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3"/>
    <p:sldMasterId id="2147483675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</p:sldIdLst>
  <p:sldSz cy="5143500" cx="9144000"/>
  <p:notesSz cx="6858000" cy="9144000"/>
  <p:embeddedFontLst>
    <p:embeddedFont>
      <p:font typeface="DM Sans Medium"/>
      <p:regular r:id="rId24"/>
      <p:bold r:id="rId25"/>
      <p:italic r:id="rId26"/>
      <p:boldItalic r:id="rId27"/>
    </p:embeddedFont>
    <p:embeddedFont>
      <p:font typeface="Proxima Nova"/>
      <p:regular r:id="rId28"/>
      <p:bold r:id="rId29"/>
      <p:italic r:id="rId30"/>
      <p:boldItalic r:id="rId31"/>
    </p:embeddedFont>
    <p:embeddedFont>
      <p:font typeface="Poppins"/>
      <p:regular r:id="rId32"/>
      <p:bold r:id="rId33"/>
      <p:italic r:id="rId34"/>
      <p:boldItalic r:id="rId35"/>
    </p:embeddedFont>
    <p:embeddedFont>
      <p:font typeface="Michroma"/>
      <p:regular r:id="rId36"/>
    </p:embeddedFont>
    <p:embeddedFont>
      <p:font typeface="DM Sans"/>
      <p:regular r:id="rId37"/>
      <p:bold r:id="rId38"/>
      <p:italic r:id="rId39"/>
      <p:boldItalic r:id="rId40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GoogleSlidesCustomDataVersion2">
      <go:slidesCustomData xmlns:go="http://customooxmlschemas.google.com/" r:id="rId41" roundtripDataSignature="AMtx7mjjMxRxBqN1vRrDOLmZCMveQadU7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DMSans-boldItalic.fntdata"/><Relationship Id="rId20" Type="http://schemas.openxmlformats.org/officeDocument/2006/relationships/slide" Target="slides/slide15.xml"/><Relationship Id="rId41" Type="http://customschemas.google.com/relationships/presentationmetadata" Target="metadata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font" Target="fonts/DMSansMedium-regular.fntdata"/><Relationship Id="rId23" Type="http://schemas.openxmlformats.org/officeDocument/2006/relationships/slide" Target="slides/slide18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slideMaster" Target="slideMasters/slideMaster2.xml"/><Relationship Id="rId9" Type="http://schemas.openxmlformats.org/officeDocument/2006/relationships/slide" Target="slides/slide4.xml"/><Relationship Id="rId26" Type="http://schemas.openxmlformats.org/officeDocument/2006/relationships/font" Target="fonts/DMSansMedium-italic.fntdata"/><Relationship Id="rId25" Type="http://schemas.openxmlformats.org/officeDocument/2006/relationships/font" Target="fonts/DMSansMedium-bold.fntdata"/><Relationship Id="rId28" Type="http://schemas.openxmlformats.org/officeDocument/2006/relationships/font" Target="fonts/ProximaNova-regular.fntdata"/><Relationship Id="rId27" Type="http://schemas.openxmlformats.org/officeDocument/2006/relationships/font" Target="fonts/DMSansMedium-boldItalic.fntdata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font" Target="fonts/ProximaNova-bold.fntdata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font" Target="fonts/ProximaNova-boldItalic.fntdata"/><Relationship Id="rId30" Type="http://schemas.openxmlformats.org/officeDocument/2006/relationships/font" Target="fonts/ProximaNova-italic.fntdata"/><Relationship Id="rId11" Type="http://schemas.openxmlformats.org/officeDocument/2006/relationships/slide" Target="slides/slide6.xml"/><Relationship Id="rId33" Type="http://schemas.openxmlformats.org/officeDocument/2006/relationships/font" Target="fonts/Poppins-bold.fntdata"/><Relationship Id="rId10" Type="http://schemas.openxmlformats.org/officeDocument/2006/relationships/slide" Target="slides/slide5.xml"/><Relationship Id="rId32" Type="http://schemas.openxmlformats.org/officeDocument/2006/relationships/font" Target="fonts/Poppins-regular.fntdata"/><Relationship Id="rId13" Type="http://schemas.openxmlformats.org/officeDocument/2006/relationships/slide" Target="slides/slide8.xml"/><Relationship Id="rId35" Type="http://schemas.openxmlformats.org/officeDocument/2006/relationships/font" Target="fonts/Poppins-boldItalic.fntdata"/><Relationship Id="rId12" Type="http://schemas.openxmlformats.org/officeDocument/2006/relationships/slide" Target="slides/slide7.xml"/><Relationship Id="rId34" Type="http://schemas.openxmlformats.org/officeDocument/2006/relationships/font" Target="fonts/Poppins-italic.fntdata"/><Relationship Id="rId15" Type="http://schemas.openxmlformats.org/officeDocument/2006/relationships/slide" Target="slides/slide10.xml"/><Relationship Id="rId37" Type="http://schemas.openxmlformats.org/officeDocument/2006/relationships/font" Target="fonts/DMSans-regular.fntdata"/><Relationship Id="rId14" Type="http://schemas.openxmlformats.org/officeDocument/2006/relationships/slide" Target="slides/slide9.xml"/><Relationship Id="rId36" Type="http://schemas.openxmlformats.org/officeDocument/2006/relationships/font" Target="fonts/Michroma-regular.fntdata"/><Relationship Id="rId17" Type="http://schemas.openxmlformats.org/officeDocument/2006/relationships/slide" Target="slides/slide12.xml"/><Relationship Id="rId39" Type="http://schemas.openxmlformats.org/officeDocument/2006/relationships/font" Target="fonts/DMSans-italic.fntdata"/><Relationship Id="rId16" Type="http://schemas.openxmlformats.org/officeDocument/2006/relationships/slide" Target="slides/slide11.xml"/><Relationship Id="rId38" Type="http://schemas.openxmlformats.org/officeDocument/2006/relationships/font" Target="fonts/DMSans-bold.fntdata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091" name="Shape 13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2" name="Google Shape;13092;p1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093" name="Google Shape;13093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32" name="Shape 13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3" name="Google Shape;13733;p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734" name="Google Shape;13734;p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65" name="Shape 13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6" name="Google Shape;13766;p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767" name="Google Shape;13767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99" name="Shape 13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0" name="Google Shape;13900;p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901" name="Google Shape;13901;p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962" name="Shape 13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3" name="Google Shape;13963;p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964" name="Google Shape;13964;p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991" name="Shape 13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2" name="Google Shape;13992;p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993" name="Google Shape;13993;p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069" name="Shape 14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0" name="Google Shape;14070;g2507d43d78c_0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71" name="Google Shape;14071;g2507d43d78c_0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080" name="Shape 14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1" name="Google Shape;14081;p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082" name="Google Shape;14082;p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086" name="Shape 14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7" name="Google Shape;14087;p1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4088" name="Google Shape;14088;p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4127" name="Shape 14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8" name="Google Shape;14128;g24f4778dbc1_0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29" name="Google Shape;14129;g24f4778dbc1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30" name="Shape 1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1" name="Google Shape;13331;p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332" name="Google Shape;13332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386" name="Shape 13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7" name="Google Shape;13387;p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388" name="Google Shape;13388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57" name="Shape 1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8" name="Google Shape;13558;p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559" name="Google Shape;13559;p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82" name="Shape 13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3" name="Google Shape;13583;g24f9a91b50e_0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84" name="Google Shape;13584;g24f9a91b50e_0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88" name="Shape 1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9" name="Google Shape;13589;g24f4778dbc1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90" name="Google Shape;13590;g24f4778dbc1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93" name="Shape 13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4" name="Google Shape;13594;p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595" name="Google Shape;13595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661" name="Shape 1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2" name="Google Shape;13662;p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663" name="Google Shape;13663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696" name="Shape 1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7" name="Google Shape;13697;p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3698" name="Google Shape;13698;p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s://bit.ly/3A1uf1Q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gradFill>
          <a:gsLst>
            <a:gs pos="0">
              <a:schemeClr val="accent6"/>
            </a:gs>
            <a:gs pos="40000">
              <a:schemeClr val="accent6"/>
            </a:gs>
            <a:gs pos="100000">
              <a:schemeClr val="dk1"/>
            </a:gs>
          </a:gsLst>
          <a:lin ang="2700006" scaled="0"/>
        </a:gradFill>
      </p:bgPr>
    </p:bg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42"/>
          <p:cNvGrpSpPr/>
          <p:nvPr/>
        </p:nvGrpSpPr>
        <p:grpSpPr>
          <a:xfrm>
            <a:off x="206" y="2731045"/>
            <a:ext cx="9143593" cy="2495468"/>
            <a:chOff x="1851250" y="1720850"/>
            <a:chExt cx="3539775" cy="966075"/>
          </a:xfrm>
        </p:grpSpPr>
        <p:sp>
          <p:nvSpPr>
            <p:cNvPr id="10" name="Google Shape;10;p42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11;p42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2;p42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;p42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4;p42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5;p42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42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42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42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42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42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42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42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42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42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42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42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42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42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42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42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42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42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42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42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42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42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42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42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42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42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42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42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42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42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42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42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42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42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42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42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42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42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42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42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42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42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42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42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42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42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42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42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42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42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42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42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42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42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42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42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42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42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42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42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42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42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42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42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42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42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42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42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42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42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42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42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42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42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42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42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42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42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42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42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42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42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42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42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42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42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42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42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42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42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42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42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42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42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42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42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42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42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42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2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2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2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2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2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2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2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2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2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2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2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2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2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2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2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2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2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42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42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42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42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42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42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42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42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42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42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42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42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42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42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42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42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42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42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42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42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42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42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42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42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42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42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42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42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42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42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42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42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42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42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42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42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42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42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42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42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42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42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42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42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42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42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42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42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42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2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2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2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2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2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2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2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2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2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2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2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2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2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2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2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2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2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2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2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2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2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2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2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2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2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2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2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2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2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2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2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2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2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2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2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2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42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42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42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42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42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42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42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42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42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42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42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42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42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42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42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42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42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42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42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42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42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42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42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42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42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42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42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42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42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42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42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42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42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42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42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42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42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42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42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42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42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42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42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42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42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42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42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42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42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42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42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42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42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42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42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42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42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42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42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42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42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42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42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42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42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42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42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42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42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42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42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42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42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42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42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42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42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42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42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42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42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42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42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42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42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42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42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42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42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42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42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42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42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42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42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42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42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42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42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42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2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42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42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42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42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42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2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42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42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42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" name="Google Shape;326;p42"/>
          <p:cNvGrpSpPr/>
          <p:nvPr/>
        </p:nvGrpSpPr>
        <p:grpSpPr>
          <a:xfrm>
            <a:off x="13" y="56"/>
            <a:ext cx="9143721" cy="2251922"/>
            <a:chOff x="-347225" y="-1310325"/>
            <a:chExt cx="7672194" cy="1889514"/>
          </a:xfrm>
        </p:grpSpPr>
        <p:sp>
          <p:nvSpPr>
            <p:cNvPr id="327" name="Google Shape;327;p42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28" name="Google Shape;328;p42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29" name="Google Shape;329;p42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0" name="Google Shape;330;p42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1" name="Google Shape;331;p42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2" name="Google Shape;332;p42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3" name="Google Shape;333;p42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4" name="Google Shape;334;p42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5" name="Google Shape;335;p42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6" name="Google Shape;336;p42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7" name="Google Shape;337;p42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8" name="Google Shape;338;p42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39" name="Google Shape;339;p42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0" name="Google Shape;340;p42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1" name="Google Shape;341;p42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2" name="Google Shape;342;p42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3" name="Google Shape;343;p42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4" name="Google Shape;344;p42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5" name="Google Shape;345;p42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6" name="Google Shape;346;p42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7" name="Google Shape;347;p42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8" name="Google Shape;348;p42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49" name="Google Shape;349;p42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0" name="Google Shape;350;p42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1" name="Google Shape;351;p42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2" name="Google Shape;352;p42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3" name="Google Shape;353;p42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4" name="Google Shape;354;p42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5" name="Google Shape;355;p42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6" name="Google Shape;356;p42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7" name="Google Shape;357;p42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8" name="Google Shape;358;p42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59" name="Google Shape;359;p42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0" name="Google Shape;360;p42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1" name="Google Shape;361;p42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2" name="Google Shape;362;p42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3" name="Google Shape;363;p42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4" name="Google Shape;364;p42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5" name="Google Shape;365;p42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6" name="Google Shape;366;p42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7" name="Google Shape;367;p42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8" name="Google Shape;368;p42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69" name="Google Shape;369;p42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0" name="Google Shape;370;p42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1" name="Google Shape;371;p42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2" name="Google Shape;372;p42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3" name="Google Shape;373;p42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4" name="Google Shape;374;p42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5" name="Google Shape;375;p42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6" name="Google Shape;376;p42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7" name="Google Shape;377;p42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8" name="Google Shape;378;p42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79" name="Google Shape;379;p42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0" name="Google Shape;380;p42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1" name="Google Shape;381;p42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2" name="Google Shape;382;p42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3" name="Google Shape;383;p42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4" name="Google Shape;384;p42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5" name="Google Shape;385;p42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6" name="Google Shape;386;p42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7" name="Google Shape;387;p42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8" name="Google Shape;388;p42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89" name="Google Shape;389;p42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0" name="Google Shape;390;p42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1" name="Google Shape;391;p42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2" name="Google Shape;392;p42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3" name="Google Shape;393;p42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4" name="Google Shape;394;p42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5" name="Google Shape;395;p42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6" name="Google Shape;396;p42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7" name="Google Shape;397;p42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8" name="Google Shape;398;p42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399" name="Google Shape;399;p42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0" name="Google Shape;400;p42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1" name="Google Shape;401;p42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2" name="Google Shape;402;p42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3" name="Google Shape;403;p42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4" name="Google Shape;404;p42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5" name="Google Shape;405;p42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6" name="Google Shape;406;p42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7" name="Google Shape;407;p42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8" name="Google Shape;408;p42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09" name="Google Shape;409;p42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0" name="Google Shape;410;p42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1" name="Google Shape;411;p42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2" name="Google Shape;412;p42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3" name="Google Shape;413;p42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4" name="Google Shape;414;p42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5" name="Google Shape;415;p42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6" name="Google Shape;416;p42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7" name="Google Shape;417;p42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8" name="Google Shape;418;p42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19" name="Google Shape;419;p42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0" name="Google Shape;420;p42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1" name="Google Shape;421;p42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2" name="Google Shape;422;p42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3" name="Google Shape;423;p42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4" name="Google Shape;424;p42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5" name="Google Shape;425;p42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6" name="Google Shape;426;p42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7" name="Google Shape;427;p42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8" name="Google Shape;428;p42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29" name="Google Shape;429;p42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0" name="Google Shape;430;p42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1" name="Google Shape;431;p42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2" name="Google Shape;432;p42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3" name="Google Shape;433;p42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4" name="Google Shape;434;p42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5" name="Google Shape;435;p42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6" name="Google Shape;436;p42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7" name="Google Shape;437;p42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8" name="Google Shape;438;p42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39" name="Google Shape;439;p42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0" name="Google Shape;440;p42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1" name="Google Shape;441;p42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2" name="Google Shape;442;p42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3" name="Google Shape;443;p42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4" name="Google Shape;444;p42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5" name="Google Shape;445;p42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6" name="Google Shape;446;p42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7" name="Google Shape;447;p42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8" name="Google Shape;448;p42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49" name="Google Shape;449;p42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50" name="Google Shape;450;p42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51" name="Google Shape;451;p42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52" name="Google Shape;452;p42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53" name="Google Shape;453;p42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54" name="Google Shape;454;p42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55" name="Google Shape;455;p42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56" name="Google Shape;456;p42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  <p:sp>
          <p:nvSpPr>
            <p:cNvPr id="457" name="Google Shape;457;p42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DM Sans Medium"/>
                <a:ea typeface="DM Sans Medium"/>
                <a:cs typeface="DM Sans Medium"/>
                <a:sym typeface="DM Sans Medium"/>
              </a:endParaRPr>
            </a:p>
          </p:txBody>
        </p:sp>
      </p:grpSp>
      <p:sp>
        <p:nvSpPr>
          <p:cNvPr id="458" name="Google Shape;458;p42"/>
          <p:cNvSpPr txBox="1"/>
          <p:nvPr>
            <p:ph idx="1" type="subTitle"/>
          </p:nvPr>
        </p:nvSpPr>
        <p:spPr>
          <a:xfrm>
            <a:off x="885800" y="4208677"/>
            <a:ext cx="6192900" cy="35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latin typeface="DM Sans"/>
                <a:ea typeface="DM Sans"/>
                <a:cs typeface="DM Sans"/>
                <a:sym typeface="DM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9" name="Google Shape;459;p42"/>
          <p:cNvSpPr txBox="1"/>
          <p:nvPr>
            <p:ph type="ctrTitle"/>
          </p:nvPr>
        </p:nvSpPr>
        <p:spPr>
          <a:xfrm>
            <a:off x="885800" y="2097740"/>
            <a:ext cx="6192900" cy="209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4800">
                <a:latin typeface="Michroma"/>
                <a:ea typeface="Michroma"/>
                <a:cs typeface="Michroma"/>
                <a:sym typeface="Michrom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1_1_1">
    <p:bg>
      <p:bgPr>
        <a:gradFill>
          <a:gsLst>
            <a:gs pos="0">
              <a:schemeClr val="accent6"/>
            </a:gs>
            <a:gs pos="50000">
              <a:schemeClr val="accent6"/>
            </a:gs>
            <a:gs pos="100000">
              <a:schemeClr val="dk1"/>
            </a:gs>
          </a:gsLst>
          <a:lin ang="18900044" scaled="0"/>
        </a:gradFill>
      </p:bgPr>
    </p:bg>
    <p:spTree>
      <p:nvGrpSpPr>
        <p:cNvPr id="4624" name="Shape 4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25" name="Google Shape;4625;p51"/>
          <p:cNvGrpSpPr/>
          <p:nvPr/>
        </p:nvGrpSpPr>
        <p:grpSpPr>
          <a:xfrm rot="10800000">
            <a:off x="-64972" y="-24467"/>
            <a:ext cx="9206955" cy="2512761"/>
            <a:chOff x="1851250" y="1720850"/>
            <a:chExt cx="3539775" cy="966075"/>
          </a:xfrm>
        </p:grpSpPr>
        <p:sp>
          <p:nvSpPr>
            <p:cNvPr id="4626" name="Google Shape;4626;p51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51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51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51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51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51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51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51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51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51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51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51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51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51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51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51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51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51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51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51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51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51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51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51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51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51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51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51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51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51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51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51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51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51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51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51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51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51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51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51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51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51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51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51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51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51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51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51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51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51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51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51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51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51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51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51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51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51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51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51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51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51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51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51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51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51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51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51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51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51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51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51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51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51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51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51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51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51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51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51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51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51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51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51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51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51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51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51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51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51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51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51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51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51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51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51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51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51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51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51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51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51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51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51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51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51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51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51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51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51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51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51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51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51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51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51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51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51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51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51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51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51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51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51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51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51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51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51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51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51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51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51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51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51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51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51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51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51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51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51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51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51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51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51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51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51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51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51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51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51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51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51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51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51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51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51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51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51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51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51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51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51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51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51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51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51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51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51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51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51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51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51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51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51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51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51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51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51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51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51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51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51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51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51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51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51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51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51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51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51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51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51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51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51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51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51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51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51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51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51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51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51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51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51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51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51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51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51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51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51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51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51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51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51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51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51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51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51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51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51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51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51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51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51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51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51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51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51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51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51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51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51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51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51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51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51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51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51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51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51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51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51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51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51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51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51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51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51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51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51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51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51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51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51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51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51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51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51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51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51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51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51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51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51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51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51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51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51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51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51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51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51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51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51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51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51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51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51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51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51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51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51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51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51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51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51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51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51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51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51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51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51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51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51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51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51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51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51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51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51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51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51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51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51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51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51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51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51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51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51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51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51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51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51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51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51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42" name="Google Shape;4942;p51"/>
          <p:cNvGrpSpPr/>
          <p:nvPr/>
        </p:nvGrpSpPr>
        <p:grpSpPr>
          <a:xfrm rot="10800000">
            <a:off x="79" y="2974591"/>
            <a:ext cx="9143721" cy="2251922"/>
            <a:chOff x="-347225" y="-1310325"/>
            <a:chExt cx="7672194" cy="1889514"/>
          </a:xfrm>
        </p:grpSpPr>
        <p:sp>
          <p:nvSpPr>
            <p:cNvPr id="4943" name="Google Shape;4943;p51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51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51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51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51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51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51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51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51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51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51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51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51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51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51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51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51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51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51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51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51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51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51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51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51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51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51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51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51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51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51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51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51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51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51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51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51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51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51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51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51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51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51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51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51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51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51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51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51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51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51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51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51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51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51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51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51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51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51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51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51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51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51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51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51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51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51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51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51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51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51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51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51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51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51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51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51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51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51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51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51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51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51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51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51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51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51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51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51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51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51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51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51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51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51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51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51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51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51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51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51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51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51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51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51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51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51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51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51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51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51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51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51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51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51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51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51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51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51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51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51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51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51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51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51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51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51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51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51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51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51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74" name="Google Shape;5074;p51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5075" name="Google Shape;5075;p51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076" name="Google Shape;5076;p51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5077" name="Google Shape;5077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82" name="Google Shape;5082;p51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5083" name="Google Shape;5083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88" name="Google Shape;5088;p51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089" name="Google Shape;5089;p51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5090" name="Google Shape;5090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95" name="Google Shape;5095;p51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5096" name="Google Shape;5096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1" name="Google Shape;5101;p51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5102" name="Google Shape;5102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07" name="Google Shape;5107;p51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5108" name="Google Shape;5108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13" name="Google Shape;5113;p51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5114" name="Google Shape;5114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19" name="Google Shape;5119;p51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5120" name="Google Shape;5120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25" name="Google Shape;5125;p51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5126" name="Google Shape;5126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1" name="Google Shape;5131;p51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5132" name="Google Shape;5132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7" name="Google Shape;5137;p51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5138" name="Google Shape;5138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43" name="Google Shape;5143;p51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5144" name="Google Shape;5144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49" name="Google Shape;5149;p51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5150" name="Google Shape;5150;p51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51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51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51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51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55" name="Google Shape;5155;p51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56" name="Google Shape;5156;p51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157" name="Google Shape;5157;p51"/>
          <p:cNvSpPr txBox="1"/>
          <p:nvPr>
            <p:ph idx="1" type="subTitle"/>
          </p:nvPr>
        </p:nvSpPr>
        <p:spPr>
          <a:xfrm>
            <a:off x="714675" y="1185294"/>
            <a:ext cx="3812400" cy="504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58" name="Google Shape;5158;p51"/>
          <p:cNvSpPr txBox="1"/>
          <p:nvPr>
            <p:ph idx="2" type="subTitle"/>
          </p:nvPr>
        </p:nvSpPr>
        <p:spPr>
          <a:xfrm>
            <a:off x="714675" y="1613547"/>
            <a:ext cx="3259800" cy="123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59" name="Google Shape;5159;p51"/>
          <p:cNvSpPr txBox="1"/>
          <p:nvPr>
            <p:ph idx="3" type="subTitle"/>
          </p:nvPr>
        </p:nvSpPr>
        <p:spPr>
          <a:xfrm>
            <a:off x="4584842" y="1185294"/>
            <a:ext cx="3812400" cy="504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60" name="Google Shape;5160;p51"/>
          <p:cNvSpPr txBox="1"/>
          <p:nvPr>
            <p:ph idx="4" type="subTitle"/>
          </p:nvPr>
        </p:nvSpPr>
        <p:spPr>
          <a:xfrm>
            <a:off x="4584842" y="1613547"/>
            <a:ext cx="3259800" cy="123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61" name="Google Shape;5161;p51"/>
          <p:cNvSpPr txBox="1"/>
          <p:nvPr>
            <p:ph idx="5" type="subTitle"/>
          </p:nvPr>
        </p:nvSpPr>
        <p:spPr>
          <a:xfrm>
            <a:off x="714675" y="2802030"/>
            <a:ext cx="3812400" cy="504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62" name="Google Shape;5162;p51"/>
          <p:cNvSpPr txBox="1"/>
          <p:nvPr>
            <p:ph idx="6" type="subTitle"/>
          </p:nvPr>
        </p:nvSpPr>
        <p:spPr>
          <a:xfrm>
            <a:off x="714675" y="3230380"/>
            <a:ext cx="3259800" cy="123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63" name="Google Shape;5163;p51"/>
          <p:cNvSpPr txBox="1"/>
          <p:nvPr>
            <p:ph idx="7" type="subTitle"/>
          </p:nvPr>
        </p:nvSpPr>
        <p:spPr>
          <a:xfrm>
            <a:off x="4584842" y="2802030"/>
            <a:ext cx="3812400" cy="504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64" name="Google Shape;5164;p51"/>
          <p:cNvSpPr txBox="1"/>
          <p:nvPr>
            <p:ph idx="8" type="subTitle"/>
          </p:nvPr>
        </p:nvSpPr>
        <p:spPr>
          <a:xfrm>
            <a:off x="4584842" y="3230380"/>
            <a:ext cx="3259800" cy="123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165" name="Google Shape;5165;p51"/>
          <p:cNvGrpSpPr/>
          <p:nvPr/>
        </p:nvGrpSpPr>
        <p:grpSpPr>
          <a:xfrm>
            <a:off x="1317510" y="4475313"/>
            <a:ext cx="7363237" cy="369908"/>
            <a:chOff x="1317510" y="4475313"/>
            <a:chExt cx="7363237" cy="369908"/>
          </a:xfrm>
        </p:grpSpPr>
        <p:grpSp>
          <p:nvGrpSpPr>
            <p:cNvPr id="5166" name="Google Shape;5166;p51"/>
            <p:cNvGrpSpPr/>
            <p:nvPr/>
          </p:nvGrpSpPr>
          <p:grpSpPr>
            <a:xfrm>
              <a:off x="1317510" y="4608254"/>
              <a:ext cx="208157" cy="236967"/>
              <a:chOff x="1317510" y="4608254"/>
              <a:chExt cx="208157" cy="236967"/>
            </a:xfrm>
          </p:grpSpPr>
          <p:sp>
            <p:nvSpPr>
              <p:cNvPr id="5167" name="Google Shape;5167;p51"/>
              <p:cNvSpPr/>
              <p:nvPr/>
            </p:nvSpPr>
            <p:spPr>
              <a:xfrm flipH="1">
                <a:off x="1317510" y="4608254"/>
                <a:ext cx="208157" cy="236967"/>
              </a:xfrm>
              <a:custGeom>
                <a:rect b="b" l="l" r="r" t="t"/>
                <a:pathLst>
                  <a:path extrusionOk="0" h="2303" w="2023">
                    <a:moveTo>
                      <a:pt x="394" y="1460"/>
                    </a:moveTo>
                    <a:cubicBezTo>
                      <a:pt x="1" y="562"/>
                      <a:pt x="1292" y="0"/>
                      <a:pt x="1686" y="843"/>
                    </a:cubicBezTo>
                    <a:cubicBezTo>
                      <a:pt x="2023" y="1741"/>
                      <a:pt x="731" y="2303"/>
                      <a:pt x="394" y="14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51"/>
              <p:cNvSpPr/>
              <p:nvPr/>
            </p:nvSpPr>
            <p:spPr>
              <a:xfrm flipH="1">
                <a:off x="1357947" y="4660217"/>
                <a:ext cx="127281" cy="127281"/>
              </a:xfrm>
              <a:custGeom>
                <a:rect b="b" l="l" r="r" t="t"/>
                <a:pathLst>
                  <a:path extrusionOk="0" h="1237" w="1237">
                    <a:moveTo>
                      <a:pt x="169" y="843"/>
                    </a:moveTo>
                    <a:cubicBezTo>
                      <a:pt x="1" y="562"/>
                      <a:pt x="169" y="281"/>
                      <a:pt x="394" y="169"/>
                    </a:cubicBezTo>
                    <a:cubicBezTo>
                      <a:pt x="843" y="1"/>
                      <a:pt x="1236" y="394"/>
                      <a:pt x="1068" y="787"/>
                    </a:cubicBezTo>
                    <a:cubicBezTo>
                      <a:pt x="956" y="1236"/>
                      <a:pt x="338" y="1236"/>
                      <a:pt x="169" y="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51"/>
              <p:cNvSpPr/>
              <p:nvPr/>
            </p:nvSpPr>
            <p:spPr>
              <a:xfrm flipH="1">
                <a:off x="1352185" y="4665979"/>
                <a:ext cx="127281" cy="121519"/>
              </a:xfrm>
              <a:custGeom>
                <a:rect b="b" l="l" r="r" t="t"/>
                <a:pathLst>
                  <a:path extrusionOk="0" h="1181" w="1237">
                    <a:moveTo>
                      <a:pt x="113" y="787"/>
                    </a:moveTo>
                    <a:cubicBezTo>
                      <a:pt x="1" y="619"/>
                      <a:pt x="57" y="450"/>
                      <a:pt x="169" y="282"/>
                    </a:cubicBezTo>
                    <a:cubicBezTo>
                      <a:pt x="169" y="225"/>
                      <a:pt x="226" y="225"/>
                      <a:pt x="282" y="225"/>
                    </a:cubicBezTo>
                    <a:cubicBezTo>
                      <a:pt x="787" y="1"/>
                      <a:pt x="1237" y="506"/>
                      <a:pt x="900" y="956"/>
                    </a:cubicBezTo>
                    <a:cubicBezTo>
                      <a:pt x="900" y="1012"/>
                      <a:pt x="843" y="1012"/>
                      <a:pt x="787" y="1068"/>
                    </a:cubicBezTo>
                    <a:cubicBezTo>
                      <a:pt x="506" y="1180"/>
                      <a:pt x="169" y="1068"/>
                      <a:pt x="57" y="78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51"/>
              <p:cNvSpPr/>
              <p:nvPr/>
            </p:nvSpPr>
            <p:spPr>
              <a:xfrm flipH="1">
                <a:off x="1386860" y="4694893"/>
                <a:ext cx="80978" cy="69454"/>
              </a:xfrm>
              <a:custGeom>
                <a:rect b="b" l="l" r="r" t="t"/>
                <a:pathLst>
                  <a:path extrusionOk="0" h="675" w="787">
                    <a:moveTo>
                      <a:pt x="450" y="618"/>
                    </a:moveTo>
                    <a:cubicBezTo>
                      <a:pt x="113" y="618"/>
                      <a:pt x="0" y="225"/>
                      <a:pt x="225" y="1"/>
                    </a:cubicBezTo>
                    <a:cubicBezTo>
                      <a:pt x="169" y="57"/>
                      <a:pt x="169" y="113"/>
                      <a:pt x="169" y="169"/>
                    </a:cubicBezTo>
                    <a:cubicBezTo>
                      <a:pt x="113" y="338"/>
                      <a:pt x="281" y="562"/>
                      <a:pt x="506" y="562"/>
                    </a:cubicBezTo>
                    <a:cubicBezTo>
                      <a:pt x="562" y="562"/>
                      <a:pt x="674" y="562"/>
                      <a:pt x="787" y="450"/>
                    </a:cubicBezTo>
                    <a:cubicBezTo>
                      <a:pt x="730" y="562"/>
                      <a:pt x="562" y="675"/>
                      <a:pt x="450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71" name="Google Shape;5171;p51"/>
            <p:cNvGrpSpPr/>
            <p:nvPr/>
          </p:nvGrpSpPr>
          <p:grpSpPr>
            <a:xfrm flipH="1">
              <a:off x="8524655" y="4475313"/>
              <a:ext cx="156092" cy="306422"/>
              <a:chOff x="474406" y="2974600"/>
              <a:chExt cx="106759" cy="209577"/>
            </a:xfrm>
          </p:grpSpPr>
          <p:sp>
            <p:nvSpPr>
              <p:cNvPr id="5172" name="Google Shape;5172;p51"/>
              <p:cNvSpPr/>
              <p:nvPr/>
            </p:nvSpPr>
            <p:spPr>
              <a:xfrm>
                <a:off x="474406" y="2974600"/>
                <a:ext cx="106759" cy="209577"/>
              </a:xfrm>
              <a:custGeom>
                <a:rect b="b" l="l" r="r" t="t"/>
                <a:pathLst>
                  <a:path extrusionOk="0" h="2978" w="1517">
                    <a:moveTo>
                      <a:pt x="1517" y="2977"/>
                    </a:moveTo>
                    <a:lnTo>
                      <a:pt x="0" y="2977"/>
                    </a:lnTo>
                    <a:lnTo>
                      <a:pt x="0" y="731"/>
                    </a:lnTo>
                    <a:cubicBezTo>
                      <a:pt x="0" y="0"/>
                      <a:pt x="1517" y="0"/>
                      <a:pt x="1517" y="73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51"/>
              <p:cNvSpPr/>
              <p:nvPr/>
            </p:nvSpPr>
            <p:spPr>
              <a:xfrm>
                <a:off x="474406" y="2982482"/>
                <a:ext cx="98877" cy="201695"/>
              </a:xfrm>
              <a:custGeom>
                <a:rect b="b" l="l" r="r" t="t"/>
                <a:pathLst>
                  <a:path extrusionOk="0" h="2866" w="1405">
                    <a:moveTo>
                      <a:pt x="1405" y="2865"/>
                    </a:moveTo>
                    <a:lnTo>
                      <a:pt x="0" y="2865"/>
                    </a:lnTo>
                    <a:lnTo>
                      <a:pt x="0" y="619"/>
                    </a:lnTo>
                    <a:cubicBezTo>
                      <a:pt x="0" y="506"/>
                      <a:pt x="57" y="338"/>
                      <a:pt x="169" y="282"/>
                    </a:cubicBezTo>
                    <a:cubicBezTo>
                      <a:pt x="618" y="1"/>
                      <a:pt x="1405" y="169"/>
                      <a:pt x="1405" y="675"/>
                    </a:cubicBezTo>
                    <a:lnTo>
                      <a:pt x="1405" y="2865"/>
                    </a:lnTo>
                    <a:close/>
                  </a:path>
                </a:pathLst>
              </a:custGeom>
              <a:solidFill>
                <a:srgbClr val="7A7A7A">
                  <a:alpha val="6000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51"/>
              <p:cNvSpPr/>
              <p:nvPr/>
            </p:nvSpPr>
            <p:spPr>
              <a:xfrm>
                <a:off x="482288" y="3014151"/>
                <a:ext cx="83113" cy="98877"/>
              </a:xfrm>
              <a:custGeom>
                <a:rect b="b" l="l" r="r" t="t"/>
                <a:pathLst>
                  <a:path extrusionOk="0" h="1405" w="1181">
                    <a:moveTo>
                      <a:pt x="1068" y="618"/>
                    </a:moveTo>
                    <a:cubicBezTo>
                      <a:pt x="1180" y="1404"/>
                      <a:pt x="1" y="1404"/>
                      <a:pt x="57" y="618"/>
                    </a:cubicBezTo>
                    <a:cubicBezTo>
                      <a:pt x="169" y="0"/>
                      <a:pt x="1012" y="0"/>
                      <a:pt x="1068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51"/>
              <p:cNvSpPr/>
              <p:nvPr/>
            </p:nvSpPr>
            <p:spPr>
              <a:xfrm>
                <a:off x="482288" y="3029915"/>
                <a:ext cx="79172" cy="59397"/>
              </a:xfrm>
              <a:custGeom>
                <a:rect b="b" l="l" r="r" t="t"/>
                <a:pathLst>
                  <a:path extrusionOk="0" h="844" w="1125">
                    <a:moveTo>
                      <a:pt x="225" y="57"/>
                    </a:moveTo>
                    <a:cubicBezTo>
                      <a:pt x="338" y="1"/>
                      <a:pt x="394" y="1"/>
                      <a:pt x="506" y="1"/>
                    </a:cubicBezTo>
                    <a:cubicBezTo>
                      <a:pt x="899" y="1"/>
                      <a:pt x="1124" y="450"/>
                      <a:pt x="956" y="787"/>
                    </a:cubicBezTo>
                    <a:cubicBezTo>
                      <a:pt x="843" y="843"/>
                      <a:pt x="787" y="843"/>
                      <a:pt x="675" y="843"/>
                    </a:cubicBezTo>
                    <a:cubicBezTo>
                      <a:pt x="282" y="843"/>
                      <a:pt x="1" y="394"/>
                      <a:pt x="225" y="57"/>
                    </a:cubicBezTo>
                    <a:close/>
                  </a:path>
                </a:pathLst>
              </a:custGeom>
              <a:solidFill>
                <a:srgbClr val="7A7A7A">
                  <a:alpha val="6000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76" name="Google Shape;5176;p51"/>
            <p:cNvGrpSpPr/>
            <p:nvPr/>
          </p:nvGrpSpPr>
          <p:grpSpPr>
            <a:xfrm flipH="1">
              <a:off x="3402514" y="4681212"/>
              <a:ext cx="356260" cy="81650"/>
              <a:chOff x="1962943" y="5517637"/>
              <a:chExt cx="356260" cy="81650"/>
            </a:xfrm>
          </p:grpSpPr>
          <p:sp>
            <p:nvSpPr>
              <p:cNvPr id="5177" name="Google Shape;5177;p51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51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51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51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51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82" name="Google Shape;5182;p51"/>
            <p:cNvGrpSpPr/>
            <p:nvPr/>
          </p:nvGrpSpPr>
          <p:grpSpPr>
            <a:xfrm flipH="1">
              <a:off x="4246467" y="4536578"/>
              <a:ext cx="252349" cy="252349"/>
              <a:chOff x="1647575" y="5358103"/>
              <a:chExt cx="252349" cy="252349"/>
            </a:xfrm>
          </p:grpSpPr>
          <p:sp>
            <p:nvSpPr>
              <p:cNvPr id="5183" name="Google Shape;5183;p51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51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51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51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1_1_2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8900044" scaled="0"/>
        </a:gradFill>
      </p:bgPr>
    </p:bg>
    <p:spTree>
      <p:nvGrpSpPr>
        <p:cNvPr id="5187" name="Shape 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8" name="Google Shape;5188;p52"/>
          <p:cNvGrpSpPr/>
          <p:nvPr/>
        </p:nvGrpSpPr>
        <p:grpSpPr>
          <a:xfrm flipH="1">
            <a:off x="-74757" y="2684588"/>
            <a:ext cx="9313502" cy="2541840"/>
            <a:chOff x="1851250" y="1720850"/>
            <a:chExt cx="3539775" cy="966075"/>
          </a:xfrm>
        </p:grpSpPr>
        <p:sp>
          <p:nvSpPr>
            <p:cNvPr id="5189" name="Google Shape;5189;p52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52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52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52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52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52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52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52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52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52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52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52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52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52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52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52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52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52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52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52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52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52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52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52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52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52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52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52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52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52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52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52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52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52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52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52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52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52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52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52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52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52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52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52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52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52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52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52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52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52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52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52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52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52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52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52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52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52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52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52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52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52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52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52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52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52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52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52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52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52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52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52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52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52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52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52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52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52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52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52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52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52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52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52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52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52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52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52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52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52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52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52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52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52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52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52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52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52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52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52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52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52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52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52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52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52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52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52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52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52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52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52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52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52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52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52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52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52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52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52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52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52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52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52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52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52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52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52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52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52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52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52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52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52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52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52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52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52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52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52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52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52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52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52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52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52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52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52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52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52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52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52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52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52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52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52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52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52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52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52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52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52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52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52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52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52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52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52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52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52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52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52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52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52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52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52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52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52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52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52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52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52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52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52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52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52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52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52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52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52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52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52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52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52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52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52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52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52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52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52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52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52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52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52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52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52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52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52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52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52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52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52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52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52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52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52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52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52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52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52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52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52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52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52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52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52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52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52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52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52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52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52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52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52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52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52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52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52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52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52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52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52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52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52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52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52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52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52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52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52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52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52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52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52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52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52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52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52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52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52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52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52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52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52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52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52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52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52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52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52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52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52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52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52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52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52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52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52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52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52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52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52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52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52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52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52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52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52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52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52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52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52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52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52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52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52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52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52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52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52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52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52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52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52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52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52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52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52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52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52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52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52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52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52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52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52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05" name="Google Shape;5505;p52"/>
          <p:cNvGrpSpPr/>
          <p:nvPr/>
        </p:nvGrpSpPr>
        <p:grpSpPr>
          <a:xfrm flipH="1">
            <a:off x="20255" y="56"/>
            <a:ext cx="9143721" cy="2251922"/>
            <a:chOff x="-347225" y="-1310325"/>
            <a:chExt cx="7672194" cy="1889514"/>
          </a:xfrm>
        </p:grpSpPr>
        <p:sp>
          <p:nvSpPr>
            <p:cNvPr id="5506" name="Google Shape;5506;p52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52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52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52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52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52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52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52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52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52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52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52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52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52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52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52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52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52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52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52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52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52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52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52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52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52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52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52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52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52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52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52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52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52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52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52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52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52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52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52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52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52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52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52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52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52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52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52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52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52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52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52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52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52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52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52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52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52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52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52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52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52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52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52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52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52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52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52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52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52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52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52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52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52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52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52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52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52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52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52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52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52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52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52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52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52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52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52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52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52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52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52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52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52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52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52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52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52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52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52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52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52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52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52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52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52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52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52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52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52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52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52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52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52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52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52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52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52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52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52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52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52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52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52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52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52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52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52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52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52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52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37" name="Google Shape;5637;p52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5638" name="Google Shape;5638;p52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39" name="Google Shape;5639;p52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5640" name="Google Shape;5640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3" name="Google Shape;5643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4" name="Google Shape;5644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45" name="Google Shape;5645;p52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5646" name="Google Shape;5646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7" name="Google Shape;5647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8" name="Google Shape;5648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9" name="Google Shape;5649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0" name="Google Shape;5650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651" name="Google Shape;5651;p52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52" name="Google Shape;5652;p52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5653" name="Google Shape;5653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4" name="Google Shape;5654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5" name="Google Shape;5655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6" name="Google Shape;5656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7" name="Google Shape;5657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58" name="Google Shape;5658;p52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5659" name="Google Shape;5659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0" name="Google Shape;5660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1" name="Google Shape;5661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2" name="Google Shape;5662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3" name="Google Shape;5663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64" name="Google Shape;5664;p52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5665" name="Google Shape;5665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6" name="Google Shape;5666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7" name="Google Shape;5667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8" name="Google Shape;5668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9" name="Google Shape;5669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70" name="Google Shape;5670;p52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5671" name="Google Shape;5671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2" name="Google Shape;5672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3" name="Google Shape;5673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4" name="Google Shape;5674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5" name="Google Shape;5675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76" name="Google Shape;5676;p52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5677" name="Google Shape;5677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8" name="Google Shape;5678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9" name="Google Shape;5679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0" name="Google Shape;5680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1" name="Google Shape;5681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82" name="Google Shape;5682;p52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5683" name="Google Shape;5683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4" name="Google Shape;5684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5" name="Google Shape;5685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6" name="Google Shape;5686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7" name="Google Shape;5687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88" name="Google Shape;5688;p52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5689" name="Google Shape;5689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0" name="Google Shape;5690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1" name="Google Shape;5691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2" name="Google Shape;5692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3" name="Google Shape;5693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694" name="Google Shape;5694;p52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5695" name="Google Shape;5695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6" name="Google Shape;5696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7" name="Google Shape;5697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8" name="Google Shape;5698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9" name="Google Shape;5699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00" name="Google Shape;5700;p52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5701" name="Google Shape;5701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2" name="Google Shape;5702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3" name="Google Shape;5703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4" name="Google Shape;5704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5" name="Google Shape;5705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06" name="Google Shape;5706;p52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5707" name="Google Shape;5707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8" name="Google Shape;5708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9" name="Google Shape;5709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0" name="Google Shape;5710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1" name="Google Shape;5711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12" name="Google Shape;5712;p52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5713" name="Google Shape;5713;p5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5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5" name="Google Shape;5715;p5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6" name="Google Shape;5716;p5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5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18" name="Google Shape;5718;p52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19" name="Google Shape;5719;p52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720" name="Google Shape;5720;p52"/>
          <p:cNvSpPr txBox="1"/>
          <p:nvPr>
            <p:ph idx="1" type="subTitle"/>
          </p:nvPr>
        </p:nvSpPr>
        <p:spPr>
          <a:xfrm>
            <a:off x="714825" y="1323975"/>
            <a:ext cx="2286900" cy="45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1" name="Google Shape;5721;p52"/>
          <p:cNvSpPr txBox="1"/>
          <p:nvPr>
            <p:ph idx="2" type="subTitle"/>
          </p:nvPr>
        </p:nvSpPr>
        <p:spPr>
          <a:xfrm>
            <a:off x="714825" y="1676850"/>
            <a:ext cx="2286900" cy="119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2" name="Google Shape;5722;p52"/>
          <p:cNvSpPr txBox="1"/>
          <p:nvPr>
            <p:ph idx="3" type="subTitle"/>
          </p:nvPr>
        </p:nvSpPr>
        <p:spPr>
          <a:xfrm>
            <a:off x="3423159" y="1323975"/>
            <a:ext cx="2286900" cy="45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3" name="Google Shape;5723;p52"/>
          <p:cNvSpPr txBox="1"/>
          <p:nvPr>
            <p:ph idx="4" type="subTitle"/>
          </p:nvPr>
        </p:nvSpPr>
        <p:spPr>
          <a:xfrm>
            <a:off x="3423161" y="1676850"/>
            <a:ext cx="2286900" cy="119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4" name="Google Shape;5724;p52"/>
          <p:cNvSpPr txBox="1"/>
          <p:nvPr>
            <p:ph idx="5" type="subTitle"/>
          </p:nvPr>
        </p:nvSpPr>
        <p:spPr>
          <a:xfrm>
            <a:off x="6131492" y="1323975"/>
            <a:ext cx="2286900" cy="45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5" name="Google Shape;5725;p52"/>
          <p:cNvSpPr txBox="1"/>
          <p:nvPr>
            <p:ph idx="6" type="subTitle"/>
          </p:nvPr>
        </p:nvSpPr>
        <p:spPr>
          <a:xfrm>
            <a:off x="6131497" y="1676850"/>
            <a:ext cx="2286900" cy="119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6" name="Google Shape;5726;p52"/>
          <p:cNvSpPr txBox="1"/>
          <p:nvPr>
            <p:ph idx="7" type="subTitle"/>
          </p:nvPr>
        </p:nvSpPr>
        <p:spPr>
          <a:xfrm>
            <a:off x="725984" y="2994375"/>
            <a:ext cx="2286900" cy="45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7" name="Google Shape;5727;p52"/>
          <p:cNvSpPr txBox="1"/>
          <p:nvPr>
            <p:ph idx="8" type="subTitle"/>
          </p:nvPr>
        </p:nvSpPr>
        <p:spPr>
          <a:xfrm>
            <a:off x="725975" y="3347275"/>
            <a:ext cx="2286900" cy="119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8" name="Google Shape;5728;p52"/>
          <p:cNvSpPr txBox="1"/>
          <p:nvPr>
            <p:ph idx="9" type="subTitle"/>
          </p:nvPr>
        </p:nvSpPr>
        <p:spPr>
          <a:xfrm>
            <a:off x="3434318" y="2994375"/>
            <a:ext cx="2286900" cy="45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29" name="Google Shape;5729;p52"/>
          <p:cNvSpPr txBox="1"/>
          <p:nvPr>
            <p:ph idx="13" type="subTitle"/>
          </p:nvPr>
        </p:nvSpPr>
        <p:spPr>
          <a:xfrm>
            <a:off x="3434311" y="3347275"/>
            <a:ext cx="2286900" cy="119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30" name="Google Shape;5730;p52"/>
          <p:cNvSpPr txBox="1"/>
          <p:nvPr>
            <p:ph idx="14" type="subTitle"/>
          </p:nvPr>
        </p:nvSpPr>
        <p:spPr>
          <a:xfrm>
            <a:off x="6142652" y="2994375"/>
            <a:ext cx="2286900" cy="451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731" name="Google Shape;5731;p52"/>
          <p:cNvSpPr txBox="1"/>
          <p:nvPr>
            <p:ph idx="15" type="subTitle"/>
          </p:nvPr>
        </p:nvSpPr>
        <p:spPr>
          <a:xfrm>
            <a:off x="6142647" y="3347275"/>
            <a:ext cx="2286900" cy="119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732" name="Google Shape;5732;p52"/>
          <p:cNvGrpSpPr/>
          <p:nvPr/>
        </p:nvGrpSpPr>
        <p:grpSpPr>
          <a:xfrm>
            <a:off x="4943255" y="4536578"/>
            <a:ext cx="3670361" cy="299118"/>
            <a:chOff x="4943255" y="4536578"/>
            <a:chExt cx="3670361" cy="299118"/>
          </a:xfrm>
        </p:grpSpPr>
        <p:grpSp>
          <p:nvGrpSpPr>
            <p:cNvPr id="5733" name="Google Shape;5733;p52"/>
            <p:cNvGrpSpPr/>
            <p:nvPr/>
          </p:nvGrpSpPr>
          <p:grpSpPr>
            <a:xfrm>
              <a:off x="4943255" y="4598729"/>
              <a:ext cx="208157" cy="236967"/>
              <a:chOff x="4943255" y="4598729"/>
              <a:chExt cx="208157" cy="236967"/>
            </a:xfrm>
          </p:grpSpPr>
          <p:sp>
            <p:nvSpPr>
              <p:cNvPr id="5734" name="Google Shape;5734;p52"/>
              <p:cNvSpPr/>
              <p:nvPr/>
            </p:nvSpPr>
            <p:spPr>
              <a:xfrm>
                <a:off x="4943255" y="4598729"/>
                <a:ext cx="208157" cy="236967"/>
              </a:xfrm>
              <a:custGeom>
                <a:rect b="b" l="l" r="r" t="t"/>
                <a:pathLst>
                  <a:path extrusionOk="0" h="2303" w="2023">
                    <a:moveTo>
                      <a:pt x="394" y="1460"/>
                    </a:moveTo>
                    <a:cubicBezTo>
                      <a:pt x="1" y="562"/>
                      <a:pt x="1292" y="0"/>
                      <a:pt x="1686" y="843"/>
                    </a:cubicBezTo>
                    <a:cubicBezTo>
                      <a:pt x="2023" y="1741"/>
                      <a:pt x="731" y="2303"/>
                      <a:pt x="394" y="14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5" name="Google Shape;5735;p52"/>
              <p:cNvSpPr/>
              <p:nvPr/>
            </p:nvSpPr>
            <p:spPr>
              <a:xfrm>
                <a:off x="4983693" y="4650692"/>
                <a:ext cx="127281" cy="127281"/>
              </a:xfrm>
              <a:custGeom>
                <a:rect b="b" l="l" r="r" t="t"/>
                <a:pathLst>
                  <a:path extrusionOk="0" h="1237" w="1237">
                    <a:moveTo>
                      <a:pt x="169" y="843"/>
                    </a:moveTo>
                    <a:cubicBezTo>
                      <a:pt x="1" y="562"/>
                      <a:pt x="169" y="281"/>
                      <a:pt x="394" y="169"/>
                    </a:cubicBezTo>
                    <a:cubicBezTo>
                      <a:pt x="843" y="1"/>
                      <a:pt x="1236" y="394"/>
                      <a:pt x="1068" y="787"/>
                    </a:cubicBezTo>
                    <a:cubicBezTo>
                      <a:pt x="956" y="1236"/>
                      <a:pt x="338" y="1236"/>
                      <a:pt x="169" y="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6" name="Google Shape;5736;p52"/>
              <p:cNvSpPr/>
              <p:nvPr/>
            </p:nvSpPr>
            <p:spPr>
              <a:xfrm>
                <a:off x="4989455" y="4656454"/>
                <a:ext cx="127281" cy="121519"/>
              </a:xfrm>
              <a:custGeom>
                <a:rect b="b" l="l" r="r" t="t"/>
                <a:pathLst>
                  <a:path extrusionOk="0" h="1181" w="1237">
                    <a:moveTo>
                      <a:pt x="113" y="787"/>
                    </a:moveTo>
                    <a:cubicBezTo>
                      <a:pt x="1" y="619"/>
                      <a:pt x="57" y="450"/>
                      <a:pt x="169" y="282"/>
                    </a:cubicBezTo>
                    <a:cubicBezTo>
                      <a:pt x="169" y="225"/>
                      <a:pt x="226" y="225"/>
                      <a:pt x="282" y="225"/>
                    </a:cubicBezTo>
                    <a:cubicBezTo>
                      <a:pt x="787" y="1"/>
                      <a:pt x="1237" y="506"/>
                      <a:pt x="900" y="956"/>
                    </a:cubicBezTo>
                    <a:cubicBezTo>
                      <a:pt x="900" y="1012"/>
                      <a:pt x="843" y="1012"/>
                      <a:pt x="787" y="1068"/>
                    </a:cubicBezTo>
                    <a:cubicBezTo>
                      <a:pt x="506" y="1180"/>
                      <a:pt x="169" y="1068"/>
                      <a:pt x="57" y="78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7" name="Google Shape;5737;p52"/>
              <p:cNvSpPr/>
              <p:nvPr/>
            </p:nvSpPr>
            <p:spPr>
              <a:xfrm>
                <a:off x="5001082" y="4685368"/>
                <a:ext cx="80978" cy="69454"/>
              </a:xfrm>
              <a:custGeom>
                <a:rect b="b" l="l" r="r" t="t"/>
                <a:pathLst>
                  <a:path extrusionOk="0" h="675" w="787">
                    <a:moveTo>
                      <a:pt x="450" y="618"/>
                    </a:moveTo>
                    <a:cubicBezTo>
                      <a:pt x="113" y="618"/>
                      <a:pt x="0" y="225"/>
                      <a:pt x="225" y="1"/>
                    </a:cubicBezTo>
                    <a:cubicBezTo>
                      <a:pt x="169" y="57"/>
                      <a:pt x="169" y="113"/>
                      <a:pt x="169" y="169"/>
                    </a:cubicBezTo>
                    <a:cubicBezTo>
                      <a:pt x="113" y="338"/>
                      <a:pt x="281" y="562"/>
                      <a:pt x="506" y="562"/>
                    </a:cubicBezTo>
                    <a:cubicBezTo>
                      <a:pt x="562" y="562"/>
                      <a:pt x="674" y="562"/>
                      <a:pt x="787" y="450"/>
                    </a:cubicBezTo>
                    <a:cubicBezTo>
                      <a:pt x="730" y="562"/>
                      <a:pt x="562" y="675"/>
                      <a:pt x="450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38" name="Google Shape;5738;p52"/>
            <p:cNvGrpSpPr/>
            <p:nvPr/>
          </p:nvGrpSpPr>
          <p:grpSpPr>
            <a:xfrm flipH="1">
              <a:off x="7898314" y="4693118"/>
              <a:ext cx="356260" cy="81650"/>
              <a:chOff x="1962943" y="5517637"/>
              <a:chExt cx="356260" cy="81650"/>
            </a:xfrm>
          </p:grpSpPr>
          <p:sp>
            <p:nvSpPr>
              <p:cNvPr id="5739" name="Google Shape;5739;p52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0" name="Google Shape;5740;p52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1" name="Google Shape;5741;p52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2" name="Google Shape;5742;p52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3" name="Google Shape;5743;p52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744" name="Google Shape;5744;p52"/>
            <p:cNvGrpSpPr/>
            <p:nvPr/>
          </p:nvGrpSpPr>
          <p:grpSpPr>
            <a:xfrm flipH="1">
              <a:off x="8361267" y="4536578"/>
              <a:ext cx="252349" cy="252349"/>
              <a:chOff x="1647575" y="5358103"/>
              <a:chExt cx="252349" cy="252349"/>
            </a:xfrm>
          </p:grpSpPr>
          <p:sp>
            <p:nvSpPr>
              <p:cNvPr id="5745" name="Google Shape;5745;p52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6" name="Google Shape;5746;p52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7" name="Google Shape;5747;p52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8" name="Google Shape;5748;p52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2_1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8900732" scaled="0"/>
        </a:gradFill>
      </p:bgPr>
    </p:bg>
    <p:spTree>
      <p:nvGrpSpPr>
        <p:cNvPr id="5749" name="Shape 5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0" name="Google Shape;5750;p53"/>
          <p:cNvGrpSpPr/>
          <p:nvPr/>
        </p:nvGrpSpPr>
        <p:grpSpPr>
          <a:xfrm>
            <a:off x="-82849" y="2670990"/>
            <a:ext cx="9363767" cy="2555558"/>
            <a:chOff x="1851250" y="1720850"/>
            <a:chExt cx="3539775" cy="966075"/>
          </a:xfrm>
        </p:grpSpPr>
        <p:sp>
          <p:nvSpPr>
            <p:cNvPr id="5751" name="Google Shape;5751;p53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53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53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53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53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53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53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53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53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53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53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53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53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53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53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53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53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53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53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53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53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53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53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53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53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53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53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53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53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53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53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53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53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53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53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53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53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53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53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53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53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53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53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53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53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53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53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53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53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53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53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53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53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53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53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53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53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53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53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53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53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53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53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53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53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53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53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53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53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53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53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53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53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53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53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53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53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53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53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53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53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53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53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53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53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53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53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53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53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53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53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53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53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53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53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53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53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53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53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53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53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53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53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53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53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53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53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53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53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53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53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53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53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53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53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53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53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53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53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53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53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53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53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53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53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53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53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53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53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53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53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53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53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53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53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53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53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53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53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53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53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53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53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53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53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53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53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53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53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53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53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53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53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53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53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53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53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53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53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53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53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53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53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53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53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53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53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53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53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53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53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53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53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53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53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53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53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53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53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53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53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53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53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53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53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53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53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53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53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53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53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53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53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53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53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53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53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53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53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53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53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53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53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53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53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53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53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53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53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53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53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53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53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53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53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53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53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53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53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53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53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53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53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53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53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53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53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53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53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53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53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53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53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53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53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53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53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53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53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53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53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53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53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53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53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53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53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53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53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53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53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53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53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53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53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53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53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53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53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53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53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53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53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53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53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53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53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53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53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53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53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53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53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53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53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53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53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53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53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53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53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53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53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53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53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53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53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3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3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3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53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53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3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53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53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53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53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53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53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53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53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3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3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53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53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3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53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53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3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3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3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3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53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53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53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53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67" name="Google Shape;6067;p53"/>
          <p:cNvGrpSpPr/>
          <p:nvPr/>
        </p:nvGrpSpPr>
        <p:grpSpPr>
          <a:xfrm>
            <a:off x="41785" y="56"/>
            <a:ext cx="9143721" cy="2251922"/>
            <a:chOff x="-347225" y="-1310325"/>
            <a:chExt cx="7672194" cy="1889514"/>
          </a:xfrm>
        </p:grpSpPr>
        <p:sp>
          <p:nvSpPr>
            <p:cNvPr id="6068" name="Google Shape;6068;p53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53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3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53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53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53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53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3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3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3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53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53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53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53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53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53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53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53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3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53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53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3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53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53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3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53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53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53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3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53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53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53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3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3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3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53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53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3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3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3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53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53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53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53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53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3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53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53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53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53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3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3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3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3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53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53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53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53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53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53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53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53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53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53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53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53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53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3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53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53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53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3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3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53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53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3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3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3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3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53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53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53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53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3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3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53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53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3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3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53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53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3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3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53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53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3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3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3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53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53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3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3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53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53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53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3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53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53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3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53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53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53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53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3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3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3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53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53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3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53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53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53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3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3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3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3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3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53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53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3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53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99" name="Google Shape;6199;p53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6200" name="Google Shape;6200;p53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201" name="Google Shape;6201;p53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6202" name="Google Shape;6202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03" name="Google Shape;6203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04" name="Google Shape;6204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05" name="Google Shape;6205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06" name="Google Shape;6206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07" name="Google Shape;6207;p53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6208" name="Google Shape;6208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09" name="Google Shape;6209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0" name="Google Shape;6210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1" name="Google Shape;6211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2" name="Google Shape;6212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213" name="Google Shape;6213;p53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214" name="Google Shape;6214;p53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6215" name="Google Shape;6215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6" name="Google Shape;6216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7" name="Google Shape;6217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8" name="Google Shape;6218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19" name="Google Shape;6219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20" name="Google Shape;6220;p53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6221" name="Google Shape;6221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2" name="Google Shape;6222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3" name="Google Shape;6223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4" name="Google Shape;6224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5" name="Google Shape;6225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26" name="Google Shape;6226;p53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6227" name="Google Shape;6227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8" name="Google Shape;6228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9" name="Google Shape;6229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30" name="Google Shape;6230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31" name="Google Shape;6231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32" name="Google Shape;6232;p53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6233" name="Google Shape;6233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34" name="Google Shape;6234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35" name="Google Shape;6235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36" name="Google Shape;6236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37" name="Google Shape;6237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38" name="Google Shape;6238;p53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6239" name="Google Shape;6239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0" name="Google Shape;6240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1" name="Google Shape;6241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2" name="Google Shape;6242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3" name="Google Shape;6243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44" name="Google Shape;6244;p53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6245" name="Google Shape;6245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6" name="Google Shape;6246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7" name="Google Shape;6247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8" name="Google Shape;6248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9" name="Google Shape;6249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50" name="Google Shape;6250;p53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6251" name="Google Shape;6251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2" name="Google Shape;6252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3" name="Google Shape;6253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4" name="Google Shape;6254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5" name="Google Shape;6255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56" name="Google Shape;6256;p53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6257" name="Google Shape;6257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8" name="Google Shape;6258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9" name="Google Shape;6259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0" name="Google Shape;6260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1" name="Google Shape;6261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62" name="Google Shape;6262;p53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6263" name="Google Shape;6263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4" name="Google Shape;6264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5" name="Google Shape;6265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6" name="Google Shape;6266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7" name="Google Shape;6267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68" name="Google Shape;6268;p53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6269" name="Google Shape;6269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0" name="Google Shape;6270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1" name="Google Shape;6271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2" name="Google Shape;6272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3" name="Google Shape;6273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74" name="Google Shape;6274;p53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6275" name="Google Shape;6275;p5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6" name="Google Shape;6276;p5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7" name="Google Shape;6277;p5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8" name="Google Shape;6278;p5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9" name="Google Shape;6279;p5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280" name="Google Shape;6280;p53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81" name="Google Shape;6281;p53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6282" name="Google Shape;6282;p53"/>
          <p:cNvGrpSpPr/>
          <p:nvPr/>
        </p:nvGrpSpPr>
        <p:grpSpPr>
          <a:xfrm>
            <a:off x="520650" y="4475313"/>
            <a:ext cx="8242361" cy="369908"/>
            <a:chOff x="520650" y="4475313"/>
            <a:chExt cx="8242361" cy="369908"/>
          </a:xfrm>
        </p:grpSpPr>
        <p:grpSp>
          <p:nvGrpSpPr>
            <p:cNvPr id="6283" name="Google Shape;6283;p53"/>
            <p:cNvGrpSpPr/>
            <p:nvPr/>
          </p:nvGrpSpPr>
          <p:grpSpPr>
            <a:xfrm>
              <a:off x="7837200" y="4608254"/>
              <a:ext cx="208157" cy="236967"/>
              <a:chOff x="7837200" y="4608254"/>
              <a:chExt cx="208157" cy="236967"/>
            </a:xfrm>
          </p:grpSpPr>
          <p:sp>
            <p:nvSpPr>
              <p:cNvPr id="6284" name="Google Shape;6284;p53"/>
              <p:cNvSpPr/>
              <p:nvPr/>
            </p:nvSpPr>
            <p:spPr>
              <a:xfrm>
                <a:off x="7837200" y="4608254"/>
                <a:ext cx="208157" cy="236967"/>
              </a:xfrm>
              <a:custGeom>
                <a:rect b="b" l="l" r="r" t="t"/>
                <a:pathLst>
                  <a:path extrusionOk="0" h="2303" w="2023">
                    <a:moveTo>
                      <a:pt x="394" y="1460"/>
                    </a:moveTo>
                    <a:cubicBezTo>
                      <a:pt x="1" y="562"/>
                      <a:pt x="1292" y="0"/>
                      <a:pt x="1686" y="843"/>
                    </a:cubicBezTo>
                    <a:cubicBezTo>
                      <a:pt x="2023" y="1741"/>
                      <a:pt x="731" y="2303"/>
                      <a:pt x="394" y="14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85" name="Google Shape;6285;p53"/>
              <p:cNvSpPr/>
              <p:nvPr/>
            </p:nvSpPr>
            <p:spPr>
              <a:xfrm>
                <a:off x="7877638" y="4660217"/>
                <a:ext cx="127281" cy="127281"/>
              </a:xfrm>
              <a:custGeom>
                <a:rect b="b" l="l" r="r" t="t"/>
                <a:pathLst>
                  <a:path extrusionOk="0" h="1237" w="1237">
                    <a:moveTo>
                      <a:pt x="169" y="843"/>
                    </a:moveTo>
                    <a:cubicBezTo>
                      <a:pt x="1" y="562"/>
                      <a:pt x="169" y="281"/>
                      <a:pt x="394" y="169"/>
                    </a:cubicBezTo>
                    <a:cubicBezTo>
                      <a:pt x="843" y="1"/>
                      <a:pt x="1236" y="394"/>
                      <a:pt x="1068" y="787"/>
                    </a:cubicBezTo>
                    <a:cubicBezTo>
                      <a:pt x="956" y="1236"/>
                      <a:pt x="338" y="1236"/>
                      <a:pt x="169" y="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86" name="Google Shape;6286;p53"/>
              <p:cNvSpPr/>
              <p:nvPr/>
            </p:nvSpPr>
            <p:spPr>
              <a:xfrm>
                <a:off x="7883400" y="4665979"/>
                <a:ext cx="127281" cy="121519"/>
              </a:xfrm>
              <a:custGeom>
                <a:rect b="b" l="l" r="r" t="t"/>
                <a:pathLst>
                  <a:path extrusionOk="0" h="1181" w="1237">
                    <a:moveTo>
                      <a:pt x="113" y="787"/>
                    </a:moveTo>
                    <a:cubicBezTo>
                      <a:pt x="1" y="619"/>
                      <a:pt x="57" y="450"/>
                      <a:pt x="169" y="282"/>
                    </a:cubicBezTo>
                    <a:cubicBezTo>
                      <a:pt x="169" y="225"/>
                      <a:pt x="226" y="225"/>
                      <a:pt x="282" y="225"/>
                    </a:cubicBezTo>
                    <a:cubicBezTo>
                      <a:pt x="787" y="1"/>
                      <a:pt x="1237" y="506"/>
                      <a:pt x="900" y="956"/>
                    </a:cubicBezTo>
                    <a:cubicBezTo>
                      <a:pt x="900" y="1012"/>
                      <a:pt x="843" y="1012"/>
                      <a:pt x="787" y="1068"/>
                    </a:cubicBezTo>
                    <a:cubicBezTo>
                      <a:pt x="506" y="1180"/>
                      <a:pt x="169" y="1068"/>
                      <a:pt x="57" y="78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87" name="Google Shape;6287;p53"/>
              <p:cNvSpPr/>
              <p:nvPr/>
            </p:nvSpPr>
            <p:spPr>
              <a:xfrm>
                <a:off x="7895028" y="4694893"/>
                <a:ext cx="80978" cy="69454"/>
              </a:xfrm>
              <a:custGeom>
                <a:rect b="b" l="l" r="r" t="t"/>
                <a:pathLst>
                  <a:path extrusionOk="0" h="675" w="787">
                    <a:moveTo>
                      <a:pt x="450" y="618"/>
                    </a:moveTo>
                    <a:cubicBezTo>
                      <a:pt x="113" y="618"/>
                      <a:pt x="0" y="225"/>
                      <a:pt x="225" y="1"/>
                    </a:cubicBezTo>
                    <a:cubicBezTo>
                      <a:pt x="169" y="57"/>
                      <a:pt x="169" y="113"/>
                      <a:pt x="169" y="169"/>
                    </a:cubicBezTo>
                    <a:cubicBezTo>
                      <a:pt x="113" y="338"/>
                      <a:pt x="281" y="562"/>
                      <a:pt x="506" y="562"/>
                    </a:cubicBezTo>
                    <a:cubicBezTo>
                      <a:pt x="562" y="562"/>
                      <a:pt x="674" y="562"/>
                      <a:pt x="787" y="450"/>
                    </a:cubicBezTo>
                    <a:cubicBezTo>
                      <a:pt x="730" y="562"/>
                      <a:pt x="562" y="675"/>
                      <a:pt x="450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88" name="Google Shape;6288;p53"/>
            <p:cNvGrpSpPr/>
            <p:nvPr/>
          </p:nvGrpSpPr>
          <p:grpSpPr>
            <a:xfrm>
              <a:off x="8606919" y="4475313"/>
              <a:ext cx="156092" cy="306422"/>
              <a:chOff x="474406" y="2974600"/>
              <a:chExt cx="106759" cy="209577"/>
            </a:xfrm>
          </p:grpSpPr>
          <p:sp>
            <p:nvSpPr>
              <p:cNvPr id="6289" name="Google Shape;6289;p53"/>
              <p:cNvSpPr/>
              <p:nvPr/>
            </p:nvSpPr>
            <p:spPr>
              <a:xfrm>
                <a:off x="474406" y="2974600"/>
                <a:ext cx="106759" cy="209577"/>
              </a:xfrm>
              <a:custGeom>
                <a:rect b="b" l="l" r="r" t="t"/>
                <a:pathLst>
                  <a:path extrusionOk="0" h="2978" w="1517">
                    <a:moveTo>
                      <a:pt x="1517" y="2977"/>
                    </a:moveTo>
                    <a:lnTo>
                      <a:pt x="0" y="2977"/>
                    </a:lnTo>
                    <a:lnTo>
                      <a:pt x="0" y="731"/>
                    </a:lnTo>
                    <a:cubicBezTo>
                      <a:pt x="0" y="0"/>
                      <a:pt x="1517" y="0"/>
                      <a:pt x="1517" y="73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0" name="Google Shape;6290;p53"/>
              <p:cNvSpPr/>
              <p:nvPr/>
            </p:nvSpPr>
            <p:spPr>
              <a:xfrm>
                <a:off x="474406" y="2982482"/>
                <a:ext cx="98877" cy="201695"/>
              </a:xfrm>
              <a:custGeom>
                <a:rect b="b" l="l" r="r" t="t"/>
                <a:pathLst>
                  <a:path extrusionOk="0" h="2866" w="1405">
                    <a:moveTo>
                      <a:pt x="1405" y="2865"/>
                    </a:moveTo>
                    <a:lnTo>
                      <a:pt x="0" y="2865"/>
                    </a:lnTo>
                    <a:lnTo>
                      <a:pt x="0" y="619"/>
                    </a:lnTo>
                    <a:cubicBezTo>
                      <a:pt x="0" y="506"/>
                      <a:pt x="57" y="338"/>
                      <a:pt x="169" y="282"/>
                    </a:cubicBezTo>
                    <a:cubicBezTo>
                      <a:pt x="618" y="1"/>
                      <a:pt x="1405" y="169"/>
                      <a:pt x="1405" y="675"/>
                    </a:cubicBezTo>
                    <a:lnTo>
                      <a:pt x="1405" y="2865"/>
                    </a:lnTo>
                    <a:close/>
                  </a:path>
                </a:pathLst>
              </a:custGeom>
              <a:solidFill>
                <a:srgbClr val="7A7A7A">
                  <a:alpha val="6000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1" name="Google Shape;6291;p53"/>
              <p:cNvSpPr/>
              <p:nvPr/>
            </p:nvSpPr>
            <p:spPr>
              <a:xfrm>
                <a:off x="482288" y="3014151"/>
                <a:ext cx="83113" cy="98877"/>
              </a:xfrm>
              <a:custGeom>
                <a:rect b="b" l="l" r="r" t="t"/>
                <a:pathLst>
                  <a:path extrusionOk="0" h="1405" w="1181">
                    <a:moveTo>
                      <a:pt x="1068" y="618"/>
                    </a:moveTo>
                    <a:cubicBezTo>
                      <a:pt x="1180" y="1404"/>
                      <a:pt x="1" y="1404"/>
                      <a:pt x="57" y="618"/>
                    </a:cubicBezTo>
                    <a:cubicBezTo>
                      <a:pt x="169" y="0"/>
                      <a:pt x="1012" y="0"/>
                      <a:pt x="1068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2" name="Google Shape;6292;p53"/>
              <p:cNvSpPr/>
              <p:nvPr/>
            </p:nvSpPr>
            <p:spPr>
              <a:xfrm>
                <a:off x="482288" y="3029915"/>
                <a:ext cx="79172" cy="59397"/>
              </a:xfrm>
              <a:custGeom>
                <a:rect b="b" l="l" r="r" t="t"/>
                <a:pathLst>
                  <a:path extrusionOk="0" h="844" w="1125">
                    <a:moveTo>
                      <a:pt x="225" y="57"/>
                    </a:moveTo>
                    <a:cubicBezTo>
                      <a:pt x="338" y="1"/>
                      <a:pt x="394" y="1"/>
                      <a:pt x="506" y="1"/>
                    </a:cubicBezTo>
                    <a:cubicBezTo>
                      <a:pt x="899" y="1"/>
                      <a:pt x="1124" y="450"/>
                      <a:pt x="956" y="787"/>
                    </a:cubicBezTo>
                    <a:cubicBezTo>
                      <a:pt x="843" y="843"/>
                      <a:pt x="787" y="843"/>
                      <a:pt x="675" y="843"/>
                    </a:cubicBezTo>
                    <a:cubicBezTo>
                      <a:pt x="282" y="843"/>
                      <a:pt x="1" y="394"/>
                      <a:pt x="225" y="57"/>
                    </a:cubicBezTo>
                    <a:close/>
                  </a:path>
                </a:pathLst>
              </a:custGeom>
              <a:solidFill>
                <a:srgbClr val="7A7A7A">
                  <a:alpha val="6000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93" name="Google Shape;6293;p53"/>
            <p:cNvGrpSpPr/>
            <p:nvPr/>
          </p:nvGrpSpPr>
          <p:grpSpPr>
            <a:xfrm>
              <a:off x="879693" y="4695499"/>
              <a:ext cx="356260" cy="81650"/>
              <a:chOff x="1962943" y="5517637"/>
              <a:chExt cx="356260" cy="81650"/>
            </a:xfrm>
          </p:grpSpPr>
          <p:sp>
            <p:nvSpPr>
              <p:cNvPr id="6294" name="Google Shape;6294;p53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5" name="Google Shape;6295;p53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6" name="Google Shape;6296;p53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7" name="Google Shape;6297;p53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98" name="Google Shape;6298;p53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99" name="Google Shape;6299;p53"/>
            <p:cNvGrpSpPr/>
            <p:nvPr/>
          </p:nvGrpSpPr>
          <p:grpSpPr>
            <a:xfrm>
              <a:off x="520650" y="4536578"/>
              <a:ext cx="252349" cy="252349"/>
              <a:chOff x="1647575" y="5358103"/>
              <a:chExt cx="252349" cy="252349"/>
            </a:xfrm>
          </p:grpSpPr>
          <p:sp>
            <p:nvSpPr>
              <p:cNvPr id="6300" name="Google Shape;6300;p53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1" name="Google Shape;6301;p53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2" name="Google Shape;6302;p53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3" name="Google Shape;6303;p53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2_1_1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3500032" scaled="0"/>
        </a:gradFill>
      </p:bgPr>
    </p:bg>
    <p:spTree>
      <p:nvGrpSpPr>
        <p:cNvPr id="6304" name="Shape 6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05" name="Google Shape;6305;p54"/>
          <p:cNvGrpSpPr/>
          <p:nvPr/>
        </p:nvGrpSpPr>
        <p:grpSpPr>
          <a:xfrm flipH="1">
            <a:off x="-82849" y="2670990"/>
            <a:ext cx="9363767" cy="2555558"/>
            <a:chOff x="1851250" y="1720850"/>
            <a:chExt cx="3539775" cy="966075"/>
          </a:xfrm>
        </p:grpSpPr>
        <p:sp>
          <p:nvSpPr>
            <p:cNvPr id="6306" name="Google Shape;6306;p54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4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54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54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4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4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54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54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54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54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54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54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54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54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4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54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54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4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4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54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54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4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4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4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4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54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54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4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4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4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54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54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54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4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4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54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54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4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4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54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54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4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54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54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54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4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4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54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54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54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4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4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4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54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54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4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4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54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54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54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4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54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54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54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4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54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54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54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54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54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54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54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54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54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54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54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4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54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54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54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54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4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54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54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54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54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4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54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54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54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4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4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54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54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54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4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54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54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4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54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54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4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4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4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4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54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54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4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4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54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54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54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54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54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4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54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54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4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54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54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54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54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54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54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54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4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54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54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54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54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54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54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4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54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54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54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4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54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54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4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54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54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54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54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54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54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4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54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54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54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54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54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54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54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54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54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54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54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54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54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54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54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54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54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54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54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54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54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54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4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54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54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4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4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54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54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54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54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54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54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54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54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4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54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54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4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54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54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4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4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4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54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54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54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4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4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4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54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54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54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54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54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54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4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4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54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54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54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4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4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4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4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54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54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4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54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54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54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4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4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54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54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54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54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54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4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54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54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54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54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54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54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54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54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54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54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54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54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54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54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54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54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54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4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54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54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4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54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54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54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54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54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4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4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4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4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54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54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54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54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4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54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54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4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4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54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54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4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4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54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54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4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54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54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54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54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4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54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54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54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4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4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4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54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54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54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54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4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54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54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54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4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54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54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4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54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54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54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4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54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54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54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54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54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54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54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54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54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54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4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54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54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54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4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4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54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22" name="Google Shape;6622;p54"/>
          <p:cNvGrpSpPr/>
          <p:nvPr/>
        </p:nvGrpSpPr>
        <p:grpSpPr>
          <a:xfrm flipH="1">
            <a:off x="12563" y="56"/>
            <a:ext cx="9143721" cy="2251922"/>
            <a:chOff x="-347225" y="-1310325"/>
            <a:chExt cx="7672194" cy="1889514"/>
          </a:xfrm>
        </p:grpSpPr>
        <p:sp>
          <p:nvSpPr>
            <p:cNvPr id="6623" name="Google Shape;6623;p54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4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4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54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54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54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4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4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54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54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54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4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54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54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54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54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4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4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54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54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54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4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54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54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54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54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4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4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54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54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4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4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4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4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4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4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54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54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54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54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54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54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54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54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54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54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54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54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54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54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54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54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54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54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54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54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54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54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54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54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54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54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54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54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54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54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54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54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54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54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54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54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54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54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54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54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54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54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54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54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54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54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54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54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54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54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54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54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54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54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54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54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54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54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54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54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54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54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54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54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54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54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54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54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54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54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54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54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54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54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54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54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54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54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54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54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54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54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54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54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54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54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54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54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54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54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54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54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54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54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54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54" name="Google Shape;6754;p54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6755" name="Google Shape;6755;p54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56" name="Google Shape;6756;p54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6757" name="Google Shape;6757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8" name="Google Shape;6758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9" name="Google Shape;6759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0" name="Google Shape;6760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1" name="Google Shape;6761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62" name="Google Shape;6762;p54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6763" name="Google Shape;6763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4" name="Google Shape;6764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5" name="Google Shape;6765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6" name="Google Shape;6766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7" name="Google Shape;6767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68" name="Google Shape;6768;p54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69" name="Google Shape;6769;p54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6770" name="Google Shape;6770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1" name="Google Shape;6771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2" name="Google Shape;6772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3" name="Google Shape;6773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4" name="Google Shape;6774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75" name="Google Shape;6775;p54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6776" name="Google Shape;6776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7" name="Google Shape;6777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8" name="Google Shape;6778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9" name="Google Shape;6779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0" name="Google Shape;6780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1" name="Google Shape;6781;p54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6782" name="Google Shape;6782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3" name="Google Shape;6783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4" name="Google Shape;6784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5" name="Google Shape;6785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6" name="Google Shape;6786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7" name="Google Shape;6787;p54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6788" name="Google Shape;6788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9" name="Google Shape;6789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0" name="Google Shape;6790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1" name="Google Shape;6791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2" name="Google Shape;6792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93" name="Google Shape;6793;p54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6794" name="Google Shape;6794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5" name="Google Shape;6795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6" name="Google Shape;6796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7" name="Google Shape;6797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8" name="Google Shape;6798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99" name="Google Shape;6799;p54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6800" name="Google Shape;6800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1" name="Google Shape;6801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2" name="Google Shape;6802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3" name="Google Shape;6803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4" name="Google Shape;6804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05" name="Google Shape;6805;p54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6806" name="Google Shape;6806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7" name="Google Shape;6807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8" name="Google Shape;6808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9" name="Google Shape;6809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0" name="Google Shape;6810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1" name="Google Shape;6811;p54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6812" name="Google Shape;6812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3" name="Google Shape;6813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4" name="Google Shape;6814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5" name="Google Shape;6815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6" name="Google Shape;6816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7" name="Google Shape;6817;p54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6818" name="Google Shape;6818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9" name="Google Shape;6819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0" name="Google Shape;6820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1" name="Google Shape;6821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2" name="Google Shape;6822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23" name="Google Shape;6823;p54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6824" name="Google Shape;6824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5" name="Google Shape;6825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6" name="Google Shape;6826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7" name="Google Shape;6827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8" name="Google Shape;6828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29" name="Google Shape;6829;p54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6830" name="Google Shape;6830;p54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1" name="Google Shape;6831;p54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2" name="Google Shape;6832;p54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3" name="Google Shape;6833;p54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4" name="Google Shape;6834;p54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35" name="Google Shape;6835;p54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36" name="Google Shape;6836;p54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6837" name="Google Shape;6837;p54"/>
          <p:cNvGrpSpPr/>
          <p:nvPr/>
        </p:nvGrpSpPr>
        <p:grpSpPr>
          <a:xfrm>
            <a:off x="453654" y="4475313"/>
            <a:ext cx="8227093" cy="369908"/>
            <a:chOff x="453654" y="4475313"/>
            <a:chExt cx="8227093" cy="369908"/>
          </a:xfrm>
        </p:grpSpPr>
        <p:grpSp>
          <p:nvGrpSpPr>
            <p:cNvPr id="6838" name="Google Shape;6838;p54"/>
            <p:cNvGrpSpPr/>
            <p:nvPr/>
          </p:nvGrpSpPr>
          <p:grpSpPr>
            <a:xfrm>
              <a:off x="453654" y="4521513"/>
              <a:ext cx="300556" cy="283270"/>
              <a:chOff x="453654" y="4521513"/>
              <a:chExt cx="300556" cy="283270"/>
            </a:xfrm>
          </p:grpSpPr>
          <p:sp>
            <p:nvSpPr>
              <p:cNvPr id="6839" name="Google Shape;6839;p54"/>
              <p:cNvSpPr/>
              <p:nvPr/>
            </p:nvSpPr>
            <p:spPr>
              <a:xfrm flipH="1">
                <a:off x="453654" y="4521513"/>
                <a:ext cx="300556" cy="283270"/>
              </a:xfrm>
              <a:custGeom>
                <a:rect b="b" l="l" r="r" t="t"/>
                <a:pathLst>
                  <a:path extrusionOk="0" h="2753" w="2921">
                    <a:moveTo>
                      <a:pt x="450" y="1910"/>
                    </a:moveTo>
                    <a:cubicBezTo>
                      <a:pt x="0" y="955"/>
                      <a:pt x="955" y="1"/>
                      <a:pt x="1910" y="338"/>
                    </a:cubicBezTo>
                    <a:cubicBezTo>
                      <a:pt x="2921" y="731"/>
                      <a:pt x="2921" y="2079"/>
                      <a:pt x="1966" y="2528"/>
                    </a:cubicBezTo>
                    <a:cubicBezTo>
                      <a:pt x="1404" y="2753"/>
                      <a:pt x="730" y="2528"/>
                      <a:pt x="450" y="19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0" name="Google Shape;6840;p54"/>
              <p:cNvSpPr/>
              <p:nvPr/>
            </p:nvSpPr>
            <p:spPr>
              <a:xfrm flipH="1">
                <a:off x="453654" y="4544665"/>
                <a:ext cx="242832" cy="225443"/>
              </a:xfrm>
              <a:custGeom>
                <a:rect b="b" l="l" r="r" t="t"/>
                <a:pathLst>
                  <a:path extrusionOk="0" h="2191" w="2360">
                    <a:moveTo>
                      <a:pt x="169" y="1573"/>
                    </a:moveTo>
                    <a:cubicBezTo>
                      <a:pt x="1" y="1124"/>
                      <a:pt x="226" y="618"/>
                      <a:pt x="619" y="450"/>
                    </a:cubicBezTo>
                    <a:cubicBezTo>
                      <a:pt x="1630" y="0"/>
                      <a:pt x="2360" y="1517"/>
                      <a:pt x="1349" y="2022"/>
                    </a:cubicBezTo>
                    <a:cubicBezTo>
                      <a:pt x="900" y="2191"/>
                      <a:pt x="394" y="2022"/>
                      <a:pt x="169" y="157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1" name="Google Shape;6841;p54"/>
              <p:cNvSpPr/>
              <p:nvPr/>
            </p:nvSpPr>
            <p:spPr>
              <a:xfrm flipH="1">
                <a:off x="523005" y="4590865"/>
                <a:ext cx="167616" cy="179243"/>
              </a:xfrm>
              <a:custGeom>
                <a:rect b="b" l="l" r="r" t="t"/>
                <a:pathLst>
                  <a:path extrusionOk="0" h="1742" w="1629">
                    <a:moveTo>
                      <a:pt x="112" y="1124"/>
                    </a:moveTo>
                    <a:cubicBezTo>
                      <a:pt x="0" y="843"/>
                      <a:pt x="56" y="562"/>
                      <a:pt x="225" y="281"/>
                    </a:cubicBezTo>
                    <a:cubicBezTo>
                      <a:pt x="281" y="225"/>
                      <a:pt x="337" y="169"/>
                      <a:pt x="449" y="169"/>
                    </a:cubicBezTo>
                    <a:cubicBezTo>
                      <a:pt x="843" y="1"/>
                      <a:pt x="1348" y="169"/>
                      <a:pt x="1517" y="562"/>
                    </a:cubicBezTo>
                    <a:cubicBezTo>
                      <a:pt x="1629" y="843"/>
                      <a:pt x="1629" y="1124"/>
                      <a:pt x="1460" y="1405"/>
                    </a:cubicBezTo>
                    <a:cubicBezTo>
                      <a:pt x="1404" y="1461"/>
                      <a:pt x="1292" y="1517"/>
                      <a:pt x="1236" y="1573"/>
                    </a:cubicBezTo>
                    <a:cubicBezTo>
                      <a:pt x="786" y="1742"/>
                      <a:pt x="337" y="1517"/>
                      <a:pt x="112" y="1124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2" name="Google Shape;6842;p54"/>
              <p:cNvSpPr/>
              <p:nvPr/>
            </p:nvSpPr>
            <p:spPr>
              <a:xfrm flipH="1">
                <a:off x="546053" y="4619779"/>
                <a:ext cx="115757" cy="109892"/>
              </a:xfrm>
              <a:custGeom>
                <a:rect b="b" l="l" r="r" t="t"/>
                <a:pathLst>
                  <a:path extrusionOk="0" h="1068" w="1125">
                    <a:moveTo>
                      <a:pt x="563" y="1068"/>
                    </a:moveTo>
                    <a:cubicBezTo>
                      <a:pt x="226" y="1011"/>
                      <a:pt x="1" y="674"/>
                      <a:pt x="57" y="337"/>
                    </a:cubicBezTo>
                    <a:cubicBezTo>
                      <a:pt x="57" y="225"/>
                      <a:pt x="113" y="113"/>
                      <a:pt x="226" y="0"/>
                    </a:cubicBezTo>
                    <a:cubicBezTo>
                      <a:pt x="169" y="57"/>
                      <a:pt x="169" y="169"/>
                      <a:pt x="113" y="225"/>
                    </a:cubicBezTo>
                    <a:cubicBezTo>
                      <a:pt x="57" y="562"/>
                      <a:pt x="282" y="899"/>
                      <a:pt x="675" y="955"/>
                    </a:cubicBezTo>
                    <a:cubicBezTo>
                      <a:pt x="843" y="955"/>
                      <a:pt x="1012" y="899"/>
                      <a:pt x="1124" y="787"/>
                    </a:cubicBezTo>
                    <a:cubicBezTo>
                      <a:pt x="1012" y="955"/>
                      <a:pt x="787" y="1068"/>
                      <a:pt x="563" y="106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3" name="Google Shape;6843;p54"/>
            <p:cNvGrpSpPr/>
            <p:nvPr/>
          </p:nvGrpSpPr>
          <p:grpSpPr>
            <a:xfrm>
              <a:off x="707910" y="4608254"/>
              <a:ext cx="208157" cy="236967"/>
              <a:chOff x="707910" y="4608254"/>
              <a:chExt cx="208157" cy="236967"/>
            </a:xfrm>
          </p:grpSpPr>
          <p:sp>
            <p:nvSpPr>
              <p:cNvPr id="6844" name="Google Shape;6844;p54"/>
              <p:cNvSpPr/>
              <p:nvPr/>
            </p:nvSpPr>
            <p:spPr>
              <a:xfrm flipH="1">
                <a:off x="707910" y="4608254"/>
                <a:ext cx="208157" cy="236967"/>
              </a:xfrm>
              <a:custGeom>
                <a:rect b="b" l="l" r="r" t="t"/>
                <a:pathLst>
                  <a:path extrusionOk="0" h="2303" w="2023">
                    <a:moveTo>
                      <a:pt x="394" y="1460"/>
                    </a:moveTo>
                    <a:cubicBezTo>
                      <a:pt x="1" y="562"/>
                      <a:pt x="1292" y="0"/>
                      <a:pt x="1686" y="843"/>
                    </a:cubicBezTo>
                    <a:cubicBezTo>
                      <a:pt x="2023" y="1741"/>
                      <a:pt x="731" y="2303"/>
                      <a:pt x="394" y="14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5" name="Google Shape;6845;p54"/>
              <p:cNvSpPr/>
              <p:nvPr/>
            </p:nvSpPr>
            <p:spPr>
              <a:xfrm flipH="1">
                <a:off x="748347" y="4660217"/>
                <a:ext cx="127281" cy="127281"/>
              </a:xfrm>
              <a:custGeom>
                <a:rect b="b" l="l" r="r" t="t"/>
                <a:pathLst>
                  <a:path extrusionOk="0" h="1237" w="1237">
                    <a:moveTo>
                      <a:pt x="169" y="843"/>
                    </a:moveTo>
                    <a:cubicBezTo>
                      <a:pt x="1" y="562"/>
                      <a:pt x="169" y="281"/>
                      <a:pt x="394" y="169"/>
                    </a:cubicBezTo>
                    <a:cubicBezTo>
                      <a:pt x="843" y="1"/>
                      <a:pt x="1236" y="394"/>
                      <a:pt x="1068" y="787"/>
                    </a:cubicBezTo>
                    <a:cubicBezTo>
                      <a:pt x="956" y="1236"/>
                      <a:pt x="338" y="1236"/>
                      <a:pt x="169" y="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6" name="Google Shape;6846;p54"/>
              <p:cNvSpPr/>
              <p:nvPr/>
            </p:nvSpPr>
            <p:spPr>
              <a:xfrm flipH="1">
                <a:off x="742585" y="4665979"/>
                <a:ext cx="127281" cy="121519"/>
              </a:xfrm>
              <a:custGeom>
                <a:rect b="b" l="l" r="r" t="t"/>
                <a:pathLst>
                  <a:path extrusionOk="0" h="1181" w="1237">
                    <a:moveTo>
                      <a:pt x="113" y="787"/>
                    </a:moveTo>
                    <a:cubicBezTo>
                      <a:pt x="1" y="619"/>
                      <a:pt x="57" y="450"/>
                      <a:pt x="169" y="282"/>
                    </a:cubicBezTo>
                    <a:cubicBezTo>
                      <a:pt x="169" y="225"/>
                      <a:pt x="226" y="225"/>
                      <a:pt x="282" y="225"/>
                    </a:cubicBezTo>
                    <a:cubicBezTo>
                      <a:pt x="787" y="1"/>
                      <a:pt x="1237" y="506"/>
                      <a:pt x="900" y="956"/>
                    </a:cubicBezTo>
                    <a:cubicBezTo>
                      <a:pt x="900" y="1012"/>
                      <a:pt x="843" y="1012"/>
                      <a:pt x="787" y="1068"/>
                    </a:cubicBezTo>
                    <a:cubicBezTo>
                      <a:pt x="506" y="1180"/>
                      <a:pt x="169" y="1068"/>
                      <a:pt x="57" y="78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7" name="Google Shape;6847;p54"/>
              <p:cNvSpPr/>
              <p:nvPr/>
            </p:nvSpPr>
            <p:spPr>
              <a:xfrm flipH="1">
                <a:off x="777260" y="4694893"/>
                <a:ext cx="80978" cy="69454"/>
              </a:xfrm>
              <a:custGeom>
                <a:rect b="b" l="l" r="r" t="t"/>
                <a:pathLst>
                  <a:path extrusionOk="0" h="675" w="787">
                    <a:moveTo>
                      <a:pt x="450" y="618"/>
                    </a:moveTo>
                    <a:cubicBezTo>
                      <a:pt x="113" y="618"/>
                      <a:pt x="0" y="225"/>
                      <a:pt x="225" y="1"/>
                    </a:cubicBezTo>
                    <a:cubicBezTo>
                      <a:pt x="169" y="57"/>
                      <a:pt x="169" y="113"/>
                      <a:pt x="169" y="169"/>
                    </a:cubicBezTo>
                    <a:cubicBezTo>
                      <a:pt x="113" y="338"/>
                      <a:pt x="281" y="562"/>
                      <a:pt x="506" y="562"/>
                    </a:cubicBezTo>
                    <a:cubicBezTo>
                      <a:pt x="562" y="562"/>
                      <a:pt x="674" y="562"/>
                      <a:pt x="787" y="450"/>
                    </a:cubicBezTo>
                    <a:cubicBezTo>
                      <a:pt x="730" y="562"/>
                      <a:pt x="562" y="675"/>
                      <a:pt x="450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8" name="Google Shape;6848;p54"/>
            <p:cNvGrpSpPr/>
            <p:nvPr/>
          </p:nvGrpSpPr>
          <p:grpSpPr>
            <a:xfrm flipH="1">
              <a:off x="8524655" y="4475313"/>
              <a:ext cx="156092" cy="306422"/>
              <a:chOff x="474406" y="2974600"/>
              <a:chExt cx="106759" cy="209577"/>
            </a:xfrm>
          </p:grpSpPr>
          <p:sp>
            <p:nvSpPr>
              <p:cNvPr id="6849" name="Google Shape;6849;p54"/>
              <p:cNvSpPr/>
              <p:nvPr/>
            </p:nvSpPr>
            <p:spPr>
              <a:xfrm>
                <a:off x="474406" y="2974600"/>
                <a:ext cx="106759" cy="209577"/>
              </a:xfrm>
              <a:custGeom>
                <a:rect b="b" l="l" r="r" t="t"/>
                <a:pathLst>
                  <a:path extrusionOk="0" h="2978" w="1517">
                    <a:moveTo>
                      <a:pt x="1517" y="2977"/>
                    </a:moveTo>
                    <a:lnTo>
                      <a:pt x="0" y="2977"/>
                    </a:lnTo>
                    <a:lnTo>
                      <a:pt x="0" y="731"/>
                    </a:lnTo>
                    <a:cubicBezTo>
                      <a:pt x="0" y="0"/>
                      <a:pt x="1517" y="0"/>
                      <a:pt x="1517" y="73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0" name="Google Shape;6850;p54"/>
              <p:cNvSpPr/>
              <p:nvPr/>
            </p:nvSpPr>
            <p:spPr>
              <a:xfrm>
                <a:off x="474406" y="2982482"/>
                <a:ext cx="98877" cy="201695"/>
              </a:xfrm>
              <a:custGeom>
                <a:rect b="b" l="l" r="r" t="t"/>
                <a:pathLst>
                  <a:path extrusionOk="0" h="2866" w="1405">
                    <a:moveTo>
                      <a:pt x="1405" y="2865"/>
                    </a:moveTo>
                    <a:lnTo>
                      <a:pt x="0" y="2865"/>
                    </a:lnTo>
                    <a:lnTo>
                      <a:pt x="0" y="619"/>
                    </a:lnTo>
                    <a:cubicBezTo>
                      <a:pt x="0" y="506"/>
                      <a:pt x="57" y="338"/>
                      <a:pt x="169" y="282"/>
                    </a:cubicBezTo>
                    <a:cubicBezTo>
                      <a:pt x="618" y="1"/>
                      <a:pt x="1405" y="169"/>
                      <a:pt x="1405" y="675"/>
                    </a:cubicBezTo>
                    <a:lnTo>
                      <a:pt x="1405" y="2865"/>
                    </a:lnTo>
                    <a:close/>
                  </a:path>
                </a:pathLst>
              </a:custGeom>
              <a:solidFill>
                <a:srgbClr val="7A7A7A">
                  <a:alpha val="6000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1" name="Google Shape;6851;p54"/>
              <p:cNvSpPr/>
              <p:nvPr/>
            </p:nvSpPr>
            <p:spPr>
              <a:xfrm>
                <a:off x="482288" y="3014151"/>
                <a:ext cx="83113" cy="98877"/>
              </a:xfrm>
              <a:custGeom>
                <a:rect b="b" l="l" r="r" t="t"/>
                <a:pathLst>
                  <a:path extrusionOk="0" h="1405" w="1181">
                    <a:moveTo>
                      <a:pt x="1068" y="618"/>
                    </a:moveTo>
                    <a:cubicBezTo>
                      <a:pt x="1180" y="1404"/>
                      <a:pt x="1" y="1404"/>
                      <a:pt x="57" y="618"/>
                    </a:cubicBezTo>
                    <a:cubicBezTo>
                      <a:pt x="169" y="0"/>
                      <a:pt x="1012" y="0"/>
                      <a:pt x="1068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2" name="Google Shape;6852;p54"/>
              <p:cNvSpPr/>
              <p:nvPr/>
            </p:nvSpPr>
            <p:spPr>
              <a:xfrm>
                <a:off x="482288" y="3029915"/>
                <a:ext cx="79172" cy="59397"/>
              </a:xfrm>
              <a:custGeom>
                <a:rect b="b" l="l" r="r" t="t"/>
                <a:pathLst>
                  <a:path extrusionOk="0" h="844" w="1125">
                    <a:moveTo>
                      <a:pt x="225" y="57"/>
                    </a:moveTo>
                    <a:cubicBezTo>
                      <a:pt x="338" y="1"/>
                      <a:pt x="394" y="1"/>
                      <a:pt x="506" y="1"/>
                    </a:cubicBezTo>
                    <a:cubicBezTo>
                      <a:pt x="899" y="1"/>
                      <a:pt x="1124" y="450"/>
                      <a:pt x="956" y="787"/>
                    </a:cubicBezTo>
                    <a:cubicBezTo>
                      <a:pt x="843" y="843"/>
                      <a:pt x="787" y="843"/>
                      <a:pt x="675" y="843"/>
                    </a:cubicBezTo>
                    <a:cubicBezTo>
                      <a:pt x="282" y="843"/>
                      <a:pt x="1" y="394"/>
                      <a:pt x="225" y="57"/>
                    </a:cubicBezTo>
                    <a:close/>
                  </a:path>
                </a:pathLst>
              </a:custGeom>
              <a:solidFill>
                <a:srgbClr val="7A7A7A">
                  <a:alpha val="6000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53" name="Google Shape;6853;p54"/>
            <p:cNvGrpSpPr/>
            <p:nvPr/>
          </p:nvGrpSpPr>
          <p:grpSpPr>
            <a:xfrm flipH="1">
              <a:off x="3402514" y="4681212"/>
              <a:ext cx="356260" cy="81650"/>
              <a:chOff x="1962943" y="5517637"/>
              <a:chExt cx="356260" cy="81650"/>
            </a:xfrm>
          </p:grpSpPr>
          <p:sp>
            <p:nvSpPr>
              <p:cNvPr id="6854" name="Google Shape;6854;p54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5" name="Google Shape;6855;p54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6" name="Google Shape;6856;p54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7" name="Google Shape;6857;p54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8" name="Google Shape;6858;p54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59" name="Google Shape;6859;p54"/>
            <p:cNvGrpSpPr/>
            <p:nvPr/>
          </p:nvGrpSpPr>
          <p:grpSpPr>
            <a:xfrm flipH="1">
              <a:off x="4246467" y="4536578"/>
              <a:ext cx="252349" cy="252349"/>
              <a:chOff x="1647575" y="5358103"/>
              <a:chExt cx="252349" cy="252349"/>
            </a:xfrm>
          </p:grpSpPr>
          <p:sp>
            <p:nvSpPr>
              <p:cNvPr id="6860" name="Google Shape;6860;p54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1" name="Google Shape;6861;p54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2" name="Google Shape;6862;p54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3" name="Google Shape;6863;p54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2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8900732" scaled="0"/>
        </a:gradFill>
      </p:bgPr>
    </p:bg>
    <p:spTree>
      <p:nvGrpSpPr>
        <p:cNvPr id="6864" name="Shape 6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5" name="Google Shape;6865;p55"/>
          <p:cNvGrpSpPr/>
          <p:nvPr/>
        </p:nvGrpSpPr>
        <p:grpSpPr>
          <a:xfrm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6866" name="Google Shape;6866;p55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55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55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55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55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55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55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55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55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55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55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55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55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55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55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55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55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55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55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55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55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55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55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55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55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55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55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55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55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55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55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55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55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55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55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55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55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55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55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55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55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55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55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55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55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55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55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55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55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55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55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55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55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55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55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55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55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55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55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55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55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55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55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55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55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55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55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55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55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55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55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55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55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55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55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55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55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55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55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55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55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55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55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55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55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55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55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55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55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55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55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55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55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55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55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55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55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55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55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55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55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55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55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55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55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55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55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55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55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55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55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55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55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55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55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55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55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55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55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55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55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55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55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55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55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55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55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55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55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55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55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55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55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55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55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55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55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55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55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55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55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55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55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55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55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55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55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55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55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55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55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55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55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55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55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55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55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55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55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55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55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55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55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55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55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55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55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55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55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55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55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55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55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55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55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55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55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55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55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55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55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55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55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55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55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55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55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55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55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55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55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55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55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55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55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55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55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55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55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55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55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55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55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55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55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55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55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55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55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55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55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55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55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55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55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55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55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55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55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55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55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55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55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55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55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55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55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55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55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55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55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55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55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55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55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55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55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55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55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55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55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55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55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55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55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55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55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55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55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55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55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55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55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55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55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55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55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55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55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55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55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55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55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55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55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55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55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55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55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55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55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55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55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55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55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55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55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55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55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55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55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55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55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55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55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55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55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55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55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55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55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55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55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55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55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55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55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55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55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55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55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55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55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55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55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55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55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55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55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55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55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55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55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55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55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55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82" name="Google Shape;7182;p55"/>
          <p:cNvGrpSpPr/>
          <p:nvPr/>
        </p:nvGrpSpPr>
        <p:grpSpPr>
          <a:xfrm rot="10800000">
            <a:off x="12563" y="2974626"/>
            <a:ext cx="9143721" cy="2251922"/>
            <a:chOff x="-347225" y="-1310325"/>
            <a:chExt cx="7672194" cy="1889514"/>
          </a:xfrm>
        </p:grpSpPr>
        <p:sp>
          <p:nvSpPr>
            <p:cNvPr id="7183" name="Google Shape;7183;p55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55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55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55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55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55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55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55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55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55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55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55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55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55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55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55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55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55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55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55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55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55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55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55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55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55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55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55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55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55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55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55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55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55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55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55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55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55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55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55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55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55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55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55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55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55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55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55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55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55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55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55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55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55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55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55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55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55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55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55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55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55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55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55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55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55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55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55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55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55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55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55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55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55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55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55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55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55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55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55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55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55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55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55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55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55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55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55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55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55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55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55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55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55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55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55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55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55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55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55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55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55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55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55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55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55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55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55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55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55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55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55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55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55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55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55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55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55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55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55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55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55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55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55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55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55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55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55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55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55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55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314" name="Google Shape;7314;p55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7315" name="Google Shape;7315;p55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16" name="Google Shape;7316;p55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7317" name="Google Shape;7317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8" name="Google Shape;7318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9" name="Google Shape;7319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0" name="Google Shape;7320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1" name="Google Shape;7321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22" name="Google Shape;7322;p55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7323" name="Google Shape;7323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4" name="Google Shape;7324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5" name="Google Shape;7325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6" name="Google Shape;7326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7" name="Google Shape;7327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28" name="Google Shape;7328;p55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29" name="Google Shape;7329;p55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7330" name="Google Shape;7330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1" name="Google Shape;7331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2" name="Google Shape;7332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3" name="Google Shape;7333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4" name="Google Shape;7334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35" name="Google Shape;7335;p55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7336" name="Google Shape;7336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7" name="Google Shape;7337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8" name="Google Shape;7338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9" name="Google Shape;7339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0" name="Google Shape;7340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41" name="Google Shape;7341;p55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7342" name="Google Shape;7342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3" name="Google Shape;7343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4" name="Google Shape;7344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5" name="Google Shape;7345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6" name="Google Shape;7346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47" name="Google Shape;7347;p55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7348" name="Google Shape;7348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9" name="Google Shape;7349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0" name="Google Shape;7350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1" name="Google Shape;7351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2" name="Google Shape;7352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53" name="Google Shape;7353;p55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7354" name="Google Shape;7354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5" name="Google Shape;7355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6" name="Google Shape;7356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7" name="Google Shape;7357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58" name="Google Shape;7358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59" name="Google Shape;7359;p55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7360" name="Google Shape;7360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1" name="Google Shape;7361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2" name="Google Shape;7362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3" name="Google Shape;7363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4" name="Google Shape;7364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65" name="Google Shape;7365;p55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7366" name="Google Shape;7366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7" name="Google Shape;7367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8" name="Google Shape;7368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9" name="Google Shape;7369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0" name="Google Shape;7370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71" name="Google Shape;7371;p55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7372" name="Google Shape;7372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3" name="Google Shape;7373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4" name="Google Shape;7374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5" name="Google Shape;7375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6" name="Google Shape;7376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77" name="Google Shape;7377;p55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7378" name="Google Shape;7378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9" name="Google Shape;7379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0" name="Google Shape;7380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1" name="Google Shape;7381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2" name="Google Shape;7382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83" name="Google Shape;7383;p55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7384" name="Google Shape;7384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5" name="Google Shape;7385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6" name="Google Shape;7386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7" name="Google Shape;7387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8" name="Google Shape;7388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389" name="Google Shape;7389;p55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7390" name="Google Shape;7390;p5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1" name="Google Shape;7391;p5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2" name="Google Shape;7392;p5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3" name="Google Shape;7393;p5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4" name="Google Shape;7394;p5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395" name="Google Shape;7395;p55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96" name="Google Shape;7396;p55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7397" name="Google Shape;7397;p55"/>
          <p:cNvGrpSpPr/>
          <p:nvPr/>
        </p:nvGrpSpPr>
        <p:grpSpPr>
          <a:xfrm>
            <a:off x="4975110" y="4608254"/>
            <a:ext cx="208157" cy="236967"/>
            <a:chOff x="4975110" y="4608254"/>
            <a:chExt cx="208157" cy="236967"/>
          </a:xfrm>
        </p:grpSpPr>
        <p:sp>
          <p:nvSpPr>
            <p:cNvPr id="7398" name="Google Shape;7398;p55"/>
            <p:cNvSpPr/>
            <p:nvPr/>
          </p:nvSpPr>
          <p:spPr>
            <a:xfrm flipH="1">
              <a:off x="4975110" y="4608254"/>
              <a:ext cx="208157" cy="236967"/>
            </a:xfrm>
            <a:custGeom>
              <a:rect b="b" l="l" r="r" t="t"/>
              <a:pathLst>
                <a:path extrusionOk="0" h="2303" w="2023">
                  <a:moveTo>
                    <a:pt x="394" y="1460"/>
                  </a:moveTo>
                  <a:cubicBezTo>
                    <a:pt x="1" y="562"/>
                    <a:pt x="1292" y="0"/>
                    <a:pt x="1686" y="843"/>
                  </a:cubicBezTo>
                  <a:cubicBezTo>
                    <a:pt x="2023" y="1741"/>
                    <a:pt x="731" y="2303"/>
                    <a:pt x="394" y="14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55"/>
            <p:cNvSpPr/>
            <p:nvPr/>
          </p:nvSpPr>
          <p:spPr>
            <a:xfrm flipH="1">
              <a:off x="5015547" y="4660217"/>
              <a:ext cx="127281" cy="127281"/>
            </a:xfrm>
            <a:custGeom>
              <a:rect b="b" l="l" r="r" t="t"/>
              <a:pathLst>
                <a:path extrusionOk="0" h="1237" w="1237">
                  <a:moveTo>
                    <a:pt x="169" y="843"/>
                  </a:moveTo>
                  <a:cubicBezTo>
                    <a:pt x="1" y="562"/>
                    <a:pt x="169" y="281"/>
                    <a:pt x="394" y="169"/>
                  </a:cubicBezTo>
                  <a:cubicBezTo>
                    <a:pt x="843" y="1"/>
                    <a:pt x="1236" y="394"/>
                    <a:pt x="1068" y="787"/>
                  </a:cubicBezTo>
                  <a:cubicBezTo>
                    <a:pt x="956" y="1236"/>
                    <a:pt x="338" y="1236"/>
                    <a:pt x="169" y="8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55"/>
            <p:cNvSpPr/>
            <p:nvPr/>
          </p:nvSpPr>
          <p:spPr>
            <a:xfrm flipH="1">
              <a:off x="5009785" y="4665979"/>
              <a:ext cx="127281" cy="121519"/>
            </a:xfrm>
            <a:custGeom>
              <a:rect b="b" l="l" r="r" t="t"/>
              <a:pathLst>
                <a:path extrusionOk="0" h="1181" w="1237">
                  <a:moveTo>
                    <a:pt x="113" y="787"/>
                  </a:moveTo>
                  <a:cubicBezTo>
                    <a:pt x="1" y="619"/>
                    <a:pt x="57" y="450"/>
                    <a:pt x="169" y="282"/>
                  </a:cubicBezTo>
                  <a:cubicBezTo>
                    <a:pt x="169" y="225"/>
                    <a:pt x="226" y="225"/>
                    <a:pt x="282" y="225"/>
                  </a:cubicBezTo>
                  <a:cubicBezTo>
                    <a:pt x="787" y="1"/>
                    <a:pt x="1237" y="506"/>
                    <a:pt x="900" y="956"/>
                  </a:cubicBezTo>
                  <a:cubicBezTo>
                    <a:pt x="900" y="1012"/>
                    <a:pt x="843" y="1012"/>
                    <a:pt x="787" y="1068"/>
                  </a:cubicBezTo>
                  <a:cubicBezTo>
                    <a:pt x="506" y="1180"/>
                    <a:pt x="169" y="1068"/>
                    <a:pt x="57" y="787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55"/>
            <p:cNvSpPr/>
            <p:nvPr/>
          </p:nvSpPr>
          <p:spPr>
            <a:xfrm flipH="1">
              <a:off x="5044460" y="4694893"/>
              <a:ext cx="80978" cy="69454"/>
            </a:xfrm>
            <a:custGeom>
              <a:rect b="b" l="l" r="r" t="t"/>
              <a:pathLst>
                <a:path extrusionOk="0" h="675" w="787">
                  <a:moveTo>
                    <a:pt x="450" y="618"/>
                  </a:moveTo>
                  <a:cubicBezTo>
                    <a:pt x="113" y="618"/>
                    <a:pt x="0" y="225"/>
                    <a:pt x="225" y="1"/>
                  </a:cubicBezTo>
                  <a:cubicBezTo>
                    <a:pt x="169" y="57"/>
                    <a:pt x="169" y="113"/>
                    <a:pt x="169" y="169"/>
                  </a:cubicBezTo>
                  <a:cubicBezTo>
                    <a:pt x="113" y="338"/>
                    <a:pt x="281" y="562"/>
                    <a:pt x="506" y="562"/>
                  </a:cubicBezTo>
                  <a:cubicBezTo>
                    <a:pt x="562" y="562"/>
                    <a:pt x="674" y="562"/>
                    <a:pt x="787" y="450"/>
                  </a:cubicBezTo>
                  <a:cubicBezTo>
                    <a:pt x="730" y="562"/>
                    <a:pt x="562" y="675"/>
                    <a:pt x="450" y="6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02" name="Google Shape;7402;p55"/>
          <p:cNvGrpSpPr/>
          <p:nvPr/>
        </p:nvGrpSpPr>
        <p:grpSpPr>
          <a:xfrm flipH="1">
            <a:off x="7441114" y="4705024"/>
            <a:ext cx="356260" cy="81650"/>
            <a:chOff x="1962943" y="5517637"/>
            <a:chExt cx="356260" cy="81650"/>
          </a:xfrm>
        </p:grpSpPr>
        <p:sp>
          <p:nvSpPr>
            <p:cNvPr id="7403" name="Google Shape;7403;p55"/>
            <p:cNvSpPr/>
            <p:nvPr/>
          </p:nvSpPr>
          <p:spPr>
            <a:xfrm>
              <a:off x="1985205" y="5517637"/>
              <a:ext cx="70552" cy="81650"/>
            </a:xfrm>
            <a:custGeom>
              <a:rect b="b" l="l" r="r" t="t"/>
              <a:pathLst>
                <a:path extrusionOk="0" h="1236" w="1068">
                  <a:moveTo>
                    <a:pt x="57" y="1236"/>
                  </a:moveTo>
                  <a:lnTo>
                    <a:pt x="0" y="0"/>
                  </a:lnTo>
                  <a:lnTo>
                    <a:pt x="1068" y="0"/>
                  </a:lnTo>
                  <a:lnTo>
                    <a:pt x="1068" y="12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55"/>
            <p:cNvSpPr/>
            <p:nvPr/>
          </p:nvSpPr>
          <p:spPr>
            <a:xfrm>
              <a:off x="2055690" y="5517637"/>
              <a:ext cx="263513" cy="81650"/>
            </a:xfrm>
            <a:custGeom>
              <a:rect b="b" l="l" r="r" t="t"/>
              <a:pathLst>
                <a:path extrusionOk="0" h="1236" w="3989">
                  <a:moveTo>
                    <a:pt x="1" y="1236"/>
                  </a:moveTo>
                  <a:lnTo>
                    <a:pt x="1" y="0"/>
                  </a:lnTo>
                  <a:lnTo>
                    <a:pt x="3988" y="0"/>
                  </a:lnTo>
                  <a:lnTo>
                    <a:pt x="3988" y="1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55"/>
            <p:cNvSpPr/>
            <p:nvPr/>
          </p:nvSpPr>
          <p:spPr>
            <a:xfrm>
              <a:off x="1962943" y="5517637"/>
              <a:ext cx="26028" cy="81650"/>
            </a:xfrm>
            <a:custGeom>
              <a:rect b="b" l="l" r="r" t="t"/>
              <a:pathLst>
                <a:path extrusionOk="0" h="1236" w="394">
                  <a:moveTo>
                    <a:pt x="0" y="1236"/>
                  </a:moveTo>
                  <a:lnTo>
                    <a:pt x="0" y="0"/>
                  </a:lnTo>
                  <a:lnTo>
                    <a:pt x="337" y="0"/>
                  </a:lnTo>
                  <a:lnTo>
                    <a:pt x="394" y="1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55"/>
            <p:cNvSpPr/>
            <p:nvPr/>
          </p:nvSpPr>
          <p:spPr>
            <a:xfrm>
              <a:off x="2055690" y="5580723"/>
              <a:ext cx="263513" cy="18563"/>
            </a:xfrm>
            <a:custGeom>
              <a:rect b="b" l="l" r="r" t="t"/>
              <a:pathLst>
                <a:path extrusionOk="0" h="281" w="3989">
                  <a:moveTo>
                    <a:pt x="3988" y="0"/>
                  </a:moveTo>
                  <a:lnTo>
                    <a:pt x="3988" y="281"/>
                  </a:lnTo>
                  <a:lnTo>
                    <a:pt x="1" y="2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55"/>
            <p:cNvSpPr/>
            <p:nvPr/>
          </p:nvSpPr>
          <p:spPr>
            <a:xfrm>
              <a:off x="1962943" y="5580723"/>
              <a:ext cx="26028" cy="18563"/>
            </a:xfrm>
            <a:custGeom>
              <a:rect b="b" l="l" r="r" t="t"/>
              <a:pathLst>
                <a:path extrusionOk="0" h="281" w="394">
                  <a:moveTo>
                    <a:pt x="394" y="0"/>
                  </a:moveTo>
                  <a:lnTo>
                    <a:pt x="394" y="281"/>
                  </a:lnTo>
                  <a:lnTo>
                    <a:pt x="0" y="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08" name="Google Shape;7408;p55"/>
          <p:cNvGrpSpPr/>
          <p:nvPr/>
        </p:nvGrpSpPr>
        <p:grpSpPr>
          <a:xfrm flipH="1">
            <a:off x="8056467" y="4536578"/>
            <a:ext cx="252349" cy="252349"/>
            <a:chOff x="1647575" y="5358103"/>
            <a:chExt cx="252349" cy="252349"/>
          </a:xfrm>
        </p:grpSpPr>
        <p:sp>
          <p:nvSpPr>
            <p:cNvPr id="7409" name="Google Shape;7409;p55"/>
            <p:cNvSpPr/>
            <p:nvPr/>
          </p:nvSpPr>
          <p:spPr>
            <a:xfrm>
              <a:off x="1647575" y="5358103"/>
              <a:ext cx="252349" cy="252349"/>
            </a:xfrm>
            <a:custGeom>
              <a:rect b="b" l="l" r="r" t="t"/>
              <a:pathLst>
                <a:path extrusionOk="0" h="3820" w="3820">
                  <a:moveTo>
                    <a:pt x="3707" y="2303"/>
                  </a:moveTo>
                  <a:cubicBezTo>
                    <a:pt x="3820" y="899"/>
                    <a:pt x="2247" y="0"/>
                    <a:pt x="1124" y="899"/>
                  </a:cubicBezTo>
                  <a:cubicBezTo>
                    <a:pt x="0" y="1741"/>
                    <a:pt x="506" y="3539"/>
                    <a:pt x="1910" y="3707"/>
                  </a:cubicBezTo>
                  <a:cubicBezTo>
                    <a:pt x="2809" y="3819"/>
                    <a:pt x="3595" y="3145"/>
                    <a:pt x="3707" y="23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55"/>
            <p:cNvSpPr/>
            <p:nvPr/>
          </p:nvSpPr>
          <p:spPr>
            <a:xfrm>
              <a:off x="1695798" y="5428588"/>
              <a:ext cx="163300" cy="141038"/>
            </a:xfrm>
            <a:custGeom>
              <a:rect b="b" l="l" r="r" t="t"/>
              <a:pathLst>
                <a:path extrusionOk="0" h="2135" w="2472">
                  <a:moveTo>
                    <a:pt x="2416" y="1180"/>
                  </a:moveTo>
                  <a:cubicBezTo>
                    <a:pt x="2472" y="562"/>
                    <a:pt x="2079" y="57"/>
                    <a:pt x="1461" y="0"/>
                  </a:cubicBezTo>
                  <a:lnTo>
                    <a:pt x="1405" y="0"/>
                  </a:lnTo>
                  <a:cubicBezTo>
                    <a:pt x="1" y="0"/>
                    <a:pt x="1" y="2135"/>
                    <a:pt x="1405" y="2135"/>
                  </a:cubicBezTo>
                  <a:lnTo>
                    <a:pt x="1461" y="2135"/>
                  </a:lnTo>
                  <a:cubicBezTo>
                    <a:pt x="1966" y="2022"/>
                    <a:pt x="2360" y="1685"/>
                    <a:pt x="2416" y="1180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55"/>
            <p:cNvSpPr/>
            <p:nvPr/>
          </p:nvSpPr>
          <p:spPr>
            <a:xfrm>
              <a:off x="1740322" y="5450850"/>
              <a:ext cx="85416" cy="85416"/>
            </a:xfrm>
            <a:custGeom>
              <a:rect b="b" l="l" r="r" t="t"/>
              <a:pathLst>
                <a:path extrusionOk="0" h="1293" w="1293">
                  <a:moveTo>
                    <a:pt x="1236" y="787"/>
                  </a:moveTo>
                  <a:cubicBezTo>
                    <a:pt x="1292" y="281"/>
                    <a:pt x="731" y="0"/>
                    <a:pt x="394" y="281"/>
                  </a:cubicBezTo>
                  <a:cubicBezTo>
                    <a:pt x="1" y="618"/>
                    <a:pt x="169" y="1180"/>
                    <a:pt x="675" y="1236"/>
                  </a:cubicBezTo>
                  <a:cubicBezTo>
                    <a:pt x="955" y="1292"/>
                    <a:pt x="1180" y="1068"/>
                    <a:pt x="1236" y="7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55"/>
            <p:cNvSpPr/>
            <p:nvPr/>
          </p:nvSpPr>
          <p:spPr>
            <a:xfrm>
              <a:off x="1758885" y="5495374"/>
              <a:ext cx="22328" cy="22328"/>
            </a:xfrm>
            <a:custGeom>
              <a:rect b="b" l="l" r="r" t="t"/>
              <a:pathLst>
                <a:path extrusionOk="0" h="338" w="338">
                  <a:moveTo>
                    <a:pt x="337" y="169"/>
                  </a:moveTo>
                  <a:cubicBezTo>
                    <a:pt x="337" y="113"/>
                    <a:pt x="281" y="0"/>
                    <a:pt x="225" y="0"/>
                  </a:cubicBezTo>
                  <a:cubicBezTo>
                    <a:pt x="113" y="0"/>
                    <a:pt x="57" y="57"/>
                    <a:pt x="57" y="169"/>
                  </a:cubicBezTo>
                  <a:cubicBezTo>
                    <a:pt x="0" y="225"/>
                    <a:pt x="57" y="337"/>
                    <a:pt x="169" y="337"/>
                  </a:cubicBezTo>
                  <a:cubicBezTo>
                    <a:pt x="281" y="337"/>
                    <a:pt x="337" y="281"/>
                    <a:pt x="337" y="1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1_1_1_1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3500032" scaled="0"/>
        </a:gradFill>
      </p:bgPr>
    </p:bg>
    <p:spTree>
      <p:nvGrpSpPr>
        <p:cNvPr id="7413" name="Shape 7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14" name="Google Shape;7414;p56"/>
          <p:cNvGrpSpPr/>
          <p:nvPr/>
        </p:nvGrpSpPr>
        <p:grpSpPr>
          <a:xfrm flipH="1"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7415" name="Google Shape;7415;p56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56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56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56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56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56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56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56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56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56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56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56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56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56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56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56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56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56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56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56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56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56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56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56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56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56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56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56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56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56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56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56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56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56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56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56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56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56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56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56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56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56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56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56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56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56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56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56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56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56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56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56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56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56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56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56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56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56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56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56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56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56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56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56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56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56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56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56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56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56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56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56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56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56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56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56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56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56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56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56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56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56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56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56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56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56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56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56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56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56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56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56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56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56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56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56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56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56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56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56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56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56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56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56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56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56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56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56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56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56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56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56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56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56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56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56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6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6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6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6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6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6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6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6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6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6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6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56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56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6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56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56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56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56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56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56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56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56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56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56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56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56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56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56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56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56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56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56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56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56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56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56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56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56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56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56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56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56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56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56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56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56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56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56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56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56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56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56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56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56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56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56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56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56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56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56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56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56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56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56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56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56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56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56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56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56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56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56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56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56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56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56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56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56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56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56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56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56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56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56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56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56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56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56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56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56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56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56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56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56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56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56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56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56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56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56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56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56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56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56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56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56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56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56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56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56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56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56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56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56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56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56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56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56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56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56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56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56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56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56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56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56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56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56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56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56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56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56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56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56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56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56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56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56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56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56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56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56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56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56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56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56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56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56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56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56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56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56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56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56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56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56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56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56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56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56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56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56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56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56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56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56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56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56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56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56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56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56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56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56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56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56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56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56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56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56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56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56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56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56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56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56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56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56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56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56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31" name="Google Shape;7731;p56"/>
          <p:cNvGrpSpPr/>
          <p:nvPr/>
        </p:nvGrpSpPr>
        <p:grpSpPr>
          <a:xfrm flipH="1" rot="10800000">
            <a:off x="41785" y="2974626"/>
            <a:ext cx="9143721" cy="2251922"/>
            <a:chOff x="-347225" y="-1310325"/>
            <a:chExt cx="7672194" cy="1889514"/>
          </a:xfrm>
        </p:grpSpPr>
        <p:sp>
          <p:nvSpPr>
            <p:cNvPr id="7732" name="Google Shape;7732;p56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56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56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56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56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56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56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56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56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56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56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56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56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56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56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56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56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56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56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56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56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56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56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56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56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56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56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56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56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56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56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56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56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56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56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56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56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56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56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56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56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56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56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56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56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56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56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56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56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56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56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56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56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56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56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56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56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56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56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56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56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56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56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56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56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56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56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56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56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56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56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56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56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56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56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56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56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56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56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56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56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56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56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56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56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56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56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56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56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56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56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56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56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56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56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56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56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56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56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56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56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56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56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56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56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56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56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56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56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56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56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56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56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56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56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56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56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56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56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56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56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56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56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56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56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56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56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56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56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56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56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63" name="Google Shape;7863;p56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7864" name="Google Shape;7864;p56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65" name="Google Shape;7865;p56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7866" name="Google Shape;7866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7" name="Google Shape;7867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8" name="Google Shape;7868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9" name="Google Shape;7869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0" name="Google Shape;7870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71" name="Google Shape;7871;p56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7872" name="Google Shape;7872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3" name="Google Shape;7873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4" name="Google Shape;7874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5" name="Google Shape;7875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6" name="Google Shape;7876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877" name="Google Shape;7877;p56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78" name="Google Shape;7878;p56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7879" name="Google Shape;7879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0" name="Google Shape;7880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1" name="Google Shape;7881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2" name="Google Shape;7882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3" name="Google Shape;7883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84" name="Google Shape;7884;p56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7885" name="Google Shape;7885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6" name="Google Shape;7886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7" name="Google Shape;7887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8" name="Google Shape;7888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9" name="Google Shape;7889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90" name="Google Shape;7890;p56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7891" name="Google Shape;7891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2" name="Google Shape;7892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3" name="Google Shape;7893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4" name="Google Shape;7894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5" name="Google Shape;7895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96" name="Google Shape;7896;p56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7897" name="Google Shape;7897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8" name="Google Shape;7898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9" name="Google Shape;7899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0" name="Google Shape;7900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1" name="Google Shape;7901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02" name="Google Shape;7902;p56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7903" name="Google Shape;7903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4" name="Google Shape;7904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5" name="Google Shape;7905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6" name="Google Shape;7906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7" name="Google Shape;7907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08" name="Google Shape;7908;p56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7909" name="Google Shape;7909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0" name="Google Shape;7910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1" name="Google Shape;7911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2" name="Google Shape;7912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3" name="Google Shape;7913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14" name="Google Shape;7914;p56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7915" name="Google Shape;7915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6" name="Google Shape;7916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7" name="Google Shape;7917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8" name="Google Shape;7918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9" name="Google Shape;7919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20" name="Google Shape;7920;p56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7921" name="Google Shape;7921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2" name="Google Shape;7922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3" name="Google Shape;7923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4" name="Google Shape;7924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5" name="Google Shape;7925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26" name="Google Shape;7926;p56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7927" name="Google Shape;7927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8" name="Google Shape;7928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9" name="Google Shape;7929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0" name="Google Shape;7930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1" name="Google Shape;7931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32" name="Google Shape;7932;p56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7933" name="Google Shape;7933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4" name="Google Shape;7934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5" name="Google Shape;7935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6" name="Google Shape;7936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7" name="Google Shape;7937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38" name="Google Shape;7938;p56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7939" name="Google Shape;7939;p56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0" name="Google Shape;7940;p56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1" name="Google Shape;7941;p56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2" name="Google Shape;7942;p56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3" name="Google Shape;7943;p56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944" name="Google Shape;7944;p56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45" name="Google Shape;7945;p56"/>
          <p:cNvSpPr txBox="1"/>
          <p:nvPr>
            <p:ph type="title"/>
          </p:nvPr>
        </p:nvSpPr>
        <p:spPr>
          <a:xfrm>
            <a:off x="714675" y="625350"/>
            <a:ext cx="3799500" cy="10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946" name="Google Shape;7946;p56"/>
          <p:cNvSpPr txBox="1"/>
          <p:nvPr>
            <p:ph idx="1" type="subTitle"/>
          </p:nvPr>
        </p:nvSpPr>
        <p:spPr>
          <a:xfrm>
            <a:off x="714675" y="1657175"/>
            <a:ext cx="3799500" cy="73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47" name="Google Shape;7947;p56"/>
          <p:cNvSpPr/>
          <p:nvPr>
            <p:ph idx="2" type="pic"/>
          </p:nvPr>
        </p:nvSpPr>
        <p:spPr>
          <a:xfrm>
            <a:off x="4694450" y="625361"/>
            <a:ext cx="3658500" cy="1768800"/>
          </a:xfrm>
          <a:prstGeom prst="rect">
            <a:avLst/>
          </a:prstGeom>
          <a:noFill/>
          <a:ln>
            <a:noFill/>
          </a:ln>
        </p:spPr>
      </p:sp>
      <p:sp>
        <p:nvSpPr>
          <p:cNvPr id="7948" name="Google Shape;7948;p56"/>
          <p:cNvSpPr/>
          <p:nvPr>
            <p:ph idx="3" type="pic"/>
          </p:nvPr>
        </p:nvSpPr>
        <p:spPr>
          <a:xfrm>
            <a:off x="4694575" y="2668536"/>
            <a:ext cx="3658500" cy="1768800"/>
          </a:xfrm>
          <a:prstGeom prst="rect">
            <a:avLst/>
          </a:prstGeom>
          <a:noFill/>
          <a:ln>
            <a:noFill/>
          </a:ln>
        </p:spPr>
      </p:sp>
      <p:sp>
        <p:nvSpPr>
          <p:cNvPr id="7949" name="Google Shape;7949;p56"/>
          <p:cNvSpPr/>
          <p:nvPr>
            <p:ph idx="4" type="pic"/>
          </p:nvPr>
        </p:nvSpPr>
        <p:spPr>
          <a:xfrm>
            <a:off x="790950" y="2668536"/>
            <a:ext cx="3658500" cy="17688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50" name="Google Shape;7950;p56"/>
          <p:cNvGrpSpPr/>
          <p:nvPr/>
        </p:nvGrpSpPr>
        <p:grpSpPr>
          <a:xfrm>
            <a:off x="390200" y="4388350"/>
            <a:ext cx="8375816" cy="456871"/>
            <a:chOff x="390200" y="4388350"/>
            <a:chExt cx="8375816" cy="456871"/>
          </a:xfrm>
        </p:grpSpPr>
        <p:grpSp>
          <p:nvGrpSpPr>
            <p:cNvPr id="7951" name="Google Shape;7951;p56"/>
            <p:cNvGrpSpPr/>
            <p:nvPr/>
          </p:nvGrpSpPr>
          <p:grpSpPr>
            <a:xfrm>
              <a:off x="3515750" y="4608254"/>
              <a:ext cx="208157" cy="236967"/>
              <a:chOff x="3515750" y="4608254"/>
              <a:chExt cx="208157" cy="236967"/>
            </a:xfrm>
          </p:grpSpPr>
          <p:sp>
            <p:nvSpPr>
              <p:cNvPr id="7952" name="Google Shape;7952;p56"/>
              <p:cNvSpPr/>
              <p:nvPr/>
            </p:nvSpPr>
            <p:spPr>
              <a:xfrm>
                <a:off x="3515750" y="4608254"/>
                <a:ext cx="208157" cy="236967"/>
              </a:xfrm>
              <a:custGeom>
                <a:rect b="b" l="l" r="r" t="t"/>
                <a:pathLst>
                  <a:path extrusionOk="0" h="2303" w="2023">
                    <a:moveTo>
                      <a:pt x="394" y="1460"/>
                    </a:moveTo>
                    <a:cubicBezTo>
                      <a:pt x="1" y="562"/>
                      <a:pt x="1292" y="0"/>
                      <a:pt x="1686" y="843"/>
                    </a:cubicBezTo>
                    <a:cubicBezTo>
                      <a:pt x="2023" y="1741"/>
                      <a:pt x="731" y="2303"/>
                      <a:pt x="394" y="14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3" name="Google Shape;7953;p56"/>
              <p:cNvSpPr/>
              <p:nvPr/>
            </p:nvSpPr>
            <p:spPr>
              <a:xfrm>
                <a:off x="3556188" y="4660217"/>
                <a:ext cx="127281" cy="127281"/>
              </a:xfrm>
              <a:custGeom>
                <a:rect b="b" l="l" r="r" t="t"/>
                <a:pathLst>
                  <a:path extrusionOk="0" h="1237" w="1237">
                    <a:moveTo>
                      <a:pt x="169" y="843"/>
                    </a:moveTo>
                    <a:cubicBezTo>
                      <a:pt x="1" y="562"/>
                      <a:pt x="169" y="281"/>
                      <a:pt x="394" y="169"/>
                    </a:cubicBezTo>
                    <a:cubicBezTo>
                      <a:pt x="843" y="1"/>
                      <a:pt x="1236" y="394"/>
                      <a:pt x="1068" y="787"/>
                    </a:cubicBezTo>
                    <a:cubicBezTo>
                      <a:pt x="956" y="1236"/>
                      <a:pt x="338" y="1236"/>
                      <a:pt x="169" y="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4" name="Google Shape;7954;p56"/>
              <p:cNvSpPr/>
              <p:nvPr/>
            </p:nvSpPr>
            <p:spPr>
              <a:xfrm>
                <a:off x="3561950" y="4665979"/>
                <a:ext cx="127281" cy="121519"/>
              </a:xfrm>
              <a:custGeom>
                <a:rect b="b" l="l" r="r" t="t"/>
                <a:pathLst>
                  <a:path extrusionOk="0" h="1181" w="1237">
                    <a:moveTo>
                      <a:pt x="113" y="787"/>
                    </a:moveTo>
                    <a:cubicBezTo>
                      <a:pt x="1" y="619"/>
                      <a:pt x="57" y="450"/>
                      <a:pt x="169" y="282"/>
                    </a:cubicBezTo>
                    <a:cubicBezTo>
                      <a:pt x="169" y="225"/>
                      <a:pt x="226" y="225"/>
                      <a:pt x="282" y="225"/>
                    </a:cubicBezTo>
                    <a:cubicBezTo>
                      <a:pt x="787" y="1"/>
                      <a:pt x="1237" y="506"/>
                      <a:pt x="900" y="956"/>
                    </a:cubicBezTo>
                    <a:cubicBezTo>
                      <a:pt x="900" y="1012"/>
                      <a:pt x="843" y="1012"/>
                      <a:pt x="787" y="1068"/>
                    </a:cubicBezTo>
                    <a:cubicBezTo>
                      <a:pt x="506" y="1180"/>
                      <a:pt x="169" y="1068"/>
                      <a:pt x="57" y="78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5" name="Google Shape;7955;p56"/>
              <p:cNvSpPr/>
              <p:nvPr/>
            </p:nvSpPr>
            <p:spPr>
              <a:xfrm>
                <a:off x="3573578" y="4694893"/>
                <a:ext cx="80978" cy="69454"/>
              </a:xfrm>
              <a:custGeom>
                <a:rect b="b" l="l" r="r" t="t"/>
                <a:pathLst>
                  <a:path extrusionOk="0" h="675" w="787">
                    <a:moveTo>
                      <a:pt x="450" y="618"/>
                    </a:moveTo>
                    <a:cubicBezTo>
                      <a:pt x="113" y="618"/>
                      <a:pt x="0" y="225"/>
                      <a:pt x="225" y="1"/>
                    </a:cubicBezTo>
                    <a:cubicBezTo>
                      <a:pt x="169" y="57"/>
                      <a:pt x="169" y="113"/>
                      <a:pt x="169" y="169"/>
                    </a:cubicBezTo>
                    <a:cubicBezTo>
                      <a:pt x="113" y="338"/>
                      <a:pt x="281" y="562"/>
                      <a:pt x="506" y="562"/>
                    </a:cubicBezTo>
                    <a:cubicBezTo>
                      <a:pt x="562" y="562"/>
                      <a:pt x="674" y="562"/>
                      <a:pt x="787" y="450"/>
                    </a:cubicBezTo>
                    <a:cubicBezTo>
                      <a:pt x="730" y="562"/>
                      <a:pt x="562" y="675"/>
                      <a:pt x="450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56" name="Google Shape;7956;p56"/>
            <p:cNvGrpSpPr/>
            <p:nvPr/>
          </p:nvGrpSpPr>
          <p:grpSpPr>
            <a:xfrm>
              <a:off x="8535929" y="4388350"/>
              <a:ext cx="230087" cy="393387"/>
              <a:chOff x="1267792" y="5309150"/>
              <a:chExt cx="230087" cy="393387"/>
            </a:xfrm>
          </p:grpSpPr>
          <p:sp>
            <p:nvSpPr>
              <p:cNvPr id="7957" name="Google Shape;7957;p56"/>
              <p:cNvSpPr/>
              <p:nvPr/>
            </p:nvSpPr>
            <p:spPr>
              <a:xfrm>
                <a:off x="1267792" y="5309150"/>
                <a:ext cx="230087" cy="393387"/>
              </a:xfrm>
              <a:custGeom>
                <a:rect b="b" l="l" r="r" t="t"/>
                <a:pathLst>
                  <a:path extrusionOk="0" h="5955" w="3483">
                    <a:moveTo>
                      <a:pt x="3483" y="1"/>
                    </a:moveTo>
                    <a:lnTo>
                      <a:pt x="3483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8" name="Google Shape;7958;p56"/>
              <p:cNvSpPr/>
              <p:nvPr/>
            </p:nvSpPr>
            <p:spPr>
              <a:xfrm>
                <a:off x="1416227" y="5309150"/>
                <a:ext cx="81650" cy="393387"/>
              </a:xfrm>
              <a:custGeom>
                <a:rect b="b" l="l" r="r" t="t"/>
                <a:pathLst>
                  <a:path extrusionOk="0" h="5955" w="1236">
                    <a:moveTo>
                      <a:pt x="1236" y="1"/>
                    </a:moveTo>
                    <a:lnTo>
                      <a:pt x="1236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9" name="Google Shape;7959;p56"/>
              <p:cNvSpPr/>
              <p:nvPr/>
            </p:nvSpPr>
            <p:spPr>
              <a:xfrm>
                <a:off x="1312316" y="5309150"/>
                <a:ext cx="44591" cy="393387"/>
              </a:xfrm>
              <a:custGeom>
                <a:rect b="b" l="l" r="r" t="t"/>
                <a:pathLst>
                  <a:path extrusionOk="0" h="5955" w="675">
                    <a:moveTo>
                      <a:pt x="674" y="1"/>
                    </a:moveTo>
                    <a:lnTo>
                      <a:pt x="674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60" name="Google Shape;7960;p56"/>
            <p:cNvGrpSpPr/>
            <p:nvPr/>
          </p:nvGrpSpPr>
          <p:grpSpPr>
            <a:xfrm>
              <a:off x="390200" y="4536578"/>
              <a:ext cx="252349" cy="252349"/>
              <a:chOff x="1647575" y="5358103"/>
              <a:chExt cx="252349" cy="252349"/>
            </a:xfrm>
          </p:grpSpPr>
          <p:sp>
            <p:nvSpPr>
              <p:cNvPr id="7961" name="Google Shape;7961;p56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2" name="Google Shape;7962;p56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3" name="Google Shape;7963;p56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4" name="Google Shape;7964;p56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bg>
      <p:bgPr>
        <a:gradFill>
          <a:gsLst>
            <a:gs pos="0">
              <a:schemeClr val="accent6"/>
            </a:gs>
            <a:gs pos="50000">
              <a:schemeClr val="accent6"/>
            </a:gs>
            <a:gs pos="100000">
              <a:schemeClr val="dk1"/>
            </a:gs>
          </a:gsLst>
          <a:lin ang="18900732" scaled="0"/>
        </a:gradFill>
      </p:bgPr>
    </p:bg>
    <p:spTree>
      <p:nvGrpSpPr>
        <p:cNvPr id="7965" name="Shape 7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6" name="Google Shape;7966;p57"/>
          <p:cNvGrpSpPr/>
          <p:nvPr/>
        </p:nvGrpSpPr>
        <p:grpSpPr>
          <a:xfrm flipH="1"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7967" name="Google Shape;7967;p57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57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57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57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57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57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57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57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57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57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57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57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57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57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57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57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57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57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57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57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57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57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57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57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57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57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57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57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57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57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57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57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57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57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57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57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57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57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57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57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57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57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57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57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57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57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57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57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57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57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57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57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57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57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57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57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57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57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57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57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57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57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57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57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57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57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57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57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57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57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57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57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57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57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57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57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57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57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57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57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57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57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57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57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57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57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57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57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57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57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57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57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57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57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57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57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57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57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57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57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57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57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57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57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57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57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57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57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57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57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57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57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57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57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57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57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57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57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57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57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57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57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57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57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57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57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57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57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57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57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57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57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57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57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57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57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57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57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57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57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57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57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57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57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57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57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57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57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57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57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57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57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57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57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57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57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57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57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57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57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57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57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57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57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57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57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57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57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57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57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57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57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57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57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57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57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57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57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57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57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57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57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57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57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57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57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57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57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57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57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57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57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57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57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57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57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57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57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57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57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57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57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57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57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57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57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57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57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57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57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57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57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57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57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57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57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57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57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57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57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57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57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57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57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57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57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57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57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57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57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57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57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57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57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57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57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57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57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57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57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57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57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57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57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57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57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57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57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57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57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57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57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57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57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57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57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57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57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57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57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57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57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57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57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57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57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57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57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57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57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57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57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57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57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57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57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57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57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57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57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57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57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57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57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57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57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57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57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57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57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57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57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57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57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57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57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57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57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57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57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57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57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57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57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57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57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57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57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57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57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57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57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57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57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57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57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83" name="Google Shape;8283;p57"/>
          <p:cNvGrpSpPr/>
          <p:nvPr/>
        </p:nvGrpSpPr>
        <p:grpSpPr>
          <a:xfrm flipH="1" rot="10800000">
            <a:off x="12563" y="2974626"/>
            <a:ext cx="9143721" cy="2251922"/>
            <a:chOff x="-347225" y="-1310325"/>
            <a:chExt cx="7672194" cy="1889514"/>
          </a:xfrm>
        </p:grpSpPr>
        <p:sp>
          <p:nvSpPr>
            <p:cNvPr id="8284" name="Google Shape;8284;p57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57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57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57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57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57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57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57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57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57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57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57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57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57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57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57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57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57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57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57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57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57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57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57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57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57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57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57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57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57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57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57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57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57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57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57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57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57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57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57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57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57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57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57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57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57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57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57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57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57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57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57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57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57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57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57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57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57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57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57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57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57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57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57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57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57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57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57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57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57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57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57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57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57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57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57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57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57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57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57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57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57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57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57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57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57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57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57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57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57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57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57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57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57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57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57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57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57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57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57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57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57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57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57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57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57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57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57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57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57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57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57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57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57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57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57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57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57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57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57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57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57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57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57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57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57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57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57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57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57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57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15" name="Google Shape;8415;p57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8416" name="Google Shape;8416;p57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417" name="Google Shape;8417;p57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8418" name="Google Shape;8418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9" name="Google Shape;8419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0" name="Google Shape;8420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1" name="Google Shape;8421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2" name="Google Shape;8422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23" name="Google Shape;8423;p57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8424" name="Google Shape;8424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5" name="Google Shape;8425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6" name="Google Shape;8426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7" name="Google Shape;8427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8" name="Google Shape;8428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429" name="Google Shape;8429;p57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430" name="Google Shape;8430;p57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8431" name="Google Shape;8431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2" name="Google Shape;8432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3" name="Google Shape;8433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4" name="Google Shape;8434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5" name="Google Shape;8435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36" name="Google Shape;8436;p57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8437" name="Google Shape;8437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8" name="Google Shape;8438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9" name="Google Shape;8439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0" name="Google Shape;8440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1" name="Google Shape;8441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42" name="Google Shape;8442;p57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8443" name="Google Shape;8443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4" name="Google Shape;8444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5" name="Google Shape;8445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6" name="Google Shape;8446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7" name="Google Shape;8447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48" name="Google Shape;8448;p57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8449" name="Google Shape;8449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0" name="Google Shape;8450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1" name="Google Shape;8451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2" name="Google Shape;8452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3" name="Google Shape;8453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54" name="Google Shape;8454;p57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8455" name="Google Shape;8455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6" name="Google Shape;8456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7" name="Google Shape;8457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8" name="Google Shape;8458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9" name="Google Shape;8459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60" name="Google Shape;8460;p57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8461" name="Google Shape;8461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2" name="Google Shape;8462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3" name="Google Shape;8463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4" name="Google Shape;8464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5" name="Google Shape;8465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66" name="Google Shape;8466;p57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8467" name="Google Shape;8467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8" name="Google Shape;8468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9" name="Google Shape;8469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0" name="Google Shape;8470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1" name="Google Shape;8471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72" name="Google Shape;8472;p57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8473" name="Google Shape;8473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4" name="Google Shape;8474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5" name="Google Shape;8475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6" name="Google Shape;8476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7" name="Google Shape;8477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78" name="Google Shape;8478;p57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8479" name="Google Shape;8479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0" name="Google Shape;8480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1" name="Google Shape;8481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2" name="Google Shape;8482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3" name="Google Shape;8483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84" name="Google Shape;8484;p57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8485" name="Google Shape;8485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6" name="Google Shape;8486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7" name="Google Shape;8487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8" name="Google Shape;8488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9" name="Google Shape;8489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90" name="Google Shape;8490;p57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8491" name="Google Shape;8491;p57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2" name="Google Shape;8492;p57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3" name="Google Shape;8493;p57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4" name="Google Shape;8494;p57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5" name="Google Shape;8495;p57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496" name="Google Shape;8496;p57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497" name="Google Shape;8497;p57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498" name="Google Shape;8498;p57"/>
          <p:cNvSpPr txBox="1"/>
          <p:nvPr>
            <p:ph idx="1" type="body"/>
          </p:nvPr>
        </p:nvSpPr>
        <p:spPr>
          <a:xfrm>
            <a:off x="714675" y="1159050"/>
            <a:ext cx="7714800" cy="81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200"/>
            </a:lvl1pPr>
            <a:lvl2pPr indent="-3048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indent="-3048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indent="-3048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indent="-3048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indent="-3048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indent="-3048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indent="-3048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indent="-3048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/>
        </p:txBody>
      </p:sp>
      <p:grpSp>
        <p:nvGrpSpPr>
          <p:cNvPr id="8499" name="Google Shape;8499;p57"/>
          <p:cNvGrpSpPr/>
          <p:nvPr/>
        </p:nvGrpSpPr>
        <p:grpSpPr>
          <a:xfrm>
            <a:off x="1511250" y="4550353"/>
            <a:ext cx="5418198" cy="271400"/>
            <a:chOff x="1511250" y="4550353"/>
            <a:chExt cx="5418198" cy="271400"/>
          </a:xfrm>
        </p:grpSpPr>
        <p:grpSp>
          <p:nvGrpSpPr>
            <p:cNvPr id="8500" name="Google Shape;8500;p57"/>
            <p:cNvGrpSpPr/>
            <p:nvPr/>
          </p:nvGrpSpPr>
          <p:grpSpPr>
            <a:xfrm>
              <a:off x="5945123" y="4691434"/>
              <a:ext cx="125841" cy="130319"/>
              <a:chOff x="3811523" y="4629654"/>
              <a:chExt cx="125841" cy="130319"/>
            </a:xfrm>
          </p:grpSpPr>
          <p:sp>
            <p:nvSpPr>
              <p:cNvPr id="8501" name="Google Shape;8501;p57"/>
              <p:cNvSpPr/>
              <p:nvPr/>
            </p:nvSpPr>
            <p:spPr>
              <a:xfrm>
                <a:off x="3811523" y="4629654"/>
                <a:ext cx="125841" cy="130318"/>
              </a:xfrm>
              <a:custGeom>
                <a:rect b="b" l="l" r="r" t="t"/>
                <a:pathLst>
                  <a:path extrusionOk="0" h="1630" w="1574">
                    <a:moveTo>
                      <a:pt x="169" y="1124"/>
                    </a:moveTo>
                    <a:cubicBezTo>
                      <a:pt x="0" y="731"/>
                      <a:pt x="169" y="337"/>
                      <a:pt x="506" y="169"/>
                    </a:cubicBezTo>
                    <a:cubicBezTo>
                      <a:pt x="899" y="0"/>
                      <a:pt x="1292" y="169"/>
                      <a:pt x="1461" y="562"/>
                    </a:cubicBezTo>
                    <a:cubicBezTo>
                      <a:pt x="1573" y="899"/>
                      <a:pt x="1461" y="1292"/>
                      <a:pt x="1068" y="1461"/>
                    </a:cubicBezTo>
                    <a:cubicBezTo>
                      <a:pt x="731" y="1629"/>
                      <a:pt x="337" y="1461"/>
                      <a:pt x="169" y="11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2" name="Google Shape;8502;p57"/>
              <p:cNvSpPr/>
              <p:nvPr/>
            </p:nvSpPr>
            <p:spPr>
              <a:xfrm>
                <a:off x="3816000" y="4638609"/>
                <a:ext cx="112330" cy="121364"/>
              </a:xfrm>
              <a:custGeom>
                <a:rect b="b" l="l" r="r" t="t"/>
                <a:pathLst>
                  <a:path extrusionOk="0" h="1518" w="1405">
                    <a:moveTo>
                      <a:pt x="113" y="1012"/>
                    </a:moveTo>
                    <a:cubicBezTo>
                      <a:pt x="1" y="731"/>
                      <a:pt x="57" y="506"/>
                      <a:pt x="169" y="282"/>
                    </a:cubicBezTo>
                    <a:cubicBezTo>
                      <a:pt x="225" y="225"/>
                      <a:pt x="281" y="169"/>
                      <a:pt x="394" y="169"/>
                    </a:cubicBezTo>
                    <a:cubicBezTo>
                      <a:pt x="731" y="1"/>
                      <a:pt x="1124" y="169"/>
                      <a:pt x="1292" y="506"/>
                    </a:cubicBezTo>
                    <a:cubicBezTo>
                      <a:pt x="1405" y="731"/>
                      <a:pt x="1405" y="1012"/>
                      <a:pt x="1236" y="1236"/>
                    </a:cubicBezTo>
                    <a:cubicBezTo>
                      <a:pt x="1180" y="1236"/>
                      <a:pt x="1124" y="1293"/>
                      <a:pt x="1012" y="1349"/>
                    </a:cubicBezTo>
                    <a:cubicBezTo>
                      <a:pt x="675" y="1517"/>
                      <a:pt x="281" y="1349"/>
                      <a:pt x="113" y="1012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3" name="Google Shape;8503;p57"/>
              <p:cNvSpPr/>
              <p:nvPr/>
            </p:nvSpPr>
            <p:spPr>
              <a:xfrm>
                <a:off x="3833989" y="4665553"/>
                <a:ext cx="76432" cy="67478"/>
              </a:xfrm>
              <a:custGeom>
                <a:rect b="b" l="l" r="r" t="t"/>
                <a:pathLst>
                  <a:path extrusionOk="0" h="844" w="956">
                    <a:moveTo>
                      <a:pt x="506" y="843"/>
                    </a:moveTo>
                    <a:cubicBezTo>
                      <a:pt x="225" y="787"/>
                      <a:pt x="0" y="562"/>
                      <a:pt x="56" y="282"/>
                    </a:cubicBezTo>
                    <a:cubicBezTo>
                      <a:pt x="56" y="169"/>
                      <a:pt x="113" y="57"/>
                      <a:pt x="169" y="1"/>
                    </a:cubicBezTo>
                    <a:cubicBezTo>
                      <a:pt x="169" y="57"/>
                      <a:pt x="169" y="113"/>
                      <a:pt x="113" y="169"/>
                    </a:cubicBezTo>
                    <a:cubicBezTo>
                      <a:pt x="113" y="450"/>
                      <a:pt x="281" y="675"/>
                      <a:pt x="562" y="731"/>
                    </a:cubicBezTo>
                    <a:cubicBezTo>
                      <a:pt x="730" y="731"/>
                      <a:pt x="843" y="675"/>
                      <a:pt x="955" y="562"/>
                    </a:cubicBezTo>
                    <a:cubicBezTo>
                      <a:pt x="843" y="731"/>
                      <a:pt x="674" y="843"/>
                      <a:pt x="506" y="84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04" name="Google Shape;8504;p57"/>
            <p:cNvGrpSpPr/>
            <p:nvPr/>
          </p:nvGrpSpPr>
          <p:grpSpPr>
            <a:xfrm>
              <a:off x="6192950" y="4703803"/>
              <a:ext cx="431171" cy="98900"/>
              <a:chOff x="4059350" y="4661075"/>
              <a:chExt cx="431171" cy="98900"/>
            </a:xfrm>
          </p:grpSpPr>
          <p:sp>
            <p:nvSpPr>
              <p:cNvPr id="8505" name="Google Shape;8505;p57"/>
              <p:cNvSpPr/>
              <p:nvPr/>
            </p:nvSpPr>
            <p:spPr>
              <a:xfrm>
                <a:off x="4090850" y="4661075"/>
                <a:ext cx="80909" cy="98898"/>
              </a:xfrm>
              <a:custGeom>
                <a:rect b="b" l="l" r="r" t="t"/>
                <a:pathLst>
                  <a:path extrusionOk="0" h="1237" w="1012">
                    <a:moveTo>
                      <a:pt x="0" y="1236"/>
                    </a:moveTo>
                    <a:lnTo>
                      <a:pt x="0" y="1"/>
                    </a:lnTo>
                    <a:lnTo>
                      <a:pt x="1011" y="1"/>
                    </a:lnTo>
                    <a:lnTo>
                      <a:pt x="1011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506" name="Google Shape;8506;p57"/>
              <p:cNvGrpSpPr/>
              <p:nvPr/>
            </p:nvGrpSpPr>
            <p:grpSpPr>
              <a:xfrm>
                <a:off x="4059350" y="4661075"/>
                <a:ext cx="431171" cy="98900"/>
                <a:chOff x="4059350" y="4661075"/>
                <a:chExt cx="431171" cy="98900"/>
              </a:xfrm>
            </p:grpSpPr>
            <p:sp>
              <p:nvSpPr>
                <p:cNvPr id="8507" name="Google Shape;8507;p57"/>
                <p:cNvSpPr/>
                <p:nvPr/>
              </p:nvSpPr>
              <p:spPr>
                <a:xfrm>
                  <a:off x="4171680" y="4661075"/>
                  <a:ext cx="318841" cy="98898"/>
                </a:xfrm>
                <a:custGeom>
                  <a:rect b="b" l="l" r="r" t="t"/>
                  <a:pathLst>
                    <a:path extrusionOk="0" h="1237" w="3988">
                      <a:moveTo>
                        <a:pt x="0" y="1236"/>
                      </a:moveTo>
                      <a:lnTo>
                        <a:pt x="0" y="1"/>
                      </a:lnTo>
                      <a:lnTo>
                        <a:pt x="3988" y="1"/>
                      </a:lnTo>
                      <a:lnTo>
                        <a:pt x="3988" y="118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8" name="Google Shape;8508;p57"/>
                <p:cNvSpPr/>
                <p:nvPr/>
              </p:nvSpPr>
              <p:spPr>
                <a:xfrm>
                  <a:off x="4059350" y="4661075"/>
                  <a:ext cx="31580" cy="98898"/>
                </a:xfrm>
                <a:custGeom>
                  <a:rect b="b" l="l" r="r" t="t"/>
                  <a:pathLst>
                    <a:path extrusionOk="0" h="1237" w="395">
                      <a:moveTo>
                        <a:pt x="1" y="1236"/>
                      </a:moveTo>
                      <a:lnTo>
                        <a:pt x="1" y="1"/>
                      </a:lnTo>
                      <a:lnTo>
                        <a:pt x="394" y="1"/>
                      </a:lnTo>
                      <a:lnTo>
                        <a:pt x="394" y="123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09" name="Google Shape;8509;p57"/>
                <p:cNvSpPr/>
                <p:nvPr/>
              </p:nvSpPr>
              <p:spPr>
                <a:xfrm>
                  <a:off x="4176157" y="4737429"/>
                  <a:ext cx="314363" cy="22546"/>
                </a:xfrm>
                <a:custGeom>
                  <a:rect b="b" l="l" r="r" t="t"/>
                  <a:pathLst>
                    <a:path extrusionOk="0" h="282" w="3932">
                      <a:moveTo>
                        <a:pt x="3932" y="0"/>
                      </a:moveTo>
                      <a:lnTo>
                        <a:pt x="3932" y="225"/>
                      </a:lnTo>
                      <a:lnTo>
                        <a:pt x="0" y="2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F0F1">
                    <a:alpha val="21176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10" name="Google Shape;8510;p57"/>
                <p:cNvSpPr/>
                <p:nvPr/>
              </p:nvSpPr>
              <p:spPr>
                <a:xfrm>
                  <a:off x="4063907" y="4737429"/>
                  <a:ext cx="27023" cy="22546"/>
                </a:xfrm>
                <a:custGeom>
                  <a:rect b="b" l="l" r="r" t="t"/>
                  <a:pathLst>
                    <a:path extrusionOk="0" h="282" w="338">
                      <a:moveTo>
                        <a:pt x="337" y="0"/>
                      </a:moveTo>
                      <a:lnTo>
                        <a:pt x="337" y="281"/>
                      </a:lnTo>
                      <a:lnTo>
                        <a:pt x="0" y="2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F0F1">
                    <a:alpha val="21176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511" name="Google Shape;8511;p57"/>
            <p:cNvGrpSpPr/>
            <p:nvPr/>
          </p:nvGrpSpPr>
          <p:grpSpPr>
            <a:xfrm>
              <a:off x="6650983" y="4569167"/>
              <a:ext cx="278465" cy="233536"/>
              <a:chOff x="4517383" y="4566812"/>
              <a:chExt cx="278465" cy="233536"/>
            </a:xfrm>
          </p:grpSpPr>
          <p:sp>
            <p:nvSpPr>
              <p:cNvPr id="8512" name="Google Shape;8512;p57"/>
              <p:cNvSpPr/>
              <p:nvPr/>
            </p:nvSpPr>
            <p:spPr>
              <a:xfrm>
                <a:off x="4517383" y="4566812"/>
                <a:ext cx="215625" cy="211068"/>
              </a:xfrm>
              <a:custGeom>
                <a:rect b="b" l="l" r="r" t="t"/>
                <a:pathLst>
                  <a:path extrusionOk="0" h="2640" w="2697">
                    <a:moveTo>
                      <a:pt x="282" y="1797"/>
                    </a:moveTo>
                    <a:cubicBezTo>
                      <a:pt x="1" y="1180"/>
                      <a:pt x="282" y="506"/>
                      <a:pt x="899" y="225"/>
                    </a:cubicBezTo>
                    <a:cubicBezTo>
                      <a:pt x="1461" y="0"/>
                      <a:pt x="2135" y="225"/>
                      <a:pt x="2416" y="843"/>
                    </a:cubicBezTo>
                    <a:cubicBezTo>
                      <a:pt x="2697" y="1404"/>
                      <a:pt x="2416" y="2134"/>
                      <a:pt x="1798" y="2359"/>
                    </a:cubicBezTo>
                    <a:cubicBezTo>
                      <a:pt x="1236" y="2640"/>
                      <a:pt x="562" y="2359"/>
                      <a:pt x="282" y="17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3" name="Google Shape;8513;p57"/>
              <p:cNvSpPr/>
              <p:nvPr/>
            </p:nvSpPr>
            <p:spPr>
              <a:xfrm>
                <a:off x="4548803" y="4593756"/>
                <a:ext cx="152784" cy="152704"/>
              </a:xfrm>
              <a:custGeom>
                <a:rect b="b" l="l" r="r" t="t"/>
                <a:pathLst>
                  <a:path extrusionOk="0" h="1910" w="1911">
                    <a:moveTo>
                      <a:pt x="169" y="1292"/>
                    </a:moveTo>
                    <a:cubicBezTo>
                      <a:pt x="1" y="899"/>
                      <a:pt x="169" y="393"/>
                      <a:pt x="619" y="225"/>
                    </a:cubicBezTo>
                    <a:cubicBezTo>
                      <a:pt x="1012" y="0"/>
                      <a:pt x="1517" y="225"/>
                      <a:pt x="1742" y="618"/>
                    </a:cubicBezTo>
                    <a:cubicBezTo>
                      <a:pt x="1910" y="1067"/>
                      <a:pt x="1742" y="1573"/>
                      <a:pt x="1293" y="1741"/>
                    </a:cubicBezTo>
                    <a:cubicBezTo>
                      <a:pt x="900" y="1910"/>
                      <a:pt x="394" y="1741"/>
                      <a:pt x="169" y="12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4" name="Google Shape;8514;p57"/>
              <p:cNvSpPr/>
              <p:nvPr/>
            </p:nvSpPr>
            <p:spPr>
              <a:xfrm>
                <a:off x="4553360" y="4607188"/>
                <a:ext cx="134716" cy="139273"/>
              </a:xfrm>
              <a:custGeom>
                <a:rect b="b" l="l" r="r" t="t"/>
                <a:pathLst>
                  <a:path extrusionOk="0" h="1742" w="1685">
                    <a:moveTo>
                      <a:pt x="112" y="1124"/>
                    </a:moveTo>
                    <a:cubicBezTo>
                      <a:pt x="0" y="899"/>
                      <a:pt x="56" y="562"/>
                      <a:pt x="225" y="338"/>
                    </a:cubicBezTo>
                    <a:cubicBezTo>
                      <a:pt x="281" y="281"/>
                      <a:pt x="337" y="225"/>
                      <a:pt x="449" y="169"/>
                    </a:cubicBezTo>
                    <a:cubicBezTo>
                      <a:pt x="843" y="1"/>
                      <a:pt x="1348" y="169"/>
                      <a:pt x="1573" y="618"/>
                    </a:cubicBezTo>
                    <a:cubicBezTo>
                      <a:pt x="1685" y="843"/>
                      <a:pt x="1629" y="1180"/>
                      <a:pt x="1460" y="1405"/>
                    </a:cubicBezTo>
                    <a:cubicBezTo>
                      <a:pt x="1404" y="1461"/>
                      <a:pt x="1348" y="1517"/>
                      <a:pt x="1236" y="1573"/>
                    </a:cubicBezTo>
                    <a:cubicBezTo>
                      <a:pt x="843" y="1742"/>
                      <a:pt x="337" y="1573"/>
                      <a:pt x="112" y="1124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5" name="Google Shape;8515;p57"/>
              <p:cNvSpPr/>
              <p:nvPr/>
            </p:nvSpPr>
            <p:spPr>
              <a:xfrm>
                <a:off x="4575746" y="4629654"/>
                <a:ext cx="94421" cy="85387"/>
              </a:xfrm>
              <a:custGeom>
                <a:rect b="b" l="l" r="r" t="t"/>
                <a:pathLst>
                  <a:path extrusionOk="0" h="1068" w="1181">
                    <a:moveTo>
                      <a:pt x="563" y="1068"/>
                    </a:moveTo>
                    <a:cubicBezTo>
                      <a:pt x="226" y="1011"/>
                      <a:pt x="1" y="731"/>
                      <a:pt x="57" y="394"/>
                    </a:cubicBezTo>
                    <a:cubicBezTo>
                      <a:pt x="57" y="225"/>
                      <a:pt x="113" y="113"/>
                      <a:pt x="226" y="0"/>
                    </a:cubicBezTo>
                    <a:cubicBezTo>
                      <a:pt x="169" y="113"/>
                      <a:pt x="169" y="169"/>
                      <a:pt x="169" y="225"/>
                    </a:cubicBezTo>
                    <a:cubicBezTo>
                      <a:pt x="113" y="562"/>
                      <a:pt x="338" y="899"/>
                      <a:pt x="675" y="899"/>
                    </a:cubicBezTo>
                    <a:cubicBezTo>
                      <a:pt x="843" y="955"/>
                      <a:pt x="1012" y="899"/>
                      <a:pt x="1180" y="731"/>
                    </a:cubicBezTo>
                    <a:cubicBezTo>
                      <a:pt x="1012" y="955"/>
                      <a:pt x="787" y="1068"/>
                      <a:pt x="563" y="106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6" name="Google Shape;8516;p57"/>
              <p:cNvSpPr/>
              <p:nvPr/>
            </p:nvSpPr>
            <p:spPr>
              <a:xfrm>
                <a:off x="4652098" y="4656598"/>
                <a:ext cx="143750" cy="143750"/>
              </a:xfrm>
              <a:custGeom>
                <a:rect b="b" l="l" r="r" t="t"/>
                <a:pathLst>
                  <a:path extrusionOk="0" h="1798" w="1798">
                    <a:moveTo>
                      <a:pt x="1742" y="1011"/>
                    </a:moveTo>
                    <a:cubicBezTo>
                      <a:pt x="1798" y="506"/>
                      <a:pt x="1461" y="113"/>
                      <a:pt x="1012" y="57"/>
                    </a:cubicBezTo>
                    <a:cubicBezTo>
                      <a:pt x="562" y="0"/>
                      <a:pt x="113" y="337"/>
                      <a:pt x="57" y="787"/>
                    </a:cubicBezTo>
                    <a:cubicBezTo>
                      <a:pt x="1" y="1292"/>
                      <a:pt x="338" y="1685"/>
                      <a:pt x="843" y="1741"/>
                    </a:cubicBezTo>
                    <a:cubicBezTo>
                      <a:pt x="1292" y="1798"/>
                      <a:pt x="1686" y="1461"/>
                      <a:pt x="1742" y="10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7" name="Google Shape;8517;p57"/>
              <p:cNvSpPr/>
              <p:nvPr/>
            </p:nvSpPr>
            <p:spPr>
              <a:xfrm>
                <a:off x="4687996" y="4683542"/>
                <a:ext cx="85467" cy="89864"/>
              </a:xfrm>
              <a:custGeom>
                <a:rect b="b" l="l" r="r" t="t"/>
                <a:pathLst>
                  <a:path extrusionOk="0" h="1124" w="1069">
                    <a:moveTo>
                      <a:pt x="1012" y="618"/>
                    </a:moveTo>
                    <a:cubicBezTo>
                      <a:pt x="1068" y="337"/>
                      <a:pt x="843" y="57"/>
                      <a:pt x="506" y="0"/>
                    </a:cubicBezTo>
                    <a:lnTo>
                      <a:pt x="506" y="0"/>
                    </a:lnTo>
                    <a:cubicBezTo>
                      <a:pt x="282" y="57"/>
                      <a:pt x="57" y="225"/>
                      <a:pt x="1" y="506"/>
                    </a:cubicBezTo>
                    <a:cubicBezTo>
                      <a:pt x="1" y="787"/>
                      <a:pt x="226" y="1067"/>
                      <a:pt x="506" y="1124"/>
                    </a:cubicBezTo>
                    <a:lnTo>
                      <a:pt x="563" y="1124"/>
                    </a:lnTo>
                    <a:cubicBezTo>
                      <a:pt x="843" y="1124"/>
                      <a:pt x="1012" y="899"/>
                      <a:pt x="1068" y="6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8" name="Google Shape;8518;p57"/>
              <p:cNvSpPr/>
              <p:nvPr/>
            </p:nvSpPr>
            <p:spPr>
              <a:xfrm>
                <a:off x="4701507" y="4706008"/>
                <a:ext cx="45012" cy="44932"/>
              </a:xfrm>
              <a:custGeom>
                <a:rect b="b" l="l" r="r" t="t"/>
                <a:pathLst>
                  <a:path extrusionOk="0" h="562" w="563">
                    <a:moveTo>
                      <a:pt x="562" y="337"/>
                    </a:moveTo>
                    <a:cubicBezTo>
                      <a:pt x="562" y="169"/>
                      <a:pt x="450" y="0"/>
                      <a:pt x="337" y="0"/>
                    </a:cubicBezTo>
                    <a:cubicBezTo>
                      <a:pt x="169" y="0"/>
                      <a:pt x="0" y="113"/>
                      <a:pt x="0" y="225"/>
                    </a:cubicBezTo>
                    <a:cubicBezTo>
                      <a:pt x="0" y="393"/>
                      <a:pt x="113" y="562"/>
                      <a:pt x="281" y="562"/>
                    </a:cubicBezTo>
                    <a:cubicBezTo>
                      <a:pt x="394" y="562"/>
                      <a:pt x="562" y="450"/>
                      <a:pt x="562" y="337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9" name="Google Shape;8519;p57"/>
              <p:cNvSpPr/>
              <p:nvPr/>
            </p:nvSpPr>
            <p:spPr>
              <a:xfrm>
                <a:off x="4705985" y="4723917"/>
                <a:ext cx="18069" cy="18069"/>
              </a:xfrm>
              <a:custGeom>
                <a:rect b="b" l="l" r="r" t="t"/>
                <a:pathLst>
                  <a:path extrusionOk="0" h="226" w="226">
                    <a:moveTo>
                      <a:pt x="169" y="113"/>
                    </a:moveTo>
                    <a:cubicBezTo>
                      <a:pt x="225" y="57"/>
                      <a:pt x="169" y="57"/>
                      <a:pt x="113" y="57"/>
                    </a:cubicBezTo>
                    <a:cubicBezTo>
                      <a:pt x="57" y="1"/>
                      <a:pt x="1" y="57"/>
                      <a:pt x="1" y="113"/>
                    </a:cubicBezTo>
                    <a:cubicBezTo>
                      <a:pt x="1" y="169"/>
                      <a:pt x="57" y="226"/>
                      <a:pt x="113" y="226"/>
                    </a:cubicBezTo>
                    <a:cubicBezTo>
                      <a:pt x="169" y="226"/>
                      <a:pt x="169" y="169"/>
                      <a:pt x="169" y="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20" name="Google Shape;8520;p57"/>
            <p:cNvGrpSpPr/>
            <p:nvPr/>
          </p:nvGrpSpPr>
          <p:grpSpPr>
            <a:xfrm>
              <a:off x="1870293" y="4721052"/>
              <a:ext cx="356260" cy="81650"/>
              <a:chOff x="1962943" y="5517637"/>
              <a:chExt cx="356260" cy="81650"/>
            </a:xfrm>
          </p:grpSpPr>
          <p:sp>
            <p:nvSpPr>
              <p:cNvPr id="8521" name="Google Shape;8521;p57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2" name="Google Shape;8522;p57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3" name="Google Shape;8523;p57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4" name="Google Shape;8524;p57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5" name="Google Shape;8525;p57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26" name="Google Shape;8526;p57"/>
            <p:cNvGrpSpPr/>
            <p:nvPr/>
          </p:nvGrpSpPr>
          <p:grpSpPr>
            <a:xfrm>
              <a:off x="1511250" y="4550353"/>
              <a:ext cx="252349" cy="252349"/>
              <a:chOff x="1647575" y="5358103"/>
              <a:chExt cx="252349" cy="252349"/>
            </a:xfrm>
          </p:grpSpPr>
          <p:sp>
            <p:nvSpPr>
              <p:cNvPr id="8527" name="Google Shape;8527;p57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8" name="Google Shape;8528;p57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9" name="Google Shape;8529;p57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0" name="Google Shape;8530;p57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3500032" scaled="0"/>
        </a:gradFill>
      </p:bgPr>
    </p:bg>
    <p:spTree>
      <p:nvGrpSpPr>
        <p:cNvPr id="8531" name="Shape 8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32" name="Google Shape;8532;p58"/>
          <p:cNvGrpSpPr/>
          <p:nvPr/>
        </p:nvGrpSpPr>
        <p:grpSpPr>
          <a:xfrm>
            <a:off x="-82849" y="2670990"/>
            <a:ext cx="9363767" cy="2555558"/>
            <a:chOff x="1851250" y="1720850"/>
            <a:chExt cx="3539775" cy="966075"/>
          </a:xfrm>
        </p:grpSpPr>
        <p:sp>
          <p:nvSpPr>
            <p:cNvPr id="8533" name="Google Shape;8533;p58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58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58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58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58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58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58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58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58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58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58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58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58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58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58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58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58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58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58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58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58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58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58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58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58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58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58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58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58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58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58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58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58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58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58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58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58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58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58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58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58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58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58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58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58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58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58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58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58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58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58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58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58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58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58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58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58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58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58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58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58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58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58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58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58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58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58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58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58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58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58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58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58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58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58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58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58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58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58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58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58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58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58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58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58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58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58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58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58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58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58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58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58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58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58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58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58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58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58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58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58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58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58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58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58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58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58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58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58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58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58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58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58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58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58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58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58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58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58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58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58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58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58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58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58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58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58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58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58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58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58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58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58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58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58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58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58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58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58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58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58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58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58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58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58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58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58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58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58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58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58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58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58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58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58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58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58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58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58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58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58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58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58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58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58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58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58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58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58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58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58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58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58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58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58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58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58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58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58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58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58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58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58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58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58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58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58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58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58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58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58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58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58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58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58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58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58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58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58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58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58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58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58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58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58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58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58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58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58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58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58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58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58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58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58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58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58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58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58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58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58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58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58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58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58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58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58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58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58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58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58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58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58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58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58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58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58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58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58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58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58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58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58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58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58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58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58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58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58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58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58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58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58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58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58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58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58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58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58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58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58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58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58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58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58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58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58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58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58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58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58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58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58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58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58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58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58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58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58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58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58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58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58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58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58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58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58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58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58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58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58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58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58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58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58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58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58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58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58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58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58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58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58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58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58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58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58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58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58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58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58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58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58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58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58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58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49" name="Google Shape;8849;p58"/>
          <p:cNvGrpSpPr/>
          <p:nvPr/>
        </p:nvGrpSpPr>
        <p:grpSpPr>
          <a:xfrm>
            <a:off x="41785" y="56"/>
            <a:ext cx="9143721" cy="2251922"/>
            <a:chOff x="-347225" y="-1310325"/>
            <a:chExt cx="7672194" cy="1889514"/>
          </a:xfrm>
        </p:grpSpPr>
        <p:sp>
          <p:nvSpPr>
            <p:cNvPr id="8850" name="Google Shape;8850;p58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58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58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58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58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58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58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58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58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58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58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58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58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58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58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58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58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58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58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58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58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58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58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58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58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58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58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58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58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58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58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58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58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58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58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58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58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58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58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58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58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58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58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58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58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58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58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58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58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58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58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58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58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58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58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58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58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58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58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58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58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58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58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58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58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58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58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58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58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58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58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58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58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58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58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58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58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58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58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58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58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58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58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58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58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58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58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58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58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58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58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58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58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58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58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58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58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58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58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58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58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58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58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58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58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58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58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58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58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58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58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58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58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58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58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58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58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58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58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58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58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58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58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58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58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58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58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58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58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58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58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81" name="Google Shape;8981;p58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8982" name="Google Shape;8982;p58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83" name="Google Shape;8983;p58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8984" name="Google Shape;8984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5" name="Google Shape;8985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6" name="Google Shape;8986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7" name="Google Shape;8987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8" name="Google Shape;8988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989" name="Google Shape;8989;p58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8990" name="Google Shape;8990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1" name="Google Shape;8991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2" name="Google Shape;8992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3" name="Google Shape;8993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4" name="Google Shape;8994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995" name="Google Shape;8995;p58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996" name="Google Shape;8996;p58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8997" name="Google Shape;8997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8" name="Google Shape;8998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9" name="Google Shape;8999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0" name="Google Shape;9000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1" name="Google Shape;9001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02" name="Google Shape;9002;p58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9003" name="Google Shape;9003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4" name="Google Shape;9004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5" name="Google Shape;9005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6" name="Google Shape;9006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7" name="Google Shape;9007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08" name="Google Shape;9008;p58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9009" name="Google Shape;9009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0" name="Google Shape;9010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1" name="Google Shape;9011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2" name="Google Shape;9012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3" name="Google Shape;9013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14" name="Google Shape;9014;p58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9015" name="Google Shape;9015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6" name="Google Shape;9016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7" name="Google Shape;9017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8" name="Google Shape;9018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9" name="Google Shape;9019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20" name="Google Shape;9020;p58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9021" name="Google Shape;9021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2" name="Google Shape;9022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3" name="Google Shape;9023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4" name="Google Shape;9024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5" name="Google Shape;9025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26" name="Google Shape;9026;p58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9027" name="Google Shape;9027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8" name="Google Shape;9028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9" name="Google Shape;9029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0" name="Google Shape;9030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1" name="Google Shape;9031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2" name="Google Shape;9032;p58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9033" name="Google Shape;9033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4" name="Google Shape;9034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5" name="Google Shape;9035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6" name="Google Shape;9036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37" name="Google Shape;9037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38" name="Google Shape;9038;p58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9039" name="Google Shape;9039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0" name="Google Shape;9040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1" name="Google Shape;9041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2" name="Google Shape;9042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3" name="Google Shape;9043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44" name="Google Shape;9044;p58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9045" name="Google Shape;9045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6" name="Google Shape;9046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7" name="Google Shape;9047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8" name="Google Shape;9048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9" name="Google Shape;9049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50" name="Google Shape;9050;p58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9051" name="Google Shape;9051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2" name="Google Shape;9052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3" name="Google Shape;9053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4" name="Google Shape;9054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5" name="Google Shape;9055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056" name="Google Shape;9056;p58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9057" name="Google Shape;9057;p5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8" name="Google Shape;9058;p5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59" name="Google Shape;9059;p5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0" name="Google Shape;9060;p5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61" name="Google Shape;9061;p5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062" name="Google Shape;9062;p58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63" name="Google Shape;9063;p58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064" name="Google Shape;9064;p58"/>
          <p:cNvSpPr txBox="1"/>
          <p:nvPr>
            <p:ph idx="1" type="body"/>
          </p:nvPr>
        </p:nvSpPr>
        <p:spPr>
          <a:xfrm>
            <a:off x="714675" y="1485300"/>
            <a:ext cx="3470400" cy="252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400"/>
            </a:lvl1pPr>
            <a:lvl2pPr indent="-3048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9065" name="Google Shape;9065;p58"/>
          <p:cNvSpPr txBox="1"/>
          <p:nvPr>
            <p:ph idx="2" type="body"/>
          </p:nvPr>
        </p:nvSpPr>
        <p:spPr>
          <a:xfrm>
            <a:off x="4572125" y="1485356"/>
            <a:ext cx="3857400" cy="252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400"/>
            </a:lvl1pPr>
            <a:lvl2pPr indent="-3048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grpSp>
        <p:nvGrpSpPr>
          <p:cNvPr id="9066" name="Google Shape;9066;p58"/>
          <p:cNvGrpSpPr/>
          <p:nvPr/>
        </p:nvGrpSpPr>
        <p:grpSpPr>
          <a:xfrm>
            <a:off x="4975110" y="4608254"/>
            <a:ext cx="208157" cy="236967"/>
            <a:chOff x="4975110" y="4608254"/>
            <a:chExt cx="208157" cy="236967"/>
          </a:xfrm>
        </p:grpSpPr>
        <p:sp>
          <p:nvSpPr>
            <p:cNvPr id="9067" name="Google Shape;9067;p58"/>
            <p:cNvSpPr/>
            <p:nvPr/>
          </p:nvSpPr>
          <p:spPr>
            <a:xfrm flipH="1">
              <a:off x="4975110" y="4608254"/>
              <a:ext cx="208157" cy="236967"/>
            </a:xfrm>
            <a:custGeom>
              <a:rect b="b" l="l" r="r" t="t"/>
              <a:pathLst>
                <a:path extrusionOk="0" h="2303" w="2023">
                  <a:moveTo>
                    <a:pt x="394" y="1460"/>
                  </a:moveTo>
                  <a:cubicBezTo>
                    <a:pt x="1" y="562"/>
                    <a:pt x="1292" y="0"/>
                    <a:pt x="1686" y="843"/>
                  </a:cubicBezTo>
                  <a:cubicBezTo>
                    <a:pt x="2023" y="1741"/>
                    <a:pt x="731" y="2303"/>
                    <a:pt x="394" y="14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58"/>
            <p:cNvSpPr/>
            <p:nvPr/>
          </p:nvSpPr>
          <p:spPr>
            <a:xfrm flipH="1">
              <a:off x="5015547" y="4660217"/>
              <a:ext cx="127281" cy="127281"/>
            </a:xfrm>
            <a:custGeom>
              <a:rect b="b" l="l" r="r" t="t"/>
              <a:pathLst>
                <a:path extrusionOk="0" h="1237" w="1237">
                  <a:moveTo>
                    <a:pt x="169" y="843"/>
                  </a:moveTo>
                  <a:cubicBezTo>
                    <a:pt x="1" y="562"/>
                    <a:pt x="169" y="281"/>
                    <a:pt x="394" y="169"/>
                  </a:cubicBezTo>
                  <a:cubicBezTo>
                    <a:pt x="843" y="1"/>
                    <a:pt x="1236" y="394"/>
                    <a:pt x="1068" y="787"/>
                  </a:cubicBezTo>
                  <a:cubicBezTo>
                    <a:pt x="956" y="1236"/>
                    <a:pt x="338" y="1236"/>
                    <a:pt x="169" y="8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58"/>
            <p:cNvSpPr/>
            <p:nvPr/>
          </p:nvSpPr>
          <p:spPr>
            <a:xfrm flipH="1">
              <a:off x="5009785" y="4665979"/>
              <a:ext cx="127281" cy="121519"/>
            </a:xfrm>
            <a:custGeom>
              <a:rect b="b" l="l" r="r" t="t"/>
              <a:pathLst>
                <a:path extrusionOk="0" h="1181" w="1237">
                  <a:moveTo>
                    <a:pt x="113" y="787"/>
                  </a:moveTo>
                  <a:cubicBezTo>
                    <a:pt x="1" y="619"/>
                    <a:pt x="57" y="450"/>
                    <a:pt x="169" y="282"/>
                  </a:cubicBezTo>
                  <a:cubicBezTo>
                    <a:pt x="169" y="225"/>
                    <a:pt x="226" y="225"/>
                    <a:pt x="282" y="225"/>
                  </a:cubicBezTo>
                  <a:cubicBezTo>
                    <a:pt x="787" y="1"/>
                    <a:pt x="1237" y="506"/>
                    <a:pt x="900" y="956"/>
                  </a:cubicBezTo>
                  <a:cubicBezTo>
                    <a:pt x="900" y="1012"/>
                    <a:pt x="843" y="1012"/>
                    <a:pt x="787" y="1068"/>
                  </a:cubicBezTo>
                  <a:cubicBezTo>
                    <a:pt x="506" y="1180"/>
                    <a:pt x="169" y="1068"/>
                    <a:pt x="57" y="787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58"/>
            <p:cNvSpPr/>
            <p:nvPr/>
          </p:nvSpPr>
          <p:spPr>
            <a:xfrm flipH="1">
              <a:off x="5044460" y="4694893"/>
              <a:ext cx="80978" cy="69454"/>
            </a:xfrm>
            <a:custGeom>
              <a:rect b="b" l="l" r="r" t="t"/>
              <a:pathLst>
                <a:path extrusionOk="0" h="675" w="787">
                  <a:moveTo>
                    <a:pt x="450" y="618"/>
                  </a:moveTo>
                  <a:cubicBezTo>
                    <a:pt x="113" y="618"/>
                    <a:pt x="0" y="225"/>
                    <a:pt x="225" y="1"/>
                  </a:cubicBezTo>
                  <a:cubicBezTo>
                    <a:pt x="169" y="57"/>
                    <a:pt x="169" y="113"/>
                    <a:pt x="169" y="169"/>
                  </a:cubicBezTo>
                  <a:cubicBezTo>
                    <a:pt x="113" y="338"/>
                    <a:pt x="281" y="562"/>
                    <a:pt x="506" y="562"/>
                  </a:cubicBezTo>
                  <a:cubicBezTo>
                    <a:pt x="562" y="562"/>
                    <a:pt x="674" y="562"/>
                    <a:pt x="787" y="450"/>
                  </a:cubicBezTo>
                  <a:cubicBezTo>
                    <a:pt x="730" y="562"/>
                    <a:pt x="562" y="675"/>
                    <a:pt x="450" y="6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71" name="Google Shape;9071;p58"/>
          <p:cNvGrpSpPr/>
          <p:nvPr/>
        </p:nvGrpSpPr>
        <p:grpSpPr>
          <a:xfrm flipH="1">
            <a:off x="390200" y="4388350"/>
            <a:ext cx="230087" cy="393387"/>
            <a:chOff x="1267792" y="5309150"/>
            <a:chExt cx="230087" cy="393387"/>
          </a:xfrm>
        </p:grpSpPr>
        <p:sp>
          <p:nvSpPr>
            <p:cNvPr id="9072" name="Google Shape;9072;p58"/>
            <p:cNvSpPr/>
            <p:nvPr/>
          </p:nvSpPr>
          <p:spPr>
            <a:xfrm>
              <a:off x="1267792" y="5309150"/>
              <a:ext cx="230087" cy="393387"/>
            </a:xfrm>
            <a:custGeom>
              <a:rect b="b" l="l" r="r" t="t"/>
              <a:pathLst>
                <a:path extrusionOk="0" h="5955" w="3483">
                  <a:moveTo>
                    <a:pt x="3483" y="1"/>
                  </a:moveTo>
                  <a:lnTo>
                    <a:pt x="3483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58"/>
            <p:cNvSpPr/>
            <p:nvPr/>
          </p:nvSpPr>
          <p:spPr>
            <a:xfrm>
              <a:off x="1416227" y="5309150"/>
              <a:ext cx="81650" cy="393387"/>
            </a:xfrm>
            <a:custGeom>
              <a:rect b="b" l="l" r="r" t="t"/>
              <a:pathLst>
                <a:path extrusionOk="0" h="5955" w="1236">
                  <a:moveTo>
                    <a:pt x="1236" y="1"/>
                  </a:moveTo>
                  <a:lnTo>
                    <a:pt x="1236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58"/>
            <p:cNvSpPr/>
            <p:nvPr/>
          </p:nvSpPr>
          <p:spPr>
            <a:xfrm>
              <a:off x="1312316" y="5309150"/>
              <a:ext cx="44591" cy="393387"/>
            </a:xfrm>
            <a:custGeom>
              <a:rect b="b" l="l" r="r" t="t"/>
              <a:pathLst>
                <a:path extrusionOk="0" h="5955" w="675">
                  <a:moveTo>
                    <a:pt x="674" y="1"/>
                  </a:moveTo>
                  <a:lnTo>
                    <a:pt x="674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75" name="Google Shape;9075;p58"/>
          <p:cNvGrpSpPr/>
          <p:nvPr/>
        </p:nvGrpSpPr>
        <p:grpSpPr>
          <a:xfrm flipH="1">
            <a:off x="7441114" y="4681212"/>
            <a:ext cx="356260" cy="81650"/>
            <a:chOff x="1962943" y="5517637"/>
            <a:chExt cx="356260" cy="81650"/>
          </a:xfrm>
        </p:grpSpPr>
        <p:sp>
          <p:nvSpPr>
            <p:cNvPr id="9076" name="Google Shape;9076;p58"/>
            <p:cNvSpPr/>
            <p:nvPr/>
          </p:nvSpPr>
          <p:spPr>
            <a:xfrm>
              <a:off x="1985205" y="5517637"/>
              <a:ext cx="70552" cy="81650"/>
            </a:xfrm>
            <a:custGeom>
              <a:rect b="b" l="l" r="r" t="t"/>
              <a:pathLst>
                <a:path extrusionOk="0" h="1236" w="1068">
                  <a:moveTo>
                    <a:pt x="57" y="1236"/>
                  </a:moveTo>
                  <a:lnTo>
                    <a:pt x="0" y="0"/>
                  </a:lnTo>
                  <a:lnTo>
                    <a:pt x="1068" y="0"/>
                  </a:lnTo>
                  <a:lnTo>
                    <a:pt x="1068" y="12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58"/>
            <p:cNvSpPr/>
            <p:nvPr/>
          </p:nvSpPr>
          <p:spPr>
            <a:xfrm>
              <a:off x="2055690" y="5517637"/>
              <a:ext cx="263513" cy="81650"/>
            </a:xfrm>
            <a:custGeom>
              <a:rect b="b" l="l" r="r" t="t"/>
              <a:pathLst>
                <a:path extrusionOk="0" h="1236" w="3989">
                  <a:moveTo>
                    <a:pt x="1" y="1236"/>
                  </a:moveTo>
                  <a:lnTo>
                    <a:pt x="1" y="0"/>
                  </a:lnTo>
                  <a:lnTo>
                    <a:pt x="3988" y="0"/>
                  </a:lnTo>
                  <a:lnTo>
                    <a:pt x="3988" y="1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58"/>
            <p:cNvSpPr/>
            <p:nvPr/>
          </p:nvSpPr>
          <p:spPr>
            <a:xfrm>
              <a:off x="1962943" y="5517637"/>
              <a:ext cx="26028" cy="81650"/>
            </a:xfrm>
            <a:custGeom>
              <a:rect b="b" l="l" r="r" t="t"/>
              <a:pathLst>
                <a:path extrusionOk="0" h="1236" w="394">
                  <a:moveTo>
                    <a:pt x="0" y="1236"/>
                  </a:moveTo>
                  <a:lnTo>
                    <a:pt x="0" y="0"/>
                  </a:lnTo>
                  <a:lnTo>
                    <a:pt x="337" y="0"/>
                  </a:lnTo>
                  <a:lnTo>
                    <a:pt x="394" y="1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58"/>
            <p:cNvSpPr/>
            <p:nvPr/>
          </p:nvSpPr>
          <p:spPr>
            <a:xfrm>
              <a:off x="2055690" y="5580723"/>
              <a:ext cx="263513" cy="18563"/>
            </a:xfrm>
            <a:custGeom>
              <a:rect b="b" l="l" r="r" t="t"/>
              <a:pathLst>
                <a:path extrusionOk="0" h="281" w="3989">
                  <a:moveTo>
                    <a:pt x="3988" y="0"/>
                  </a:moveTo>
                  <a:lnTo>
                    <a:pt x="3988" y="281"/>
                  </a:lnTo>
                  <a:lnTo>
                    <a:pt x="1" y="2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58"/>
            <p:cNvSpPr/>
            <p:nvPr/>
          </p:nvSpPr>
          <p:spPr>
            <a:xfrm>
              <a:off x="1962943" y="5580723"/>
              <a:ext cx="26028" cy="18563"/>
            </a:xfrm>
            <a:custGeom>
              <a:rect b="b" l="l" r="r" t="t"/>
              <a:pathLst>
                <a:path extrusionOk="0" h="281" w="394">
                  <a:moveTo>
                    <a:pt x="394" y="0"/>
                  </a:moveTo>
                  <a:lnTo>
                    <a:pt x="394" y="281"/>
                  </a:lnTo>
                  <a:lnTo>
                    <a:pt x="0" y="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81" name="Google Shape;9081;p58"/>
          <p:cNvGrpSpPr/>
          <p:nvPr/>
        </p:nvGrpSpPr>
        <p:grpSpPr>
          <a:xfrm flipH="1">
            <a:off x="8056467" y="4536578"/>
            <a:ext cx="252349" cy="252349"/>
            <a:chOff x="1647575" y="5358103"/>
            <a:chExt cx="252349" cy="252349"/>
          </a:xfrm>
        </p:grpSpPr>
        <p:sp>
          <p:nvSpPr>
            <p:cNvPr id="9082" name="Google Shape;9082;p58"/>
            <p:cNvSpPr/>
            <p:nvPr/>
          </p:nvSpPr>
          <p:spPr>
            <a:xfrm>
              <a:off x="1647575" y="5358103"/>
              <a:ext cx="252349" cy="252349"/>
            </a:xfrm>
            <a:custGeom>
              <a:rect b="b" l="l" r="r" t="t"/>
              <a:pathLst>
                <a:path extrusionOk="0" h="3820" w="3820">
                  <a:moveTo>
                    <a:pt x="3707" y="2303"/>
                  </a:moveTo>
                  <a:cubicBezTo>
                    <a:pt x="3820" y="899"/>
                    <a:pt x="2247" y="0"/>
                    <a:pt x="1124" y="899"/>
                  </a:cubicBezTo>
                  <a:cubicBezTo>
                    <a:pt x="0" y="1741"/>
                    <a:pt x="506" y="3539"/>
                    <a:pt x="1910" y="3707"/>
                  </a:cubicBezTo>
                  <a:cubicBezTo>
                    <a:pt x="2809" y="3819"/>
                    <a:pt x="3595" y="3145"/>
                    <a:pt x="3707" y="23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58"/>
            <p:cNvSpPr/>
            <p:nvPr/>
          </p:nvSpPr>
          <p:spPr>
            <a:xfrm>
              <a:off x="1695798" y="5428588"/>
              <a:ext cx="163300" cy="141038"/>
            </a:xfrm>
            <a:custGeom>
              <a:rect b="b" l="l" r="r" t="t"/>
              <a:pathLst>
                <a:path extrusionOk="0" h="2135" w="2472">
                  <a:moveTo>
                    <a:pt x="2416" y="1180"/>
                  </a:moveTo>
                  <a:cubicBezTo>
                    <a:pt x="2472" y="562"/>
                    <a:pt x="2079" y="57"/>
                    <a:pt x="1461" y="0"/>
                  </a:cubicBezTo>
                  <a:lnTo>
                    <a:pt x="1405" y="0"/>
                  </a:lnTo>
                  <a:cubicBezTo>
                    <a:pt x="1" y="0"/>
                    <a:pt x="1" y="2135"/>
                    <a:pt x="1405" y="2135"/>
                  </a:cubicBezTo>
                  <a:lnTo>
                    <a:pt x="1461" y="2135"/>
                  </a:lnTo>
                  <a:cubicBezTo>
                    <a:pt x="1966" y="2022"/>
                    <a:pt x="2360" y="1685"/>
                    <a:pt x="2416" y="1180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58"/>
            <p:cNvSpPr/>
            <p:nvPr/>
          </p:nvSpPr>
          <p:spPr>
            <a:xfrm>
              <a:off x="1740322" y="5450850"/>
              <a:ext cx="85416" cy="85416"/>
            </a:xfrm>
            <a:custGeom>
              <a:rect b="b" l="l" r="r" t="t"/>
              <a:pathLst>
                <a:path extrusionOk="0" h="1293" w="1293">
                  <a:moveTo>
                    <a:pt x="1236" y="787"/>
                  </a:moveTo>
                  <a:cubicBezTo>
                    <a:pt x="1292" y="281"/>
                    <a:pt x="731" y="0"/>
                    <a:pt x="394" y="281"/>
                  </a:cubicBezTo>
                  <a:cubicBezTo>
                    <a:pt x="1" y="618"/>
                    <a:pt x="169" y="1180"/>
                    <a:pt x="675" y="1236"/>
                  </a:cubicBezTo>
                  <a:cubicBezTo>
                    <a:pt x="955" y="1292"/>
                    <a:pt x="1180" y="1068"/>
                    <a:pt x="1236" y="7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58"/>
            <p:cNvSpPr/>
            <p:nvPr/>
          </p:nvSpPr>
          <p:spPr>
            <a:xfrm>
              <a:off x="1758885" y="5495374"/>
              <a:ext cx="22328" cy="22328"/>
            </a:xfrm>
            <a:custGeom>
              <a:rect b="b" l="l" r="r" t="t"/>
              <a:pathLst>
                <a:path extrusionOk="0" h="338" w="338">
                  <a:moveTo>
                    <a:pt x="337" y="169"/>
                  </a:moveTo>
                  <a:cubicBezTo>
                    <a:pt x="337" y="113"/>
                    <a:pt x="281" y="0"/>
                    <a:pt x="225" y="0"/>
                  </a:cubicBezTo>
                  <a:cubicBezTo>
                    <a:pt x="113" y="0"/>
                    <a:pt x="57" y="57"/>
                    <a:pt x="57" y="169"/>
                  </a:cubicBezTo>
                  <a:cubicBezTo>
                    <a:pt x="0" y="225"/>
                    <a:pt x="57" y="337"/>
                    <a:pt x="169" y="337"/>
                  </a:cubicBezTo>
                  <a:cubicBezTo>
                    <a:pt x="281" y="337"/>
                    <a:pt x="337" y="281"/>
                    <a:pt x="337" y="1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8900732" scaled="0"/>
        </a:gradFill>
      </p:bgPr>
    </p:bg>
    <p:spTree>
      <p:nvGrpSpPr>
        <p:cNvPr id="9086" name="Shape 9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7" name="Google Shape;9087;p62"/>
          <p:cNvGrpSpPr/>
          <p:nvPr/>
        </p:nvGrpSpPr>
        <p:grpSpPr>
          <a:xfrm flipH="1"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9088" name="Google Shape;9088;p62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62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62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62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62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62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62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62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62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62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62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62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62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62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62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62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62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62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62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62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62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62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62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62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62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62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62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62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62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62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62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62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62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62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62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62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62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62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62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62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62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62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62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62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62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62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62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62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62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62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62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62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62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62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62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62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62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62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62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62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62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62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62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62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62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62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62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62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62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62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62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62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62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62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62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62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62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62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62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62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62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62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62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62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62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62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62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62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62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62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62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62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62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62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62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62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62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62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62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62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62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62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62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62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62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62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62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62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62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62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62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62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62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62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62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62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62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62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62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62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62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62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62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62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62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62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62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62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62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62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62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62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62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62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62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62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62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62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62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62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62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62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62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62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62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62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62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62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62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62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62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62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62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62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62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62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62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62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62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62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62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62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62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62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62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62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62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62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62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62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62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62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62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62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62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62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62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62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62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62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62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62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62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62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62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62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62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62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62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62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62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62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62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62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62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62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62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62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62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62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62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62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62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62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62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62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62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62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62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62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62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62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62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62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62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62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62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62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62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62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62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62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62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62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62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62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62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62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62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62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62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62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62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62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62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62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62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62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62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62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62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62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62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62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62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62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62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62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62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62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62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62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62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62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62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62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62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62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62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62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62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62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62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62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62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62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62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62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62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62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62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62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62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62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62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62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62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p62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p62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62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62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62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62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62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62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62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62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62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62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62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62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62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62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62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62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62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p62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p62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62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62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62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62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62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62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62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62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62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62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62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62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62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62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62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62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62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62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04" name="Google Shape;9404;p62"/>
          <p:cNvGrpSpPr/>
          <p:nvPr/>
        </p:nvGrpSpPr>
        <p:grpSpPr>
          <a:xfrm flipH="1" rot="10800000">
            <a:off x="41785" y="2974626"/>
            <a:ext cx="9143721" cy="2251922"/>
            <a:chOff x="-347225" y="-1310325"/>
            <a:chExt cx="7672194" cy="1889514"/>
          </a:xfrm>
        </p:grpSpPr>
        <p:sp>
          <p:nvSpPr>
            <p:cNvPr id="9405" name="Google Shape;9405;p62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62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62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62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62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62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62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62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62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62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62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62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62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62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62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62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62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62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62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62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62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62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62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62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62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p62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p62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62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62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p62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62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62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62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62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62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62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62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62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p62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p62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62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62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p62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p62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p62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0" name="Google Shape;9450;p62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62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p62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p62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p62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p62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p62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p62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p62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p62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0" name="Google Shape;9460;p62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1" name="Google Shape;9461;p62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p62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p62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p62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p62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62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p62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p62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p62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62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1" name="Google Shape;9471;p62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2" name="Google Shape;9472;p62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62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4" name="Google Shape;9474;p62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5" name="Google Shape;9475;p62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p62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p62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p62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p62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p62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62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62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62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62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62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62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62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62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62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62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62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62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62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62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62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62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62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62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62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62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62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62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62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62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62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62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62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62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62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62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62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62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62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62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62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62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62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62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62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62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62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62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62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62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62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62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62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62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62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62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62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62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62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62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62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36" name="Google Shape;9536;p62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9537" name="Google Shape;9537;p62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9538" name="Google Shape;9538;p62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539" name="Google Shape;9539;p62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9540" name="Google Shape;9540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1" name="Google Shape;9541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2" name="Google Shape;9542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3" name="Google Shape;9543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4" name="Google Shape;9544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45" name="Google Shape;9545;p62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9546" name="Google Shape;9546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7" name="Google Shape;9547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8" name="Google Shape;9548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9" name="Google Shape;9549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0" name="Google Shape;9550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551" name="Google Shape;9551;p62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552" name="Google Shape;9552;p62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9553" name="Google Shape;9553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4" name="Google Shape;9554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5" name="Google Shape;9555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6" name="Google Shape;9556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57" name="Google Shape;9557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58" name="Google Shape;9558;p62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9559" name="Google Shape;9559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0" name="Google Shape;9560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1" name="Google Shape;9561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2" name="Google Shape;9562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3" name="Google Shape;9563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64" name="Google Shape;9564;p62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9565" name="Google Shape;9565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6" name="Google Shape;9566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7" name="Google Shape;9567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8" name="Google Shape;9568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69" name="Google Shape;9569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70" name="Google Shape;9570;p62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9571" name="Google Shape;9571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2" name="Google Shape;9572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3" name="Google Shape;9573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4" name="Google Shape;9574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5" name="Google Shape;9575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76" name="Google Shape;9576;p62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9577" name="Google Shape;9577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8" name="Google Shape;9578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9" name="Google Shape;9579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0" name="Google Shape;9580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1" name="Google Shape;9581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82" name="Google Shape;9582;p62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9583" name="Google Shape;9583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4" name="Google Shape;9584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5" name="Google Shape;9585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6" name="Google Shape;9586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7" name="Google Shape;9587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88" name="Google Shape;9588;p62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9589" name="Google Shape;9589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0" name="Google Shape;9590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1" name="Google Shape;9591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2" name="Google Shape;9592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3" name="Google Shape;9593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94" name="Google Shape;9594;p62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9595" name="Google Shape;9595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6" name="Google Shape;9596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7" name="Google Shape;9597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8" name="Google Shape;9598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9" name="Google Shape;9599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00" name="Google Shape;9600;p62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9601" name="Google Shape;9601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2" name="Google Shape;9602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3" name="Google Shape;9603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4" name="Google Shape;9604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5" name="Google Shape;9605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06" name="Google Shape;9606;p62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9607" name="Google Shape;9607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8" name="Google Shape;9608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9" name="Google Shape;9609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0" name="Google Shape;9610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1" name="Google Shape;9611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12" name="Google Shape;9612;p62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9613" name="Google Shape;9613;p62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4" name="Google Shape;9614;p62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5" name="Google Shape;9615;p62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6" name="Google Shape;9616;p62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17" name="Google Shape;9617;p62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18" name="Google Shape;9618;p62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19" name="Google Shape;9619;p62"/>
          <p:cNvGrpSpPr/>
          <p:nvPr/>
        </p:nvGrpSpPr>
        <p:grpSpPr>
          <a:xfrm>
            <a:off x="901650" y="2583777"/>
            <a:ext cx="9476530" cy="2261447"/>
            <a:chOff x="901650" y="2583777"/>
            <a:chExt cx="9476530" cy="2261447"/>
          </a:xfrm>
        </p:grpSpPr>
        <p:grpSp>
          <p:nvGrpSpPr>
            <p:cNvPr id="9620" name="Google Shape;9620;p62"/>
            <p:cNvGrpSpPr/>
            <p:nvPr/>
          </p:nvGrpSpPr>
          <p:grpSpPr>
            <a:xfrm>
              <a:off x="8535929" y="4386725"/>
              <a:ext cx="230087" cy="393387"/>
              <a:chOff x="1267792" y="5309150"/>
              <a:chExt cx="230087" cy="393387"/>
            </a:xfrm>
          </p:grpSpPr>
          <p:sp>
            <p:nvSpPr>
              <p:cNvPr id="9621" name="Google Shape;9621;p62"/>
              <p:cNvSpPr/>
              <p:nvPr/>
            </p:nvSpPr>
            <p:spPr>
              <a:xfrm>
                <a:off x="1267792" y="5309150"/>
                <a:ext cx="230087" cy="393387"/>
              </a:xfrm>
              <a:custGeom>
                <a:rect b="b" l="l" r="r" t="t"/>
                <a:pathLst>
                  <a:path extrusionOk="0" h="5955" w="3483">
                    <a:moveTo>
                      <a:pt x="3483" y="1"/>
                    </a:moveTo>
                    <a:lnTo>
                      <a:pt x="3483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2" name="Google Shape;9622;p62"/>
              <p:cNvSpPr/>
              <p:nvPr/>
            </p:nvSpPr>
            <p:spPr>
              <a:xfrm>
                <a:off x="1416227" y="5309150"/>
                <a:ext cx="81650" cy="393387"/>
              </a:xfrm>
              <a:custGeom>
                <a:rect b="b" l="l" r="r" t="t"/>
                <a:pathLst>
                  <a:path extrusionOk="0" h="5955" w="1236">
                    <a:moveTo>
                      <a:pt x="1236" y="1"/>
                    </a:moveTo>
                    <a:lnTo>
                      <a:pt x="1236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3" name="Google Shape;9623;p62"/>
              <p:cNvSpPr/>
              <p:nvPr/>
            </p:nvSpPr>
            <p:spPr>
              <a:xfrm>
                <a:off x="1312316" y="5309150"/>
                <a:ext cx="44591" cy="393387"/>
              </a:xfrm>
              <a:custGeom>
                <a:rect b="b" l="l" r="r" t="t"/>
                <a:pathLst>
                  <a:path extrusionOk="0" h="5955" w="675">
                    <a:moveTo>
                      <a:pt x="674" y="1"/>
                    </a:moveTo>
                    <a:lnTo>
                      <a:pt x="674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24" name="Google Shape;9624;p62"/>
            <p:cNvGrpSpPr/>
            <p:nvPr/>
          </p:nvGrpSpPr>
          <p:grpSpPr>
            <a:xfrm>
              <a:off x="1260693" y="4700262"/>
              <a:ext cx="356260" cy="81650"/>
              <a:chOff x="1962943" y="5517637"/>
              <a:chExt cx="356260" cy="81650"/>
            </a:xfrm>
          </p:grpSpPr>
          <p:sp>
            <p:nvSpPr>
              <p:cNvPr id="9625" name="Google Shape;9625;p62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6" name="Google Shape;9626;p62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7" name="Google Shape;9627;p62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8" name="Google Shape;9628;p62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29" name="Google Shape;9629;p62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30" name="Google Shape;9630;p62"/>
            <p:cNvGrpSpPr/>
            <p:nvPr/>
          </p:nvGrpSpPr>
          <p:grpSpPr>
            <a:xfrm>
              <a:off x="901650" y="4536578"/>
              <a:ext cx="252349" cy="252349"/>
              <a:chOff x="1647575" y="5358103"/>
              <a:chExt cx="252349" cy="252349"/>
            </a:xfrm>
          </p:grpSpPr>
          <p:sp>
            <p:nvSpPr>
              <p:cNvPr id="9631" name="Google Shape;9631;p62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2" name="Google Shape;9632;p62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3" name="Google Shape;9633;p62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4" name="Google Shape;9634;p62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35" name="Google Shape;9635;p62"/>
            <p:cNvGrpSpPr/>
            <p:nvPr/>
          </p:nvGrpSpPr>
          <p:grpSpPr>
            <a:xfrm flipH="1" rot="-3106534">
              <a:off x="8312573" y="3174417"/>
              <a:ext cx="2027895" cy="1080167"/>
              <a:chOff x="0" y="429925"/>
              <a:chExt cx="2217259" cy="1181032"/>
            </a:xfrm>
          </p:grpSpPr>
          <p:sp>
            <p:nvSpPr>
              <p:cNvPr id="9636" name="Google Shape;9636;p62"/>
              <p:cNvSpPr/>
              <p:nvPr/>
            </p:nvSpPr>
            <p:spPr>
              <a:xfrm>
                <a:off x="0" y="504437"/>
                <a:ext cx="704555" cy="1106520"/>
              </a:xfrm>
              <a:custGeom>
                <a:rect b="b" l="l" r="r" t="t"/>
                <a:pathLst>
                  <a:path extrusionOk="0" h="15355" w="9777">
                    <a:moveTo>
                      <a:pt x="6633" y="0"/>
                    </a:moveTo>
                    <a:lnTo>
                      <a:pt x="0" y="6051"/>
                    </a:lnTo>
                    <a:lnTo>
                      <a:pt x="0" y="15354"/>
                    </a:lnTo>
                    <a:lnTo>
                      <a:pt x="9777" y="346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7" name="Google Shape;9637;p62"/>
              <p:cNvSpPr/>
              <p:nvPr/>
            </p:nvSpPr>
            <p:spPr>
              <a:xfrm>
                <a:off x="0" y="518417"/>
                <a:ext cx="645608" cy="988553"/>
              </a:xfrm>
              <a:custGeom>
                <a:rect b="b" l="l" r="r" t="t"/>
                <a:pathLst>
                  <a:path extrusionOk="0" h="13718" w="8959">
                    <a:moveTo>
                      <a:pt x="6417" y="0"/>
                    </a:moveTo>
                    <a:lnTo>
                      <a:pt x="0" y="5857"/>
                    </a:lnTo>
                    <a:lnTo>
                      <a:pt x="0" y="13717"/>
                    </a:lnTo>
                    <a:lnTo>
                      <a:pt x="8958" y="282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8" name="Google Shape;9638;p62"/>
              <p:cNvSpPr/>
              <p:nvPr/>
            </p:nvSpPr>
            <p:spPr>
              <a:xfrm>
                <a:off x="0" y="563384"/>
                <a:ext cx="645608" cy="943586"/>
              </a:xfrm>
              <a:custGeom>
                <a:rect b="b" l="l" r="r" t="t"/>
                <a:pathLst>
                  <a:path extrusionOk="0" h="13094" w="8959">
                    <a:moveTo>
                      <a:pt x="6977" y="1"/>
                    </a:moveTo>
                    <a:lnTo>
                      <a:pt x="0" y="6396"/>
                    </a:lnTo>
                    <a:lnTo>
                      <a:pt x="0" y="13093"/>
                    </a:lnTo>
                    <a:lnTo>
                      <a:pt x="8958" y="2197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9" name="Google Shape;9639;p62"/>
              <p:cNvSpPr/>
              <p:nvPr/>
            </p:nvSpPr>
            <p:spPr>
              <a:xfrm>
                <a:off x="0" y="1326881"/>
                <a:ext cx="116453" cy="180084"/>
              </a:xfrm>
              <a:custGeom>
                <a:rect b="b" l="l" r="r" t="t"/>
                <a:pathLst>
                  <a:path extrusionOk="0" h="2499" w="1616">
                    <a:moveTo>
                      <a:pt x="0" y="0"/>
                    </a:moveTo>
                    <a:lnTo>
                      <a:pt x="0" y="2498"/>
                    </a:lnTo>
                    <a:lnTo>
                      <a:pt x="1615" y="517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0" name="Google Shape;9640;p62"/>
              <p:cNvSpPr/>
              <p:nvPr/>
            </p:nvSpPr>
            <p:spPr>
              <a:xfrm rot="451037">
                <a:off x="1722525" y="613633"/>
                <a:ext cx="460980" cy="546301"/>
              </a:xfrm>
              <a:custGeom>
                <a:rect b="b" l="l" r="r" t="t"/>
                <a:pathLst>
                  <a:path extrusionOk="0" h="7581" w="6397">
                    <a:moveTo>
                      <a:pt x="3274" y="1"/>
                    </a:moveTo>
                    <a:lnTo>
                      <a:pt x="3123" y="108"/>
                    </a:lnTo>
                    <a:lnTo>
                      <a:pt x="151" y="1809"/>
                    </a:lnTo>
                    <a:lnTo>
                      <a:pt x="0" y="1896"/>
                    </a:lnTo>
                    <a:lnTo>
                      <a:pt x="0" y="2089"/>
                    </a:lnTo>
                    <a:lnTo>
                      <a:pt x="0" y="5513"/>
                    </a:lnTo>
                    <a:lnTo>
                      <a:pt x="0" y="5686"/>
                    </a:lnTo>
                    <a:lnTo>
                      <a:pt x="151" y="5772"/>
                    </a:lnTo>
                    <a:lnTo>
                      <a:pt x="3123" y="7495"/>
                    </a:lnTo>
                    <a:lnTo>
                      <a:pt x="3274" y="7581"/>
                    </a:lnTo>
                    <a:lnTo>
                      <a:pt x="3424" y="7495"/>
                    </a:lnTo>
                    <a:lnTo>
                      <a:pt x="6396" y="5772"/>
                    </a:lnTo>
                    <a:lnTo>
                      <a:pt x="6095" y="5255"/>
                    </a:lnTo>
                    <a:lnTo>
                      <a:pt x="3274" y="6892"/>
                    </a:lnTo>
                    <a:lnTo>
                      <a:pt x="1034" y="5341"/>
                    </a:lnTo>
                    <a:lnTo>
                      <a:pt x="1034" y="2262"/>
                    </a:lnTo>
                    <a:lnTo>
                      <a:pt x="3274" y="711"/>
                    </a:lnTo>
                    <a:lnTo>
                      <a:pt x="6095" y="2348"/>
                    </a:lnTo>
                    <a:lnTo>
                      <a:pt x="6396" y="1809"/>
                    </a:lnTo>
                    <a:lnTo>
                      <a:pt x="3424" y="108"/>
                    </a:lnTo>
                    <a:lnTo>
                      <a:pt x="327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1" name="Google Shape;9641;p62"/>
              <p:cNvSpPr/>
              <p:nvPr/>
            </p:nvSpPr>
            <p:spPr>
              <a:xfrm rot="451037">
                <a:off x="1216036" y="792144"/>
                <a:ext cx="533906" cy="65216"/>
              </a:xfrm>
              <a:custGeom>
                <a:rect b="b" l="l" r="r" t="t"/>
                <a:pathLst>
                  <a:path extrusionOk="0" h="905" w="7409">
                    <a:moveTo>
                      <a:pt x="7408" y="905"/>
                    </a:moveTo>
                    <a:lnTo>
                      <a:pt x="7408" y="0"/>
                    </a:lnTo>
                    <a:lnTo>
                      <a:pt x="1" y="0"/>
                    </a:lnTo>
                    <a:lnTo>
                      <a:pt x="1" y="90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2" name="Google Shape;9642;p62"/>
              <p:cNvSpPr/>
              <p:nvPr/>
            </p:nvSpPr>
            <p:spPr>
              <a:xfrm rot="451037">
                <a:off x="722275" y="678076"/>
                <a:ext cx="498163" cy="159905"/>
              </a:xfrm>
              <a:custGeom>
                <a:rect b="b" l="l" r="r" t="t"/>
                <a:pathLst>
                  <a:path extrusionOk="0" h="2219" w="6913">
                    <a:moveTo>
                      <a:pt x="6913" y="2218"/>
                    </a:moveTo>
                    <a:lnTo>
                      <a:pt x="6913" y="0"/>
                    </a:lnTo>
                    <a:lnTo>
                      <a:pt x="0" y="0"/>
                    </a:lnTo>
                    <a:lnTo>
                      <a:pt x="0" y="221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3" name="Google Shape;9643;p62"/>
              <p:cNvSpPr/>
              <p:nvPr/>
            </p:nvSpPr>
            <p:spPr>
              <a:xfrm rot="451037">
                <a:off x="723896" y="653409"/>
                <a:ext cx="121064" cy="159905"/>
              </a:xfrm>
              <a:custGeom>
                <a:rect b="b" l="l" r="r" t="t"/>
                <a:pathLst>
                  <a:path extrusionOk="0" h="2219" w="1680">
                    <a:moveTo>
                      <a:pt x="1077" y="0"/>
                    </a:moveTo>
                    <a:lnTo>
                      <a:pt x="0" y="0"/>
                    </a:lnTo>
                    <a:lnTo>
                      <a:pt x="0" y="2218"/>
                    </a:lnTo>
                    <a:lnTo>
                      <a:pt x="1615" y="2218"/>
                    </a:lnTo>
                    <a:lnTo>
                      <a:pt x="1615" y="2154"/>
                    </a:lnTo>
                    <a:cubicBezTo>
                      <a:pt x="1680" y="1400"/>
                      <a:pt x="1486" y="646"/>
                      <a:pt x="1077" y="0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4" name="Google Shape;9644;p62"/>
              <p:cNvSpPr/>
              <p:nvPr/>
            </p:nvSpPr>
            <p:spPr>
              <a:xfrm>
                <a:off x="268432" y="429925"/>
                <a:ext cx="527714" cy="527714"/>
              </a:xfrm>
              <a:custGeom>
                <a:rect b="b" l="l" r="r" t="t"/>
                <a:pathLst>
                  <a:path extrusionOk="0" h="7323" w="7323">
                    <a:moveTo>
                      <a:pt x="3920" y="151"/>
                    </a:moveTo>
                    <a:cubicBezTo>
                      <a:pt x="5858" y="302"/>
                      <a:pt x="7322" y="1982"/>
                      <a:pt x="7171" y="3920"/>
                    </a:cubicBezTo>
                    <a:cubicBezTo>
                      <a:pt x="7021" y="5858"/>
                      <a:pt x="5341" y="7322"/>
                      <a:pt x="3403" y="7172"/>
                    </a:cubicBezTo>
                    <a:cubicBezTo>
                      <a:pt x="1465" y="7021"/>
                      <a:pt x="0" y="5341"/>
                      <a:pt x="151" y="3403"/>
                    </a:cubicBezTo>
                    <a:cubicBezTo>
                      <a:pt x="302" y="1465"/>
                      <a:pt x="1982" y="1"/>
                      <a:pt x="3920" y="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5" name="Google Shape;9645;p62"/>
              <p:cNvSpPr/>
              <p:nvPr/>
            </p:nvSpPr>
            <p:spPr>
              <a:xfrm>
                <a:off x="294806" y="464082"/>
                <a:ext cx="493556" cy="493556"/>
              </a:xfrm>
              <a:custGeom>
                <a:rect b="b" l="l" r="r" t="t"/>
                <a:pathLst>
                  <a:path extrusionOk="0" h="6849" w="6849">
                    <a:moveTo>
                      <a:pt x="6482" y="1702"/>
                    </a:moveTo>
                    <a:cubicBezTo>
                      <a:pt x="6741" y="2240"/>
                      <a:pt x="6848" y="2843"/>
                      <a:pt x="6805" y="3446"/>
                    </a:cubicBezTo>
                    <a:cubicBezTo>
                      <a:pt x="6655" y="5384"/>
                      <a:pt x="4975" y="6848"/>
                      <a:pt x="3037" y="6698"/>
                    </a:cubicBezTo>
                    <a:cubicBezTo>
                      <a:pt x="1960" y="6611"/>
                      <a:pt x="970" y="6051"/>
                      <a:pt x="367" y="5147"/>
                    </a:cubicBezTo>
                    <a:cubicBezTo>
                      <a:pt x="108" y="4609"/>
                      <a:pt x="0" y="4006"/>
                      <a:pt x="44" y="3403"/>
                    </a:cubicBezTo>
                    <a:cubicBezTo>
                      <a:pt x="194" y="1465"/>
                      <a:pt x="1874" y="0"/>
                      <a:pt x="3812" y="151"/>
                    </a:cubicBezTo>
                    <a:cubicBezTo>
                      <a:pt x="4889" y="216"/>
                      <a:pt x="5879" y="797"/>
                      <a:pt x="6482" y="170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6" name="Google Shape;9646;p62"/>
              <p:cNvSpPr/>
              <p:nvPr/>
            </p:nvSpPr>
            <p:spPr>
              <a:xfrm>
                <a:off x="373931" y="563384"/>
                <a:ext cx="329037" cy="329037"/>
              </a:xfrm>
              <a:custGeom>
                <a:rect b="b" l="l" r="r" t="t"/>
                <a:pathLst>
                  <a:path extrusionOk="0" h="4566" w="4566">
                    <a:moveTo>
                      <a:pt x="3575" y="733"/>
                    </a:moveTo>
                    <a:cubicBezTo>
                      <a:pt x="4437" y="1443"/>
                      <a:pt x="4566" y="2714"/>
                      <a:pt x="3855" y="3597"/>
                    </a:cubicBezTo>
                    <a:cubicBezTo>
                      <a:pt x="3123" y="4458"/>
                      <a:pt x="1853" y="4566"/>
                      <a:pt x="970" y="3855"/>
                    </a:cubicBezTo>
                    <a:cubicBezTo>
                      <a:pt x="108" y="3145"/>
                      <a:pt x="1" y="1852"/>
                      <a:pt x="711" y="991"/>
                    </a:cubicBezTo>
                    <a:cubicBezTo>
                      <a:pt x="1422" y="130"/>
                      <a:pt x="2714" y="1"/>
                      <a:pt x="3575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7" name="Google Shape;9647;p62"/>
              <p:cNvSpPr/>
              <p:nvPr/>
            </p:nvSpPr>
            <p:spPr>
              <a:xfrm>
                <a:off x="380128" y="541693"/>
                <a:ext cx="304248" cy="304176"/>
              </a:xfrm>
              <a:custGeom>
                <a:rect b="b" l="l" r="r" t="t"/>
                <a:pathLst>
                  <a:path extrusionOk="0" h="4221" w="4222">
                    <a:moveTo>
                      <a:pt x="2262" y="86"/>
                    </a:moveTo>
                    <a:cubicBezTo>
                      <a:pt x="3382" y="172"/>
                      <a:pt x="4222" y="1141"/>
                      <a:pt x="4135" y="2261"/>
                    </a:cubicBezTo>
                    <a:cubicBezTo>
                      <a:pt x="4071" y="3381"/>
                      <a:pt x="3080" y="4221"/>
                      <a:pt x="1960" y="4156"/>
                    </a:cubicBezTo>
                    <a:cubicBezTo>
                      <a:pt x="841" y="4070"/>
                      <a:pt x="1" y="3079"/>
                      <a:pt x="87" y="1960"/>
                    </a:cubicBezTo>
                    <a:cubicBezTo>
                      <a:pt x="152" y="840"/>
                      <a:pt x="1142" y="0"/>
                      <a:pt x="2262" y="8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8" name="Google Shape;9648;p62"/>
              <p:cNvSpPr/>
              <p:nvPr/>
            </p:nvSpPr>
            <p:spPr>
              <a:xfrm>
                <a:off x="409674" y="571167"/>
                <a:ext cx="271604" cy="274702"/>
              </a:xfrm>
              <a:custGeom>
                <a:rect b="b" l="l" r="r" t="t"/>
                <a:pathLst>
                  <a:path extrusionOk="0" h="3812" w="3769">
                    <a:moveTo>
                      <a:pt x="3402" y="582"/>
                    </a:moveTo>
                    <a:cubicBezTo>
                      <a:pt x="3661" y="969"/>
                      <a:pt x="3769" y="1400"/>
                      <a:pt x="3725" y="1852"/>
                    </a:cubicBezTo>
                    <a:cubicBezTo>
                      <a:pt x="3661" y="2972"/>
                      <a:pt x="2670" y="3812"/>
                      <a:pt x="1550" y="3726"/>
                    </a:cubicBezTo>
                    <a:cubicBezTo>
                      <a:pt x="1120" y="3704"/>
                      <a:pt x="689" y="3532"/>
                      <a:pt x="366" y="3230"/>
                    </a:cubicBezTo>
                    <a:cubicBezTo>
                      <a:pt x="108" y="2864"/>
                      <a:pt x="0" y="2412"/>
                      <a:pt x="43" y="1981"/>
                    </a:cubicBezTo>
                    <a:cubicBezTo>
                      <a:pt x="108" y="840"/>
                      <a:pt x="1098" y="0"/>
                      <a:pt x="2218" y="86"/>
                    </a:cubicBezTo>
                    <a:cubicBezTo>
                      <a:pt x="2649" y="129"/>
                      <a:pt x="3079" y="302"/>
                      <a:pt x="3402" y="582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9" name="Google Shape;9649;p62"/>
              <p:cNvSpPr/>
              <p:nvPr/>
            </p:nvSpPr>
            <p:spPr>
              <a:xfrm>
                <a:off x="411187" y="572680"/>
                <a:ext cx="253011" cy="251498"/>
              </a:xfrm>
              <a:custGeom>
                <a:rect b="b" l="l" r="r" t="t"/>
                <a:pathLst>
                  <a:path extrusionOk="0" h="3490" w="3511">
                    <a:moveTo>
                      <a:pt x="216" y="2994"/>
                    </a:moveTo>
                    <a:cubicBezTo>
                      <a:pt x="65" y="2671"/>
                      <a:pt x="1" y="2326"/>
                      <a:pt x="22" y="1960"/>
                    </a:cubicBezTo>
                    <a:cubicBezTo>
                      <a:pt x="87" y="841"/>
                      <a:pt x="1077" y="1"/>
                      <a:pt x="2197" y="87"/>
                    </a:cubicBezTo>
                    <a:cubicBezTo>
                      <a:pt x="2606" y="108"/>
                      <a:pt x="2972" y="259"/>
                      <a:pt x="3295" y="496"/>
                    </a:cubicBezTo>
                    <a:cubicBezTo>
                      <a:pt x="3446" y="819"/>
                      <a:pt x="3511" y="1164"/>
                      <a:pt x="3489" y="1530"/>
                    </a:cubicBezTo>
                    <a:cubicBezTo>
                      <a:pt x="3403" y="2649"/>
                      <a:pt x="2434" y="3489"/>
                      <a:pt x="1314" y="3403"/>
                    </a:cubicBezTo>
                    <a:cubicBezTo>
                      <a:pt x="905" y="3382"/>
                      <a:pt x="517" y="3231"/>
                      <a:pt x="216" y="2994"/>
                    </a:cubicBezTo>
                    <a:close/>
                  </a:path>
                </a:pathLst>
              </a:custGeom>
              <a:solidFill>
                <a:srgbClr val="EFF0F1">
                  <a:alpha val="2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8900044" scaled="0"/>
        </a:gradFill>
      </p:bgPr>
    </p:bg>
    <p:spTree>
      <p:nvGrpSpPr>
        <p:cNvPr id="9650" name="Shape 9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1" name="Google Shape;9651;p63"/>
          <p:cNvGrpSpPr/>
          <p:nvPr/>
        </p:nvGrpSpPr>
        <p:grpSpPr>
          <a:xfrm>
            <a:off x="-74757" y="2684588"/>
            <a:ext cx="9313502" cy="2541840"/>
            <a:chOff x="1851250" y="1720850"/>
            <a:chExt cx="3539775" cy="966075"/>
          </a:xfrm>
        </p:grpSpPr>
        <p:sp>
          <p:nvSpPr>
            <p:cNvPr id="9652" name="Google Shape;9652;p63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63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63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63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63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63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63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63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63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63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63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63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63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63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63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63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63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63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63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63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63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63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63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63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63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63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63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63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63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63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63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63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63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63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63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63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63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63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63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63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63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63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63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63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63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63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63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63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63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63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63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63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63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63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63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63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63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63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63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63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63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63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63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63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63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63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63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63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63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63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63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63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63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63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63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63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63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63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63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63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63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63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63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63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63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63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63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63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63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63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63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63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63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63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63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63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63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63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63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63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63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63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63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63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63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63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63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63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63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63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63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63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63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63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63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63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63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63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63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63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63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63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63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63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63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63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63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63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63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63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63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63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63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63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63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63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63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63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63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63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p63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63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63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63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63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63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63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63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63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63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63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p63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p63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63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63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63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63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63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63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63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63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63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63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63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63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63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63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63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63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63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63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63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63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63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63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63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63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63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63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63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63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63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63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63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63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63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p63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p63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63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63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63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63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63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63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63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63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63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63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63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63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63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63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63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63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63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63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63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63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63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63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63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63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63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63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63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63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63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63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63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63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63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63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63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63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63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63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63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63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63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63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63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63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63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63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63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63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63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63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63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63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63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63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63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63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63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63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63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63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63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63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63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63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63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63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63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63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63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63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63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63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63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63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63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63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63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63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63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63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63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63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63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63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63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63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63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63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63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63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63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63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63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63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63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63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63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63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63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63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63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63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63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63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63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63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63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63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63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63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63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63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63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63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63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63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63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63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63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63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63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63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63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63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63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63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63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63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68" name="Google Shape;9968;p63"/>
          <p:cNvGrpSpPr/>
          <p:nvPr/>
        </p:nvGrpSpPr>
        <p:grpSpPr>
          <a:xfrm>
            <a:off x="13" y="56"/>
            <a:ext cx="9143721" cy="2251922"/>
            <a:chOff x="-347225" y="-1310325"/>
            <a:chExt cx="7672194" cy="1889514"/>
          </a:xfrm>
        </p:grpSpPr>
        <p:sp>
          <p:nvSpPr>
            <p:cNvPr id="9969" name="Google Shape;9969;p63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63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63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63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63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63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63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63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63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63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63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63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63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63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63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63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63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63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63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63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63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63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63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63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63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63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63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63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63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63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63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63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63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63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63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63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63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63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63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63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63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63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63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63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63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63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63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63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63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63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63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63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63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63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63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63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63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63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63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63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63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63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63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63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63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63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63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63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63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63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63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63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63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63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63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63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63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63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63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63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63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63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63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63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63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63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63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63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63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63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63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63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63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63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63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63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63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63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63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63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63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63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63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63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63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63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63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63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63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63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63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63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63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63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63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p63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63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63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63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63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63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63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63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63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63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63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63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63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63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63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63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00" name="Google Shape;10100;p63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10101" name="Google Shape;10101;p63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102" name="Google Shape;10102;p63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10103" name="Google Shape;10103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04" name="Google Shape;10104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05" name="Google Shape;10105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06" name="Google Shape;10106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07" name="Google Shape;10107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08" name="Google Shape;10108;p63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10109" name="Google Shape;10109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0" name="Google Shape;10110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1" name="Google Shape;10111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2" name="Google Shape;10112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3" name="Google Shape;10113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14" name="Google Shape;10114;p63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115" name="Google Shape;10115;p63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10116" name="Google Shape;10116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7" name="Google Shape;10117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8" name="Google Shape;10118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9" name="Google Shape;10119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0" name="Google Shape;10120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21" name="Google Shape;10121;p63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10122" name="Google Shape;10122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3" name="Google Shape;10123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4" name="Google Shape;10124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5" name="Google Shape;10125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6" name="Google Shape;10126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27" name="Google Shape;10127;p63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10128" name="Google Shape;10128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9" name="Google Shape;10129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0" name="Google Shape;10130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1" name="Google Shape;10131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2" name="Google Shape;10132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33" name="Google Shape;10133;p63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10134" name="Google Shape;10134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5" name="Google Shape;10135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6" name="Google Shape;10136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7" name="Google Shape;10137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8" name="Google Shape;10138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39" name="Google Shape;10139;p63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10140" name="Google Shape;10140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1" name="Google Shape;10141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2" name="Google Shape;10142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3" name="Google Shape;10143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4" name="Google Shape;10144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45" name="Google Shape;10145;p63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10146" name="Google Shape;10146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7" name="Google Shape;10147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8" name="Google Shape;10148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9" name="Google Shape;10149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0" name="Google Shape;10150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51" name="Google Shape;10151;p63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10152" name="Google Shape;10152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3" name="Google Shape;10153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4" name="Google Shape;10154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5" name="Google Shape;10155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6" name="Google Shape;10156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57" name="Google Shape;10157;p63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10158" name="Google Shape;10158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59" name="Google Shape;10159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0" name="Google Shape;10160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1" name="Google Shape;10161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2" name="Google Shape;10162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63" name="Google Shape;10163;p63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10164" name="Google Shape;10164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5" name="Google Shape;10165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6" name="Google Shape;10166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7" name="Google Shape;10167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68" name="Google Shape;10168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69" name="Google Shape;10169;p63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10170" name="Google Shape;10170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1" name="Google Shape;10171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2" name="Google Shape;10172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3" name="Google Shape;10173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4" name="Google Shape;10174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75" name="Google Shape;10175;p63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10176" name="Google Shape;10176;p6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7" name="Google Shape;10177;p6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8" name="Google Shape;10178;p6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9" name="Google Shape;10179;p6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0" name="Google Shape;10180;p6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181" name="Google Shape;10181;p63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82" name="Google Shape;10182;p63"/>
          <p:cNvSpPr txBox="1"/>
          <p:nvPr>
            <p:ph type="title"/>
          </p:nvPr>
        </p:nvSpPr>
        <p:spPr>
          <a:xfrm>
            <a:off x="714675" y="722877"/>
            <a:ext cx="4981800" cy="104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0183" name="Google Shape;10183;p63"/>
          <p:cNvSpPr txBox="1"/>
          <p:nvPr>
            <p:ph idx="1" type="body"/>
          </p:nvPr>
        </p:nvSpPr>
        <p:spPr>
          <a:xfrm>
            <a:off x="714675" y="2075450"/>
            <a:ext cx="4981800" cy="209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1400"/>
              <a:buAutoNum type="arabicPeriod"/>
              <a:defRPr sz="1200"/>
            </a:lvl1pPr>
            <a:lvl2pPr indent="-3048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AutoNum type="alphaLcPeriod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AutoNum type="romanLcPeriod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AutoNum type="arabicPeriod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AutoNum type="alphaLcPeriod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AutoNum type="romanLcPeriod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AutoNum type="arabicPeriod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AutoNum type="alphaLcPeriod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AutoNum type="romanLcPeriod"/>
              <a:defRPr sz="1200"/>
            </a:lvl9pPr>
          </a:lstStyle>
          <a:p/>
        </p:txBody>
      </p:sp>
      <p:sp>
        <p:nvSpPr>
          <p:cNvPr id="10184" name="Google Shape;10184;p63"/>
          <p:cNvSpPr/>
          <p:nvPr>
            <p:ph idx="2" type="pic"/>
          </p:nvPr>
        </p:nvSpPr>
        <p:spPr>
          <a:xfrm>
            <a:off x="5905200" y="728675"/>
            <a:ext cx="2524200" cy="40659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85" name="Google Shape;10185;p63"/>
          <p:cNvGrpSpPr/>
          <p:nvPr/>
        </p:nvGrpSpPr>
        <p:grpSpPr>
          <a:xfrm>
            <a:off x="901650" y="4410538"/>
            <a:ext cx="7864366" cy="434683"/>
            <a:chOff x="901650" y="4410538"/>
            <a:chExt cx="7864366" cy="434683"/>
          </a:xfrm>
        </p:grpSpPr>
        <p:grpSp>
          <p:nvGrpSpPr>
            <p:cNvPr id="10186" name="Google Shape;10186;p63"/>
            <p:cNvGrpSpPr/>
            <p:nvPr/>
          </p:nvGrpSpPr>
          <p:grpSpPr>
            <a:xfrm>
              <a:off x="4103400" y="4608254"/>
              <a:ext cx="208157" cy="236967"/>
              <a:chOff x="4103400" y="4608254"/>
              <a:chExt cx="208157" cy="236967"/>
            </a:xfrm>
          </p:grpSpPr>
          <p:sp>
            <p:nvSpPr>
              <p:cNvPr id="10187" name="Google Shape;10187;p63"/>
              <p:cNvSpPr/>
              <p:nvPr/>
            </p:nvSpPr>
            <p:spPr>
              <a:xfrm>
                <a:off x="4103400" y="4608254"/>
                <a:ext cx="208157" cy="236967"/>
              </a:xfrm>
              <a:custGeom>
                <a:rect b="b" l="l" r="r" t="t"/>
                <a:pathLst>
                  <a:path extrusionOk="0" h="2303" w="2023">
                    <a:moveTo>
                      <a:pt x="394" y="1460"/>
                    </a:moveTo>
                    <a:cubicBezTo>
                      <a:pt x="1" y="562"/>
                      <a:pt x="1292" y="0"/>
                      <a:pt x="1686" y="843"/>
                    </a:cubicBezTo>
                    <a:cubicBezTo>
                      <a:pt x="2023" y="1741"/>
                      <a:pt x="731" y="2303"/>
                      <a:pt x="394" y="14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8" name="Google Shape;10188;p63"/>
              <p:cNvSpPr/>
              <p:nvPr/>
            </p:nvSpPr>
            <p:spPr>
              <a:xfrm>
                <a:off x="4143838" y="4660217"/>
                <a:ext cx="127281" cy="127281"/>
              </a:xfrm>
              <a:custGeom>
                <a:rect b="b" l="l" r="r" t="t"/>
                <a:pathLst>
                  <a:path extrusionOk="0" h="1237" w="1237">
                    <a:moveTo>
                      <a:pt x="169" y="843"/>
                    </a:moveTo>
                    <a:cubicBezTo>
                      <a:pt x="1" y="562"/>
                      <a:pt x="169" y="281"/>
                      <a:pt x="394" y="169"/>
                    </a:cubicBezTo>
                    <a:cubicBezTo>
                      <a:pt x="843" y="1"/>
                      <a:pt x="1236" y="394"/>
                      <a:pt x="1068" y="787"/>
                    </a:cubicBezTo>
                    <a:cubicBezTo>
                      <a:pt x="956" y="1236"/>
                      <a:pt x="338" y="1236"/>
                      <a:pt x="169" y="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9" name="Google Shape;10189;p63"/>
              <p:cNvSpPr/>
              <p:nvPr/>
            </p:nvSpPr>
            <p:spPr>
              <a:xfrm>
                <a:off x="4149600" y="4665979"/>
                <a:ext cx="127281" cy="121519"/>
              </a:xfrm>
              <a:custGeom>
                <a:rect b="b" l="l" r="r" t="t"/>
                <a:pathLst>
                  <a:path extrusionOk="0" h="1181" w="1237">
                    <a:moveTo>
                      <a:pt x="113" y="787"/>
                    </a:moveTo>
                    <a:cubicBezTo>
                      <a:pt x="1" y="619"/>
                      <a:pt x="57" y="450"/>
                      <a:pt x="169" y="282"/>
                    </a:cubicBezTo>
                    <a:cubicBezTo>
                      <a:pt x="169" y="225"/>
                      <a:pt x="226" y="225"/>
                      <a:pt x="282" y="225"/>
                    </a:cubicBezTo>
                    <a:cubicBezTo>
                      <a:pt x="787" y="1"/>
                      <a:pt x="1237" y="506"/>
                      <a:pt x="900" y="956"/>
                    </a:cubicBezTo>
                    <a:cubicBezTo>
                      <a:pt x="900" y="1012"/>
                      <a:pt x="843" y="1012"/>
                      <a:pt x="787" y="1068"/>
                    </a:cubicBezTo>
                    <a:cubicBezTo>
                      <a:pt x="506" y="1180"/>
                      <a:pt x="169" y="1068"/>
                      <a:pt x="57" y="78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0" name="Google Shape;10190;p63"/>
              <p:cNvSpPr/>
              <p:nvPr/>
            </p:nvSpPr>
            <p:spPr>
              <a:xfrm>
                <a:off x="4161228" y="4694893"/>
                <a:ext cx="80978" cy="69454"/>
              </a:xfrm>
              <a:custGeom>
                <a:rect b="b" l="l" r="r" t="t"/>
                <a:pathLst>
                  <a:path extrusionOk="0" h="675" w="787">
                    <a:moveTo>
                      <a:pt x="450" y="618"/>
                    </a:moveTo>
                    <a:cubicBezTo>
                      <a:pt x="113" y="618"/>
                      <a:pt x="0" y="225"/>
                      <a:pt x="225" y="1"/>
                    </a:cubicBezTo>
                    <a:cubicBezTo>
                      <a:pt x="169" y="57"/>
                      <a:pt x="169" y="113"/>
                      <a:pt x="169" y="169"/>
                    </a:cubicBezTo>
                    <a:cubicBezTo>
                      <a:pt x="113" y="338"/>
                      <a:pt x="281" y="562"/>
                      <a:pt x="506" y="562"/>
                    </a:cubicBezTo>
                    <a:cubicBezTo>
                      <a:pt x="562" y="562"/>
                      <a:pt x="674" y="562"/>
                      <a:pt x="787" y="450"/>
                    </a:cubicBezTo>
                    <a:cubicBezTo>
                      <a:pt x="730" y="562"/>
                      <a:pt x="562" y="675"/>
                      <a:pt x="450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91" name="Google Shape;10191;p63"/>
            <p:cNvGrpSpPr/>
            <p:nvPr/>
          </p:nvGrpSpPr>
          <p:grpSpPr>
            <a:xfrm>
              <a:off x="8535929" y="4410538"/>
              <a:ext cx="230087" cy="393387"/>
              <a:chOff x="1267792" y="5309150"/>
              <a:chExt cx="230087" cy="393387"/>
            </a:xfrm>
          </p:grpSpPr>
          <p:sp>
            <p:nvSpPr>
              <p:cNvPr id="10192" name="Google Shape;10192;p63"/>
              <p:cNvSpPr/>
              <p:nvPr/>
            </p:nvSpPr>
            <p:spPr>
              <a:xfrm>
                <a:off x="1267792" y="5309150"/>
                <a:ext cx="230087" cy="393387"/>
              </a:xfrm>
              <a:custGeom>
                <a:rect b="b" l="l" r="r" t="t"/>
                <a:pathLst>
                  <a:path extrusionOk="0" h="5955" w="3483">
                    <a:moveTo>
                      <a:pt x="3483" y="1"/>
                    </a:moveTo>
                    <a:lnTo>
                      <a:pt x="3483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3" name="Google Shape;10193;p63"/>
              <p:cNvSpPr/>
              <p:nvPr/>
            </p:nvSpPr>
            <p:spPr>
              <a:xfrm>
                <a:off x="1416227" y="5309150"/>
                <a:ext cx="81650" cy="393387"/>
              </a:xfrm>
              <a:custGeom>
                <a:rect b="b" l="l" r="r" t="t"/>
                <a:pathLst>
                  <a:path extrusionOk="0" h="5955" w="1236">
                    <a:moveTo>
                      <a:pt x="1236" y="1"/>
                    </a:moveTo>
                    <a:lnTo>
                      <a:pt x="1236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4" name="Google Shape;10194;p63"/>
              <p:cNvSpPr/>
              <p:nvPr/>
            </p:nvSpPr>
            <p:spPr>
              <a:xfrm>
                <a:off x="1312316" y="5309150"/>
                <a:ext cx="44591" cy="393387"/>
              </a:xfrm>
              <a:custGeom>
                <a:rect b="b" l="l" r="r" t="t"/>
                <a:pathLst>
                  <a:path extrusionOk="0" h="5955" w="675">
                    <a:moveTo>
                      <a:pt x="674" y="1"/>
                    </a:moveTo>
                    <a:lnTo>
                      <a:pt x="674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95" name="Google Shape;10195;p63"/>
            <p:cNvGrpSpPr/>
            <p:nvPr/>
          </p:nvGrpSpPr>
          <p:grpSpPr>
            <a:xfrm>
              <a:off x="1260693" y="4695499"/>
              <a:ext cx="356260" cy="81650"/>
              <a:chOff x="1962943" y="5517637"/>
              <a:chExt cx="356260" cy="81650"/>
            </a:xfrm>
          </p:grpSpPr>
          <p:sp>
            <p:nvSpPr>
              <p:cNvPr id="10196" name="Google Shape;10196;p63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7" name="Google Shape;10197;p63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8" name="Google Shape;10198;p63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9" name="Google Shape;10199;p63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0" name="Google Shape;10200;p63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01" name="Google Shape;10201;p63"/>
            <p:cNvGrpSpPr/>
            <p:nvPr/>
          </p:nvGrpSpPr>
          <p:grpSpPr>
            <a:xfrm>
              <a:off x="901650" y="4536578"/>
              <a:ext cx="252349" cy="252349"/>
              <a:chOff x="1647575" y="5358103"/>
              <a:chExt cx="252349" cy="252349"/>
            </a:xfrm>
          </p:grpSpPr>
          <p:sp>
            <p:nvSpPr>
              <p:cNvPr id="10202" name="Google Shape;10202;p63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3" name="Google Shape;10203;p63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4" name="Google Shape;10204;p63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5" name="Google Shape;10205;p63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">
    <p:bg>
      <p:bgPr>
        <a:gradFill>
          <a:gsLst>
            <a:gs pos="0">
              <a:schemeClr val="accent6"/>
            </a:gs>
            <a:gs pos="50000">
              <a:schemeClr val="accent6"/>
            </a:gs>
            <a:gs pos="100000">
              <a:schemeClr val="dk1"/>
            </a:gs>
          </a:gsLst>
          <a:lin ang="2700006" scaled="0"/>
        </a:gradFill>
      </p:bgPr>
    </p:bg>
    <p:spTree>
      <p:nvGrpSpPr>
        <p:cNvPr id="460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" name="Google Shape;461;p43"/>
          <p:cNvGrpSpPr/>
          <p:nvPr/>
        </p:nvGrpSpPr>
        <p:grpSpPr>
          <a:xfrm flipH="1">
            <a:off x="-82849" y="2670990"/>
            <a:ext cx="9363767" cy="2555558"/>
            <a:chOff x="1851250" y="1720850"/>
            <a:chExt cx="3539775" cy="966075"/>
          </a:xfrm>
        </p:grpSpPr>
        <p:sp>
          <p:nvSpPr>
            <p:cNvPr id="462" name="Google Shape;462;p43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3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3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43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43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43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3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3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3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3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3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3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43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43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43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3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3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3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3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3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3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3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3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3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43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43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43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43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43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43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43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43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43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43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43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43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43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43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43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43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43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43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43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43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43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43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43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43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43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43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43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43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43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43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43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43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43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43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43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43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43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43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43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43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43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43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43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43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43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43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43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43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43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43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43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43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43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43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43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43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43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43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43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43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43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43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43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43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43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43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43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43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43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43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43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43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43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43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43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43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43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43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43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43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43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43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43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43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43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43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43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43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43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43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43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43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43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43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43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43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43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43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43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43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43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43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43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43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43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43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43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43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43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43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43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43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43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43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43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43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43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43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43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43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43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43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43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43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43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43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43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43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43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43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43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43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43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43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43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43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43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43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43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43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43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43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43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43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43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43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43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43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43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43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43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43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43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43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43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43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43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43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43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43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43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43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43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43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43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43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43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43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43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43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43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43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43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43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43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43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43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43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43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43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43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43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43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43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43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43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43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43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43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43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43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43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43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43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43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43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43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43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43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43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43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43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43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43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43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43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43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43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43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43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43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43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43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43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43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43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43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43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43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43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43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43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43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43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43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43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43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43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43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43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43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43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43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43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43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43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43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43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43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43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43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3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3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3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43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43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43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43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43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43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43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43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43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43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43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43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43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43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43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43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43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43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43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43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43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43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43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43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3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3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43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43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3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3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3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3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43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3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3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3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3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3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43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43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3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3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43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43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43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43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43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43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8" name="Google Shape;778;p43"/>
          <p:cNvGrpSpPr/>
          <p:nvPr/>
        </p:nvGrpSpPr>
        <p:grpSpPr>
          <a:xfrm flipH="1">
            <a:off x="12563" y="56"/>
            <a:ext cx="9143721" cy="2251922"/>
            <a:chOff x="-347225" y="-1310325"/>
            <a:chExt cx="7672194" cy="1889514"/>
          </a:xfrm>
        </p:grpSpPr>
        <p:sp>
          <p:nvSpPr>
            <p:cNvPr id="779" name="Google Shape;779;p43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43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43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43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43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43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43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43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3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43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3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3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43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43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43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43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43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43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43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43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43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43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43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43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3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3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3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3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3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3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3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3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3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3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3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3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43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3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3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43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43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43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43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3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43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43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43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43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43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43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43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43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43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43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43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43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43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43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43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43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43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43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43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3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3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3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3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43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43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3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43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3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3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3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3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3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3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3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3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3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3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3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3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3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3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3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3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3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3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3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3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3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3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3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3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3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3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3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3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3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3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3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3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3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3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3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3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3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3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43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43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3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3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3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3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43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43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3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43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43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3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3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3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3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3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3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3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3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3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3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3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0" name="Google Shape;910;p43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911" name="Google Shape;911;p43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12" name="Google Shape;912;p43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913" name="Google Shape;913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18" name="Google Shape;918;p43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919" name="Google Shape;919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24" name="Google Shape;924;p43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25" name="Google Shape;925;p43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926" name="Google Shape;926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1" name="Google Shape;931;p43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932" name="Google Shape;932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7" name="Google Shape;937;p43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938" name="Google Shape;938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3" name="Google Shape;943;p43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944" name="Google Shape;944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5" name="Google Shape;945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6" name="Google Shape;946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7" name="Google Shape;947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8" name="Google Shape;948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49" name="Google Shape;949;p43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950" name="Google Shape;950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1" name="Google Shape;951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2" name="Google Shape;952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3" name="Google Shape;953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4" name="Google Shape;954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5" name="Google Shape;955;p43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956" name="Google Shape;956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8" name="Google Shape;958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9" name="Google Shape;959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1" name="Google Shape;961;p43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962" name="Google Shape;962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3" name="Google Shape;963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4" name="Google Shape;964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5" name="Google Shape;965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6" name="Google Shape;966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67" name="Google Shape;967;p43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968" name="Google Shape;968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9" name="Google Shape;969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0" name="Google Shape;970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1" name="Google Shape;971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" name="Google Shape;972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3" name="Google Shape;973;p43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974" name="Google Shape;974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5" name="Google Shape;975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6" name="Google Shape;976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43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980" name="Google Shape;980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5" name="Google Shape;985;p43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986" name="Google Shape;986;p43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43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43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43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43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1" name="Google Shape;991;p43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2" name="Google Shape;992;p43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93" name="Google Shape;993;p43"/>
          <p:cNvSpPr txBox="1"/>
          <p:nvPr>
            <p:ph idx="2" type="title"/>
          </p:nvPr>
        </p:nvSpPr>
        <p:spPr>
          <a:xfrm>
            <a:off x="800175" y="1610425"/>
            <a:ext cx="736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b="1"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94" name="Google Shape;994;p43"/>
          <p:cNvSpPr txBox="1"/>
          <p:nvPr>
            <p:ph idx="1" type="subTitle"/>
          </p:nvPr>
        </p:nvSpPr>
        <p:spPr>
          <a:xfrm>
            <a:off x="1647066" y="1610425"/>
            <a:ext cx="29124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5" name="Google Shape;995;p43"/>
          <p:cNvSpPr txBox="1"/>
          <p:nvPr>
            <p:ph idx="3" type="title"/>
          </p:nvPr>
        </p:nvSpPr>
        <p:spPr>
          <a:xfrm>
            <a:off x="800175" y="2646437"/>
            <a:ext cx="736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b="1"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96" name="Google Shape;996;p43"/>
          <p:cNvSpPr txBox="1"/>
          <p:nvPr>
            <p:ph idx="4" type="subTitle"/>
          </p:nvPr>
        </p:nvSpPr>
        <p:spPr>
          <a:xfrm>
            <a:off x="1647066" y="2646437"/>
            <a:ext cx="29124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7" name="Google Shape;997;p43"/>
          <p:cNvSpPr txBox="1"/>
          <p:nvPr>
            <p:ph idx="5" type="title"/>
          </p:nvPr>
        </p:nvSpPr>
        <p:spPr>
          <a:xfrm>
            <a:off x="800175" y="3685752"/>
            <a:ext cx="736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b="1"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98" name="Google Shape;998;p43"/>
          <p:cNvSpPr txBox="1"/>
          <p:nvPr>
            <p:ph idx="6" type="subTitle"/>
          </p:nvPr>
        </p:nvSpPr>
        <p:spPr>
          <a:xfrm>
            <a:off x="1647066" y="3685752"/>
            <a:ext cx="29124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9" name="Google Shape;999;p43"/>
          <p:cNvSpPr txBox="1"/>
          <p:nvPr>
            <p:ph idx="7" type="title"/>
          </p:nvPr>
        </p:nvSpPr>
        <p:spPr>
          <a:xfrm>
            <a:off x="4575050" y="1610425"/>
            <a:ext cx="736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b="1"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00" name="Google Shape;1000;p43"/>
          <p:cNvSpPr txBox="1"/>
          <p:nvPr>
            <p:ph idx="8" type="subTitle"/>
          </p:nvPr>
        </p:nvSpPr>
        <p:spPr>
          <a:xfrm>
            <a:off x="5428191" y="1610425"/>
            <a:ext cx="29889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1" name="Google Shape;1001;p43"/>
          <p:cNvSpPr txBox="1"/>
          <p:nvPr>
            <p:ph idx="9" type="title"/>
          </p:nvPr>
        </p:nvSpPr>
        <p:spPr>
          <a:xfrm>
            <a:off x="4575050" y="2648537"/>
            <a:ext cx="736500" cy="34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b="1"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02" name="Google Shape;1002;p43"/>
          <p:cNvSpPr txBox="1"/>
          <p:nvPr>
            <p:ph idx="13" type="subTitle"/>
          </p:nvPr>
        </p:nvSpPr>
        <p:spPr>
          <a:xfrm>
            <a:off x="5428191" y="2646437"/>
            <a:ext cx="29889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3" name="Google Shape;1003;p43"/>
          <p:cNvSpPr txBox="1"/>
          <p:nvPr>
            <p:ph idx="14" type="title"/>
          </p:nvPr>
        </p:nvSpPr>
        <p:spPr>
          <a:xfrm>
            <a:off x="4575050" y="3685752"/>
            <a:ext cx="736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b="1"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004" name="Google Shape;1004;p43"/>
          <p:cNvSpPr txBox="1"/>
          <p:nvPr>
            <p:ph idx="15" type="subTitle"/>
          </p:nvPr>
        </p:nvSpPr>
        <p:spPr>
          <a:xfrm>
            <a:off x="5428191" y="3685752"/>
            <a:ext cx="29889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05" name="Google Shape;1005;p43"/>
          <p:cNvGrpSpPr/>
          <p:nvPr/>
        </p:nvGrpSpPr>
        <p:grpSpPr>
          <a:xfrm>
            <a:off x="466400" y="4388350"/>
            <a:ext cx="7842416" cy="456871"/>
            <a:chOff x="466400" y="4388350"/>
            <a:chExt cx="7842416" cy="456871"/>
          </a:xfrm>
        </p:grpSpPr>
        <p:grpSp>
          <p:nvGrpSpPr>
            <p:cNvPr id="1006" name="Google Shape;1006;p43"/>
            <p:cNvGrpSpPr/>
            <p:nvPr/>
          </p:nvGrpSpPr>
          <p:grpSpPr>
            <a:xfrm>
              <a:off x="4975110" y="4608254"/>
              <a:ext cx="208157" cy="236967"/>
              <a:chOff x="4975110" y="4608254"/>
              <a:chExt cx="208157" cy="236967"/>
            </a:xfrm>
          </p:grpSpPr>
          <p:sp>
            <p:nvSpPr>
              <p:cNvPr id="1007" name="Google Shape;1007;p43"/>
              <p:cNvSpPr/>
              <p:nvPr/>
            </p:nvSpPr>
            <p:spPr>
              <a:xfrm flipH="1">
                <a:off x="4975110" y="4608254"/>
                <a:ext cx="208157" cy="236967"/>
              </a:xfrm>
              <a:custGeom>
                <a:rect b="b" l="l" r="r" t="t"/>
                <a:pathLst>
                  <a:path extrusionOk="0" h="2303" w="2023">
                    <a:moveTo>
                      <a:pt x="394" y="1460"/>
                    </a:moveTo>
                    <a:cubicBezTo>
                      <a:pt x="1" y="562"/>
                      <a:pt x="1292" y="0"/>
                      <a:pt x="1686" y="843"/>
                    </a:cubicBezTo>
                    <a:cubicBezTo>
                      <a:pt x="2023" y="1741"/>
                      <a:pt x="731" y="2303"/>
                      <a:pt x="394" y="14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43"/>
              <p:cNvSpPr/>
              <p:nvPr/>
            </p:nvSpPr>
            <p:spPr>
              <a:xfrm flipH="1">
                <a:off x="5015547" y="4660217"/>
                <a:ext cx="127281" cy="127281"/>
              </a:xfrm>
              <a:custGeom>
                <a:rect b="b" l="l" r="r" t="t"/>
                <a:pathLst>
                  <a:path extrusionOk="0" h="1237" w="1237">
                    <a:moveTo>
                      <a:pt x="169" y="843"/>
                    </a:moveTo>
                    <a:cubicBezTo>
                      <a:pt x="1" y="562"/>
                      <a:pt x="169" y="281"/>
                      <a:pt x="394" y="169"/>
                    </a:cubicBezTo>
                    <a:cubicBezTo>
                      <a:pt x="843" y="1"/>
                      <a:pt x="1236" y="394"/>
                      <a:pt x="1068" y="787"/>
                    </a:cubicBezTo>
                    <a:cubicBezTo>
                      <a:pt x="956" y="1236"/>
                      <a:pt x="338" y="1236"/>
                      <a:pt x="169" y="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43"/>
              <p:cNvSpPr/>
              <p:nvPr/>
            </p:nvSpPr>
            <p:spPr>
              <a:xfrm flipH="1">
                <a:off x="5009785" y="4665979"/>
                <a:ext cx="127281" cy="121519"/>
              </a:xfrm>
              <a:custGeom>
                <a:rect b="b" l="l" r="r" t="t"/>
                <a:pathLst>
                  <a:path extrusionOk="0" h="1181" w="1237">
                    <a:moveTo>
                      <a:pt x="113" y="787"/>
                    </a:moveTo>
                    <a:cubicBezTo>
                      <a:pt x="1" y="619"/>
                      <a:pt x="57" y="450"/>
                      <a:pt x="169" y="282"/>
                    </a:cubicBezTo>
                    <a:cubicBezTo>
                      <a:pt x="169" y="225"/>
                      <a:pt x="226" y="225"/>
                      <a:pt x="282" y="225"/>
                    </a:cubicBezTo>
                    <a:cubicBezTo>
                      <a:pt x="787" y="1"/>
                      <a:pt x="1237" y="506"/>
                      <a:pt x="900" y="956"/>
                    </a:cubicBezTo>
                    <a:cubicBezTo>
                      <a:pt x="900" y="1012"/>
                      <a:pt x="843" y="1012"/>
                      <a:pt x="787" y="1068"/>
                    </a:cubicBezTo>
                    <a:cubicBezTo>
                      <a:pt x="506" y="1180"/>
                      <a:pt x="169" y="1068"/>
                      <a:pt x="57" y="78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43"/>
              <p:cNvSpPr/>
              <p:nvPr/>
            </p:nvSpPr>
            <p:spPr>
              <a:xfrm flipH="1">
                <a:off x="5044460" y="4694893"/>
                <a:ext cx="80978" cy="69454"/>
              </a:xfrm>
              <a:custGeom>
                <a:rect b="b" l="l" r="r" t="t"/>
                <a:pathLst>
                  <a:path extrusionOk="0" h="675" w="787">
                    <a:moveTo>
                      <a:pt x="450" y="618"/>
                    </a:moveTo>
                    <a:cubicBezTo>
                      <a:pt x="113" y="618"/>
                      <a:pt x="0" y="225"/>
                      <a:pt x="225" y="1"/>
                    </a:cubicBezTo>
                    <a:cubicBezTo>
                      <a:pt x="169" y="57"/>
                      <a:pt x="169" y="113"/>
                      <a:pt x="169" y="169"/>
                    </a:cubicBezTo>
                    <a:cubicBezTo>
                      <a:pt x="113" y="338"/>
                      <a:pt x="281" y="562"/>
                      <a:pt x="506" y="562"/>
                    </a:cubicBezTo>
                    <a:cubicBezTo>
                      <a:pt x="562" y="562"/>
                      <a:pt x="674" y="562"/>
                      <a:pt x="787" y="450"/>
                    </a:cubicBezTo>
                    <a:cubicBezTo>
                      <a:pt x="730" y="562"/>
                      <a:pt x="562" y="675"/>
                      <a:pt x="450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1" name="Google Shape;1011;p43"/>
            <p:cNvGrpSpPr/>
            <p:nvPr/>
          </p:nvGrpSpPr>
          <p:grpSpPr>
            <a:xfrm flipH="1">
              <a:off x="466400" y="4388350"/>
              <a:ext cx="230087" cy="393387"/>
              <a:chOff x="1267792" y="5309150"/>
              <a:chExt cx="230087" cy="393387"/>
            </a:xfrm>
          </p:grpSpPr>
          <p:sp>
            <p:nvSpPr>
              <p:cNvPr id="1012" name="Google Shape;1012;p43"/>
              <p:cNvSpPr/>
              <p:nvPr/>
            </p:nvSpPr>
            <p:spPr>
              <a:xfrm>
                <a:off x="1267792" y="5309150"/>
                <a:ext cx="230087" cy="393387"/>
              </a:xfrm>
              <a:custGeom>
                <a:rect b="b" l="l" r="r" t="t"/>
                <a:pathLst>
                  <a:path extrusionOk="0" h="5955" w="3483">
                    <a:moveTo>
                      <a:pt x="3483" y="1"/>
                    </a:moveTo>
                    <a:lnTo>
                      <a:pt x="3483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43"/>
              <p:cNvSpPr/>
              <p:nvPr/>
            </p:nvSpPr>
            <p:spPr>
              <a:xfrm>
                <a:off x="1416227" y="5309150"/>
                <a:ext cx="81650" cy="393387"/>
              </a:xfrm>
              <a:custGeom>
                <a:rect b="b" l="l" r="r" t="t"/>
                <a:pathLst>
                  <a:path extrusionOk="0" h="5955" w="1236">
                    <a:moveTo>
                      <a:pt x="1236" y="1"/>
                    </a:moveTo>
                    <a:lnTo>
                      <a:pt x="1236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43"/>
              <p:cNvSpPr/>
              <p:nvPr/>
            </p:nvSpPr>
            <p:spPr>
              <a:xfrm>
                <a:off x="1312316" y="5309150"/>
                <a:ext cx="44591" cy="393387"/>
              </a:xfrm>
              <a:custGeom>
                <a:rect b="b" l="l" r="r" t="t"/>
                <a:pathLst>
                  <a:path extrusionOk="0" h="5955" w="675">
                    <a:moveTo>
                      <a:pt x="674" y="1"/>
                    </a:moveTo>
                    <a:lnTo>
                      <a:pt x="674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5" name="Google Shape;1015;p43"/>
            <p:cNvGrpSpPr/>
            <p:nvPr/>
          </p:nvGrpSpPr>
          <p:grpSpPr>
            <a:xfrm flipH="1">
              <a:off x="7441114" y="4705024"/>
              <a:ext cx="356260" cy="81650"/>
              <a:chOff x="1962943" y="5517637"/>
              <a:chExt cx="356260" cy="81650"/>
            </a:xfrm>
          </p:grpSpPr>
          <p:sp>
            <p:nvSpPr>
              <p:cNvPr id="1016" name="Google Shape;1016;p43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" name="Google Shape;1017;p43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" name="Google Shape;1018;p43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" name="Google Shape;1019;p43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" name="Google Shape;1020;p43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1" name="Google Shape;1021;p43"/>
            <p:cNvGrpSpPr/>
            <p:nvPr/>
          </p:nvGrpSpPr>
          <p:grpSpPr>
            <a:xfrm flipH="1">
              <a:off x="8056467" y="4536578"/>
              <a:ext cx="252349" cy="252349"/>
              <a:chOff x="1647575" y="5358103"/>
              <a:chExt cx="252349" cy="252349"/>
            </a:xfrm>
          </p:grpSpPr>
          <p:sp>
            <p:nvSpPr>
              <p:cNvPr id="1022" name="Google Shape;1022;p43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43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43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43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gradFill>
          <a:gsLst>
            <a:gs pos="0">
              <a:schemeClr val="accent6"/>
            </a:gs>
            <a:gs pos="37000">
              <a:schemeClr val="accent6"/>
            </a:gs>
            <a:gs pos="100000">
              <a:schemeClr val="dk1"/>
            </a:gs>
          </a:gsLst>
          <a:lin ang="8099331" scaled="0"/>
        </a:gradFill>
      </p:bgPr>
    </p:bg>
    <p:spTree>
      <p:nvGrpSpPr>
        <p:cNvPr id="10206" name="Shape 10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07" name="Google Shape;10207;p64"/>
          <p:cNvGrpSpPr/>
          <p:nvPr/>
        </p:nvGrpSpPr>
        <p:grpSpPr>
          <a:xfrm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10208" name="Google Shape;10208;p64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64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64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64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64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64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64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64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64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64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64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64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64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64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64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64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64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64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64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p64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64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64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64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64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64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64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64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64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64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64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64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64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64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64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64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64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64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64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64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64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p64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p64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64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64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64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64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64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64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64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64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64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64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64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64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64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64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64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64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64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64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64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64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64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64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64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64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64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64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64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64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64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64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64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64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64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64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64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64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64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p64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64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64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64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64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64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64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64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64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64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64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64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64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64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64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64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p64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p64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64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64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64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64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64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64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64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64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64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64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64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64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64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p64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p64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64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64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p64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p64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p64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64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64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64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64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64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64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64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p64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p64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p64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64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64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64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64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64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64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64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64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64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64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64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64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64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64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64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64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64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64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64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64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p64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64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64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p64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64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p64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p64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p64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64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64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64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64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64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64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64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64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64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64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64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64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64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64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64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64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64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64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64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64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64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64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64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64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64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64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64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64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64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64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64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64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64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64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64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64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64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64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64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64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64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64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64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64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64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64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64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64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64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64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p64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64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64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64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64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64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64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64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64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p64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64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64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64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64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64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64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64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64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p64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64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64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64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64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64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64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64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64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64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64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64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64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64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64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64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64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64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64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p64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64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64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64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64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64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64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p64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64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64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p64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64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64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64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64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64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64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64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64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64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64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64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64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64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64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64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64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64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64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64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64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64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64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64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64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64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64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64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64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64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64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64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64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64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64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64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64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64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64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64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64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64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64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64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64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64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64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64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64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64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64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64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64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64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64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64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64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64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64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64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64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64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64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64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24" name="Google Shape;10524;p64"/>
          <p:cNvGrpSpPr/>
          <p:nvPr/>
        </p:nvGrpSpPr>
        <p:grpSpPr>
          <a:xfrm rot="10800000">
            <a:off x="12563" y="2974626"/>
            <a:ext cx="9143721" cy="2251922"/>
            <a:chOff x="-347225" y="-1310325"/>
            <a:chExt cx="7672194" cy="1889514"/>
          </a:xfrm>
        </p:grpSpPr>
        <p:sp>
          <p:nvSpPr>
            <p:cNvPr id="10525" name="Google Shape;10525;p64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64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64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64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64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64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64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64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64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64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64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64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64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64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64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64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64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64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64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64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64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64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64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64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64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64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64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64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64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64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64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64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64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64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64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64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64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64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64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64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64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64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64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64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64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64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64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64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64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64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64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64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64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64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64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64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64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64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64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64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64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64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64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64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64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64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64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64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64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64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64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64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64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64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64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64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64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64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64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64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64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64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64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64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64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64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64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64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64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64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64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64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64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64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64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64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64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64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64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64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64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64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64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64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64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64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64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64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64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64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64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64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64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64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64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64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64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64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64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64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64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64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64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64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64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64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64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64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64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64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64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56" name="Google Shape;10656;p64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bg>
      <p:bgPr>
        <a:gradFill>
          <a:gsLst>
            <a:gs pos="0">
              <a:schemeClr val="accent6"/>
            </a:gs>
            <a:gs pos="50000">
              <a:schemeClr val="accent6"/>
            </a:gs>
            <a:gs pos="100000">
              <a:schemeClr val="dk1"/>
            </a:gs>
          </a:gsLst>
          <a:lin ang="18900732" scaled="0"/>
        </a:gradFill>
      </p:bgPr>
    </p:bg>
    <p:spTree>
      <p:nvGrpSpPr>
        <p:cNvPr id="10657" name="Shape 10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58" name="Google Shape;10658;p65"/>
          <p:cNvGrpSpPr/>
          <p:nvPr/>
        </p:nvGrpSpPr>
        <p:grpSpPr>
          <a:xfrm>
            <a:off x="-82849" y="2670990"/>
            <a:ext cx="9363767" cy="2555558"/>
            <a:chOff x="1851250" y="1720850"/>
            <a:chExt cx="3539775" cy="966075"/>
          </a:xfrm>
        </p:grpSpPr>
        <p:sp>
          <p:nvSpPr>
            <p:cNvPr id="10659" name="Google Shape;10659;p65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65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65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65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65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65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65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65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65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2" name="Google Shape;10702;p65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3" name="Google Shape;10703;p65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65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6" name="Google Shape;10706;p65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7" name="Google Shape;10707;p65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65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65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65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1" name="Google Shape;10711;p65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2" name="Google Shape;10712;p65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65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65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65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65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65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2" name="Google Shape;10722;p65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65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65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65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65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65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65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65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65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65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65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65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65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65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65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65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65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65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65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65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65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65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65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65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65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65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65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65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65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65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65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65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65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65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65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65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65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65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65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65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65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65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65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65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65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65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65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65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65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65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65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65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65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65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65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65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65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65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65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65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65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65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65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65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65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65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65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65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65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65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65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65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65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65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65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65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65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65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65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65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65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65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65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65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65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65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8" name="Google Shape;10808;p65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9" name="Google Shape;10809;p65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65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65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65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65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65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65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6" name="Google Shape;10816;p65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7" name="Google Shape;10817;p65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65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65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65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65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65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65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65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65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65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65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65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65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65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65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2" name="Google Shape;10832;p65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65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65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65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65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65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65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65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65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65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65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65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65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65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65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65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65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65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65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65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65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65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65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65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65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65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65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65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65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65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65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65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65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65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65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65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65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65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65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65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65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65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65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65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65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65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65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65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65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65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65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65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65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65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65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65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65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65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65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65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65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65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65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65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65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65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65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65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65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65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65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65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65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65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65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65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65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65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65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65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65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65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65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65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65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65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65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65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65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65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65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65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65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65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65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65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65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65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65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65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65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65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65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65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65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65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65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65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65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65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65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65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65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65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65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65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65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65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65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65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65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65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65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65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65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65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65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65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65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65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65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65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65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65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65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65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65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65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65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65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65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65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65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75" name="Google Shape;10975;p65"/>
          <p:cNvGrpSpPr/>
          <p:nvPr/>
        </p:nvGrpSpPr>
        <p:grpSpPr>
          <a:xfrm>
            <a:off x="41785" y="56"/>
            <a:ext cx="9143721" cy="2251922"/>
            <a:chOff x="-347225" y="-1310325"/>
            <a:chExt cx="7672194" cy="1889514"/>
          </a:xfrm>
        </p:grpSpPr>
        <p:sp>
          <p:nvSpPr>
            <p:cNvPr id="10976" name="Google Shape;10976;p65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65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65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65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65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65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65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65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65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65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65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65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65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65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65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65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65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65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65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65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65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65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65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65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65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65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65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65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65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65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65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65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65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65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65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65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65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65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65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65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65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65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65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65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65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65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65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65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65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65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65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65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65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65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65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65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2" name="Google Shape;11032;p65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65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65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p65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6" name="Google Shape;11036;p65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p65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8" name="Google Shape;11038;p65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65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65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1" name="Google Shape;11041;p65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p65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65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65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5" name="Google Shape;11045;p65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6" name="Google Shape;11046;p65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65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p65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65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65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p65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p65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3" name="Google Shape;11053;p65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4" name="Google Shape;11054;p65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p65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6" name="Google Shape;11056;p65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7" name="Google Shape;11057;p65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8" name="Google Shape;11058;p65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9" name="Google Shape;11059;p65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0" name="Google Shape;11060;p65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1" name="Google Shape;11061;p65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2" name="Google Shape;11062;p65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3" name="Google Shape;11063;p65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4" name="Google Shape;11064;p65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5" name="Google Shape;11065;p65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65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65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65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65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p65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65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65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65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65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65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p65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65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65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65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65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65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p65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p65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65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65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65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p65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p65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p65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65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65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65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p65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65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65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65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65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65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65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65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65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65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65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p65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65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65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107" name="Google Shape;11107;p65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1108" name="Google Shape;11108;p65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3500032" scaled="0"/>
        </a:gradFill>
      </p:bgPr>
    </p:bg>
    <p:spTree>
      <p:nvGrpSpPr>
        <p:cNvPr id="11109" name="Shape 1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0" name="Google Shape;11110;p66"/>
          <p:cNvGrpSpPr/>
          <p:nvPr/>
        </p:nvGrpSpPr>
        <p:grpSpPr>
          <a:xfrm flipH="1"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11111" name="Google Shape;11111;p66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66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66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66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66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66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66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66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66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66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66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66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66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66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66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p66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66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66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66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p66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p66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66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66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66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66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66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66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66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66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66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66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66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66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p66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66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66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66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66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p66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66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66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66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66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66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66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66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p66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66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66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66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66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p66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p66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66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66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66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66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66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p66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p66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66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p66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p66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66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66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66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p66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66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66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p66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66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66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66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66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p66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6" name="Google Shape;11186;p66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66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66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66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66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66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66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66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66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66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66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p66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66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66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66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66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p66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66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66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66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p66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66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8" name="Google Shape;11208;p66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66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66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66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66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66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66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66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66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66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66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66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66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66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66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66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p66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p66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66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66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66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66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66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66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66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66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66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66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p66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p66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66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66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p66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p66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66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66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66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p66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p66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p66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p66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9" name="Google Shape;11249;p66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p66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66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66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66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p66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p66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p66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p66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p66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66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66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66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p66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3" name="Google Shape;11263;p66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p66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66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66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p66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p66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p66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p66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66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p66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3" name="Google Shape;11273;p66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p66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66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66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66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p66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p66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p66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66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66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66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66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66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66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66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66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66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66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66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66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66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p66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p66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66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66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66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66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66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66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66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p66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66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66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66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p66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p66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66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66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p66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66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66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66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66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p66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p66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66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66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66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66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66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66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66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66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66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66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66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66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66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66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66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66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66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66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66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66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66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66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66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66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66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66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66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66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66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7" name="Google Shape;11347;p66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66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66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66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66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66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66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66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66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66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66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66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66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p66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66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66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66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p66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p66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66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66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66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66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p66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66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66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66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66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66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p66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66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66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66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66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p66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66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66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66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66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p66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7" name="Google Shape;11387;p66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8" name="Google Shape;11388;p66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p66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p66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66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p66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3" name="Google Shape;11393;p66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p66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66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66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66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66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p66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p66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66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66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p66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66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66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66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66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p66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66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0" name="Google Shape;11410;p66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p66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66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66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4" name="Google Shape;11414;p66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5" name="Google Shape;11415;p66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6" name="Google Shape;11416;p66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7" name="Google Shape;11417;p66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8" name="Google Shape;11418;p66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p66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p66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1" name="Google Shape;11421;p66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2" name="Google Shape;11422;p66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p66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4" name="Google Shape;11424;p66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5" name="Google Shape;11425;p66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6" name="Google Shape;11426;p66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27" name="Google Shape;11427;p66"/>
          <p:cNvGrpSpPr/>
          <p:nvPr/>
        </p:nvGrpSpPr>
        <p:grpSpPr>
          <a:xfrm flipH="1" rot="10800000">
            <a:off x="41785" y="2974626"/>
            <a:ext cx="9143721" cy="2251922"/>
            <a:chOff x="-347225" y="-1310325"/>
            <a:chExt cx="7672194" cy="1889514"/>
          </a:xfrm>
        </p:grpSpPr>
        <p:sp>
          <p:nvSpPr>
            <p:cNvPr id="11428" name="Google Shape;11428;p66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66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p66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66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66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3" name="Google Shape;11433;p66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p66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66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66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7" name="Google Shape;11437;p66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8" name="Google Shape;11438;p66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66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66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p66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2" name="Google Shape;11442;p66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p66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p66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5" name="Google Shape;11445;p66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6" name="Google Shape;11446;p66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p66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p66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9" name="Google Shape;11449;p66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p66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1" name="Google Shape;11451;p66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2" name="Google Shape;11452;p66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p66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p66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66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66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p66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66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66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66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66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p66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66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66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66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p66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p66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p66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66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66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p66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66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66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66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66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66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66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p66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p66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p66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1" name="Google Shape;11481;p66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2" name="Google Shape;11482;p66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66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p66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p66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p66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p66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66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66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p66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p66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66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p66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p66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5" name="Google Shape;11495;p66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6" name="Google Shape;11496;p66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p66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8" name="Google Shape;11498;p66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9" name="Google Shape;11499;p66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p66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1" name="Google Shape;11501;p66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p66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3" name="Google Shape;11503;p66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p66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p66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6" name="Google Shape;11506;p66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7" name="Google Shape;11507;p66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8" name="Google Shape;11508;p66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p66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66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1" name="Google Shape;11511;p66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p66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3" name="Google Shape;11513;p66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4" name="Google Shape;11514;p66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66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66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p66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66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p66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p66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p66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2" name="Google Shape;11522;p66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p66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66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66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p66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p66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p66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p66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66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1" name="Google Shape;11531;p66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2" name="Google Shape;11532;p66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66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66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66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p66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p66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66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p66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p66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66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2" name="Google Shape;11542;p66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3" name="Google Shape;11543;p66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p66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5" name="Google Shape;11545;p66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p66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p66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p66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66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p66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p66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2" name="Google Shape;11552;p66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3" name="Google Shape;11553;p66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4" name="Google Shape;11554;p66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66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66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p66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p66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559" name="Google Shape;11559;p66"/>
          <p:cNvSpPr txBox="1"/>
          <p:nvPr>
            <p:ph type="title"/>
          </p:nvPr>
        </p:nvSpPr>
        <p:spPr>
          <a:xfrm>
            <a:off x="714600" y="40291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11560" name="Shape 115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5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8900732" scaled="0"/>
        </a:gradFill>
      </p:bgPr>
    </p:bg>
    <p:spTree>
      <p:nvGrpSpPr>
        <p:cNvPr id="11561" name="Shape 1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2" name="Google Shape;11562;p68"/>
          <p:cNvGrpSpPr/>
          <p:nvPr/>
        </p:nvGrpSpPr>
        <p:grpSpPr>
          <a:xfrm>
            <a:off x="-82849" y="2670990"/>
            <a:ext cx="9363767" cy="2555558"/>
            <a:chOff x="1851250" y="1720850"/>
            <a:chExt cx="3539775" cy="966075"/>
          </a:xfrm>
        </p:grpSpPr>
        <p:sp>
          <p:nvSpPr>
            <p:cNvPr id="11563" name="Google Shape;11563;p68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p68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p68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68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7" name="Google Shape;11567;p68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8" name="Google Shape;11568;p68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9" name="Google Shape;11569;p68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68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68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2" name="Google Shape;11572;p68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3" name="Google Shape;11573;p68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68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68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p68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7" name="Google Shape;11577;p68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8" name="Google Shape;11578;p68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9" name="Google Shape;11579;p68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0" name="Google Shape;11580;p68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1" name="Google Shape;11581;p68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68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p68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4" name="Google Shape;11584;p68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5" name="Google Shape;11585;p68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68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p68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8" name="Google Shape;11588;p68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9" name="Google Shape;11589;p68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0" name="Google Shape;11590;p68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68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p68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p68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68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5" name="Google Shape;11595;p68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6" name="Google Shape;11596;p68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p68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8" name="Google Shape;11598;p68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9" name="Google Shape;11599;p68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68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68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2" name="Google Shape;11602;p68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3" name="Google Shape;11603;p68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p68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p68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p68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68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8" name="Google Shape;11608;p68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9" name="Google Shape;11609;p68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p68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p68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2" name="Google Shape;11612;p68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3" name="Google Shape;11613;p68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p68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5" name="Google Shape;11615;p68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p68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68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8" name="Google Shape;11618;p68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9" name="Google Shape;11619;p68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0" name="Google Shape;11620;p68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p68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68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3" name="Google Shape;11623;p68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4" name="Google Shape;11624;p68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68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6" name="Google Shape;11626;p68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p68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8" name="Google Shape;11628;p68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9" name="Google Shape;11629;p68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68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68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2" name="Google Shape;11632;p68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3" name="Google Shape;11633;p68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p68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5" name="Google Shape;11635;p68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6" name="Google Shape;11636;p68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7" name="Google Shape;11637;p68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p68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68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p68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1" name="Google Shape;11641;p68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p68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p68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4" name="Google Shape;11644;p68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5" name="Google Shape;11645;p68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6" name="Google Shape;11646;p68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7" name="Google Shape;11647;p68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p68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68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p68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1" name="Google Shape;11651;p68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2" name="Google Shape;11652;p68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3" name="Google Shape;11653;p68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4" name="Google Shape;11654;p68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p68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p68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7" name="Google Shape;11657;p68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8" name="Google Shape;11658;p68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p68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68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68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p68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p68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68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68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68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7" name="Google Shape;11667;p68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8" name="Google Shape;11668;p68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68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68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68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2" name="Google Shape;11672;p68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3" name="Google Shape;11673;p68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p68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68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68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p68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68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68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68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68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p68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68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68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68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68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68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68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68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68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68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68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68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68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68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68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68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68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68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68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68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68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68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68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68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68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68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68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68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p68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p68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68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68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68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68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68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68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68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68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p68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68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68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p68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p68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p68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p68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68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68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68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68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1" name="Google Shape;11731;p68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68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p68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p68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p68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p68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p68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p68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p68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0" name="Google Shape;11740;p68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1" name="Google Shape;11741;p68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2" name="Google Shape;11742;p68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p68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4" name="Google Shape;11744;p68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5" name="Google Shape;11745;p68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6" name="Google Shape;11746;p68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p68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8" name="Google Shape;11748;p68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9" name="Google Shape;11749;p68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p68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1" name="Google Shape;11751;p68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2" name="Google Shape;11752;p68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3" name="Google Shape;11753;p68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4" name="Google Shape;11754;p68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5" name="Google Shape;11755;p68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p68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p68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p68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9" name="Google Shape;11759;p68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0" name="Google Shape;11760;p68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1" name="Google Shape;11761;p68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2" name="Google Shape;11762;p68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68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68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p68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6" name="Google Shape;11766;p68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68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p68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p68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68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1" name="Google Shape;11771;p68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2" name="Google Shape;11772;p68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68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4" name="Google Shape;11774;p68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5" name="Google Shape;11775;p68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6" name="Google Shape;11776;p68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p68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8" name="Google Shape;11778;p68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9" name="Google Shape;11779;p68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p68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1" name="Google Shape;11781;p68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2" name="Google Shape;11782;p68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3" name="Google Shape;11783;p68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4" name="Google Shape;11784;p68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5" name="Google Shape;11785;p68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6" name="Google Shape;11786;p68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7" name="Google Shape;11787;p68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8" name="Google Shape;11788;p68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p68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68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68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p68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p68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68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p68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p68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7" name="Google Shape;11797;p68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68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68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68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1" name="Google Shape;11801;p68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p68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68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68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68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p68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68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68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68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0" name="Google Shape;11810;p68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1" name="Google Shape;11811;p68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p68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68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p68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p68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68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p68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p68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68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p68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1" name="Google Shape;11821;p68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68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68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4" name="Google Shape;11824;p68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5" name="Google Shape;11825;p68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68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68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8" name="Google Shape;11828;p68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p68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68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p68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68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68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68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68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p68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p68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p68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9" name="Google Shape;11839;p68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0" name="Google Shape;11840;p68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p68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68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68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p68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5" name="Google Shape;11845;p68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p68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p68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p68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68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68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68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68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68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4" name="Google Shape;11854;p68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5" name="Google Shape;11855;p68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p68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68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8" name="Google Shape;11858;p68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9" name="Google Shape;11859;p68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0" name="Google Shape;11860;p68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1" name="Google Shape;11861;p68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2" name="Google Shape;11862;p68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3" name="Google Shape;11863;p68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p68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p68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6" name="Google Shape;11866;p68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7" name="Google Shape;11867;p68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p68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p68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0" name="Google Shape;11870;p68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1" name="Google Shape;11871;p68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2" name="Google Shape;11872;p68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3" name="Google Shape;11873;p68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p68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5" name="Google Shape;11875;p68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6" name="Google Shape;11876;p68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p68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8" name="Google Shape;11878;p68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879" name="Google Shape;11879;p68"/>
          <p:cNvGrpSpPr/>
          <p:nvPr/>
        </p:nvGrpSpPr>
        <p:grpSpPr>
          <a:xfrm>
            <a:off x="41785" y="56"/>
            <a:ext cx="9143721" cy="2251922"/>
            <a:chOff x="-347225" y="-1310325"/>
            <a:chExt cx="7672194" cy="1889514"/>
          </a:xfrm>
        </p:grpSpPr>
        <p:sp>
          <p:nvSpPr>
            <p:cNvPr id="11880" name="Google Shape;11880;p68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68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p68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3" name="Google Shape;11883;p68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4" name="Google Shape;11884;p68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p68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p68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p68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68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p68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0" name="Google Shape;11890;p68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1" name="Google Shape;11891;p68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68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3" name="Google Shape;11893;p68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4" name="Google Shape;11894;p68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5" name="Google Shape;11895;p68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p68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7" name="Google Shape;11897;p68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8" name="Google Shape;11898;p68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9" name="Google Shape;11899;p68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0" name="Google Shape;11900;p68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p68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68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68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p68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5" name="Google Shape;11905;p68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p68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p68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68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p68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p68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p68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2" name="Google Shape;11912;p68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p68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p68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68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6" name="Google Shape;11916;p68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7" name="Google Shape;11917;p68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8" name="Google Shape;11918;p68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9" name="Google Shape;11919;p68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0" name="Google Shape;11920;p68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1" name="Google Shape;11921;p68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2" name="Google Shape;11922;p68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68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4" name="Google Shape;11924;p68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5" name="Google Shape;11925;p68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68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p68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8" name="Google Shape;11928;p68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p68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0" name="Google Shape;11930;p68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1" name="Google Shape;11931;p68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2" name="Google Shape;11932;p68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3" name="Google Shape;11933;p68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4" name="Google Shape;11934;p68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5" name="Google Shape;11935;p68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6" name="Google Shape;11936;p68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7" name="Google Shape;11937;p68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8" name="Google Shape;11938;p68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9" name="Google Shape;11939;p68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0" name="Google Shape;11940;p68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1" name="Google Shape;11941;p68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2" name="Google Shape;11942;p68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3" name="Google Shape;11943;p68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4" name="Google Shape;11944;p68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5" name="Google Shape;11945;p68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p68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7" name="Google Shape;11947;p68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8" name="Google Shape;11948;p68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68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68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p68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68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3" name="Google Shape;11953;p68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68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68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68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68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p68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9" name="Google Shape;11959;p68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68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p68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p68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p68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p68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68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6" name="Google Shape;11966;p68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7" name="Google Shape;11967;p68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8" name="Google Shape;11968;p68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p68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0" name="Google Shape;11970;p68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1" name="Google Shape;11971;p68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p68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3" name="Google Shape;11973;p68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4" name="Google Shape;11974;p68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5" name="Google Shape;11975;p68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6" name="Google Shape;11976;p68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7" name="Google Shape;11977;p68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8" name="Google Shape;11978;p68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9" name="Google Shape;11979;p68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0" name="Google Shape;11980;p68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p68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p68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3" name="Google Shape;11983;p68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4" name="Google Shape;11984;p68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p68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6" name="Google Shape;11986;p68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7" name="Google Shape;11987;p68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8" name="Google Shape;11988;p68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9" name="Google Shape;11989;p68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0" name="Google Shape;11990;p68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1" name="Google Shape;11991;p68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2" name="Google Shape;11992;p68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3" name="Google Shape;11993;p68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4" name="Google Shape;11994;p68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5" name="Google Shape;11995;p68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6" name="Google Shape;11996;p68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7" name="Google Shape;11997;p68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8" name="Google Shape;11998;p68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9" name="Google Shape;11999;p68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0" name="Google Shape;12000;p68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1" name="Google Shape;12001;p68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2" name="Google Shape;12002;p68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3" name="Google Shape;12003;p68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4" name="Google Shape;12004;p68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5" name="Google Shape;12005;p68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6" name="Google Shape;12006;p68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7" name="Google Shape;12007;p68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8" name="Google Shape;12008;p68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9" name="Google Shape;12009;p68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p68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011" name="Google Shape;12011;p68"/>
          <p:cNvSpPr txBox="1"/>
          <p:nvPr>
            <p:ph type="title"/>
          </p:nvPr>
        </p:nvSpPr>
        <p:spPr>
          <a:xfrm>
            <a:off x="867075" y="540236"/>
            <a:ext cx="3616500" cy="82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2012" name="Google Shape;12012;p68"/>
          <p:cNvSpPr txBox="1"/>
          <p:nvPr>
            <p:ph idx="1" type="subTitle"/>
          </p:nvPr>
        </p:nvSpPr>
        <p:spPr>
          <a:xfrm>
            <a:off x="867075" y="1427849"/>
            <a:ext cx="3616500" cy="121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2013" name="Google Shape;12013;p68"/>
          <p:cNvSpPr txBox="1"/>
          <p:nvPr/>
        </p:nvSpPr>
        <p:spPr>
          <a:xfrm>
            <a:off x="865500" y="3739826"/>
            <a:ext cx="29541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1" i="0" lang="en" sz="10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CREDITS: </a:t>
            </a:r>
            <a:r>
              <a:rPr b="0" i="0" lang="en" sz="10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This presentation template was created by </a:t>
            </a:r>
            <a:r>
              <a:rPr b="1" i="0" lang="en" sz="1000" u="none" cap="none" strike="noStrike">
                <a:solidFill>
                  <a:schemeClr val="lt1"/>
                </a:solidFill>
                <a:uFill>
                  <a:noFill/>
                </a:uFill>
                <a:latin typeface="DM Sans"/>
                <a:ea typeface="DM Sans"/>
                <a:cs typeface="DM Sans"/>
                <a:sym typeface="DM Sans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0" i="0" lang="en" sz="10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, including icons by </a:t>
            </a:r>
            <a:r>
              <a:rPr b="1" i="0" lang="en" sz="1000" u="none" cap="none" strike="noStrike">
                <a:solidFill>
                  <a:schemeClr val="lt1"/>
                </a:solidFill>
                <a:uFill>
                  <a:noFill/>
                </a:uFill>
                <a:latin typeface="DM Sans"/>
                <a:ea typeface="DM Sans"/>
                <a:cs typeface="DM Sans"/>
                <a:sym typeface="DM Sans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1" i="0" lang="en" sz="10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b="0" i="0" lang="en" sz="10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rPr>
              <a:t>and infographics &amp; images by </a:t>
            </a:r>
            <a:r>
              <a:rPr b="1" i="0" lang="en" sz="1000" u="none" cap="none" strike="noStrike">
                <a:solidFill>
                  <a:schemeClr val="lt1"/>
                </a:solidFill>
                <a:uFill>
                  <a:noFill/>
                </a:uFill>
                <a:latin typeface="DM Sans"/>
                <a:ea typeface="DM Sans"/>
                <a:cs typeface="DM Sans"/>
                <a:sym typeface="DM Sans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i="0" sz="1000" u="none" cap="none" strike="noStrik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6">
    <p:bg>
      <p:bgPr>
        <a:gradFill>
          <a:gsLst>
            <a:gs pos="0">
              <a:schemeClr val="accent6"/>
            </a:gs>
            <a:gs pos="40000">
              <a:schemeClr val="accent6"/>
            </a:gs>
            <a:gs pos="100000">
              <a:schemeClr val="dk1"/>
            </a:gs>
          </a:gsLst>
          <a:lin ang="2698631" scaled="0"/>
        </a:gradFill>
      </p:bgPr>
    </p:bg>
    <p:spTree>
      <p:nvGrpSpPr>
        <p:cNvPr id="12014" name="Shape 12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15" name="Google Shape;12015;p69"/>
          <p:cNvGrpSpPr/>
          <p:nvPr/>
        </p:nvGrpSpPr>
        <p:grpSpPr>
          <a:xfrm flipH="1">
            <a:off x="-82849" y="2670990"/>
            <a:ext cx="9363767" cy="2555558"/>
            <a:chOff x="1851250" y="1720850"/>
            <a:chExt cx="3539775" cy="966075"/>
          </a:xfrm>
        </p:grpSpPr>
        <p:sp>
          <p:nvSpPr>
            <p:cNvPr id="12016" name="Google Shape;12016;p69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7" name="Google Shape;12017;p69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8" name="Google Shape;12018;p69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9" name="Google Shape;12019;p69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p69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1" name="Google Shape;12021;p69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2" name="Google Shape;12022;p69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3" name="Google Shape;12023;p69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p69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p69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6" name="Google Shape;12026;p69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7" name="Google Shape;12027;p69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p69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9" name="Google Shape;12029;p69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0" name="Google Shape;12030;p69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p69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p69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3" name="Google Shape;12033;p69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4" name="Google Shape;12034;p69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5" name="Google Shape;12035;p69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6" name="Google Shape;12036;p69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7" name="Google Shape;12037;p69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8" name="Google Shape;12038;p69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9" name="Google Shape;12039;p69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0" name="Google Shape;12040;p69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1" name="Google Shape;12041;p69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2" name="Google Shape;12042;p69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3" name="Google Shape;12043;p69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p69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p69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69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p69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p69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9" name="Google Shape;12049;p69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0" name="Google Shape;12050;p69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p69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2" name="Google Shape;12052;p69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3" name="Google Shape;12053;p69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p69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p69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p69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7" name="Google Shape;12057;p69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8" name="Google Shape;12058;p69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69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p69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1" name="Google Shape;12061;p69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2" name="Google Shape;12062;p69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p69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p69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p69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6" name="Google Shape;12066;p69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7" name="Google Shape;12067;p69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p69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9" name="Google Shape;12069;p69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0" name="Google Shape;12070;p69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p69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p69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p69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p69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69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69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69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8" name="Google Shape;12078;p69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9" name="Google Shape;12079;p69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69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69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2" name="Google Shape;12082;p69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3" name="Google Shape;12083;p69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4" name="Google Shape;12084;p69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5" name="Google Shape;12085;p69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6" name="Google Shape;12086;p69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7" name="Google Shape;12087;p69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p69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69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0" name="Google Shape;12090;p69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1" name="Google Shape;12091;p69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2" name="Google Shape;12092;p69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p69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69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69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69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p69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p69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9" name="Google Shape;12099;p69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0" name="Google Shape;12100;p69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p69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69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3" name="Google Shape;12103;p69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4" name="Google Shape;12104;p69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5" name="Google Shape;12105;p69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69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p69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p69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p69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0" name="Google Shape;12110;p69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p69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69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p69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4" name="Google Shape;12114;p69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p69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p69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69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8" name="Google Shape;12118;p69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9" name="Google Shape;12119;p69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0" name="Google Shape;12120;p69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1" name="Google Shape;12121;p69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2" name="Google Shape;12122;p69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p69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4" name="Google Shape;12124;p69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5" name="Google Shape;12125;p69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p69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7" name="Google Shape;12127;p69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p69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9" name="Google Shape;12129;p69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0" name="Google Shape;12130;p69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1" name="Google Shape;12131;p69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2" name="Google Shape;12132;p69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3" name="Google Shape;12133;p69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4" name="Google Shape;12134;p69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p69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p69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p69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p69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p69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p69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1" name="Google Shape;12141;p69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2" name="Google Shape;12142;p69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p69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4" name="Google Shape;12144;p69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5" name="Google Shape;12145;p69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69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p69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p69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p69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p69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1" name="Google Shape;12151;p69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2" name="Google Shape;12152;p69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3" name="Google Shape;12153;p69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4" name="Google Shape;12154;p69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p69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p69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p69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p69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p69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p69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p69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p69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p69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p69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p69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p69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p69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p69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p69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0" name="Google Shape;12170;p69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1" name="Google Shape;12171;p69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p69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p69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p69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p69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6" name="Google Shape;12176;p69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7" name="Google Shape;12177;p69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8" name="Google Shape;12178;p69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p69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p69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1" name="Google Shape;12181;p69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p69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p69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p69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p69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6" name="Google Shape;12186;p69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7" name="Google Shape;12187;p69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p69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p69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p69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p69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2" name="Google Shape;12192;p69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3" name="Google Shape;12193;p69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4" name="Google Shape;12194;p69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5" name="Google Shape;12195;p69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6" name="Google Shape;12196;p69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p69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8" name="Google Shape;12198;p69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9" name="Google Shape;12199;p69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0" name="Google Shape;12200;p69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1" name="Google Shape;12201;p69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2" name="Google Shape;12202;p69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p69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4" name="Google Shape;12204;p69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5" name="Google Shape;12205;p69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6" name="Google Shape;12206;p69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p69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p69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9" name="Google Shape;12209;p69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69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69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69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69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69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69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69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69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69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69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69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69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69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p69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p69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69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69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69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69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69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69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69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p69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69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69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69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69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69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69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69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69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69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69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69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69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69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69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69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p69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p69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69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69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69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69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p69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5" name="Google Shape;12255;p69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69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69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69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69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69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69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69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69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69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69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69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69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69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69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69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69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69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69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69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69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69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69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69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69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69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69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69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69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69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69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69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69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69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69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69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69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69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69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69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69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69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69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69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69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69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69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69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69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p69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69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69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69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69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69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69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69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69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69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69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69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69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7" name="Google Shape;12317;p69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p69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p69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p69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1" name="Google Shape;12321;p69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p69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p69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p69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69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69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69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69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69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69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69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32" name="Google Shape;12332;p69"/>
          <p:cNvGrpSpPr/>
          <p:nvPr/>
        </p:nvGrpSpPr>
        <p:grpSpPr>
          <a:xfrm flipH="1">
            <a:off x="12563" y="56"/>
            <a:ext cx="9143721" cy="2251922"/>
            <a:chOff x="-347225" y="-1310325"/>
            <a:chExt cx="7672194" cy="1889514"/>
          </a:xfrm>
        </p:grpSpPr>
        <p:sp>
          <p:nvSpPr>
            <p:cNvPr id="12333" name="Google Shape;12333;p69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69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69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69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69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69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69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69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69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p69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69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69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69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69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69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69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69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69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69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69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69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69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69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69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69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69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69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69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69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69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69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69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69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69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69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69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69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69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69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69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69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69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p69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69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69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p69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69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69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69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69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69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69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69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69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69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p69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p69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69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69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69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69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69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69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p69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p69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69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69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69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69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69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69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69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69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69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69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69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69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69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69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69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69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69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69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69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69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69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69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69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69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69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69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69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69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69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69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69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69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69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69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69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69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69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69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69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69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69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69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69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69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69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69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69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69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69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p69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69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69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69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69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69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69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69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69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69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69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69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69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69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69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69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69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64" name="Google Shape;12464;p69"/>
          <p:cNvGrpSpPr/>
          <p:nvPr/>
        </p:nvGrpSpPr>
        <p:grpSpPr>
          <a:xfrm>
            <a:off x="-440153" y="-571785"/>
            <a:ext cx="10599541" cy="5527826"/>
            <a:chOff x="-440153" y="-571785"/>
            <a:chExt cx="10599541" cy="5527826"/>
          </a:xfrm>
        </p:grpSpPr>
        <p:grpSp>
          <p:nvGrpSpPr>
            <p:cNvPr id="12465" name="Google Shape;12465;p69"/>
            <p:cNvGrpSpPr/>
            <p:nvPr/>
          </p:nvGrpSpPr>
          <p:grpSpPr>
            <a:xfrm flipH="1" rot="8407602">
              <a:off x="7045886" y="12131"/>
              <a:ext cx="2672379" cy="2345482"/>
              <a:chOff x="7103607" y="158761"/>
              <a:chExt cx="2741185" cy="2405871"/>
            </a:xfrm>
          </p:grpSpPr>
          <p:sp>
            <p:nvSpPr>
              <p:cNvPr id="12466" name="Google Shape;12466;p69"/>
              <p:cNvSpPr/>
              <p:nvPr/>
            </p:nvSpPr>
            <p:spPr>
              <a:xfrm flipH="1" rot="923072">
                <a:off x="8757029" y="1390196"/>
                <a:ext cx="963666" cy="1065701"/>
              </a:xfrm>
              <a:custGeom>
                <a:rect b="b" l="l" r="r" t="t"/>
                <a:pathLst>
                  <a:path extrusionOk="0" h="15980" w="14450">
                    <a:moveTo>
                      <a:pt x="14450" y="4114"/>
                    </a:moveTo>
                    <a:lnTo>
                      <a:pt x="9238" y="1"/>
                    </a:lnTo>
                    <a:lnTo>
                      <a:pt x="0" y="11888"/>
                    </a:lnTo>
                    <a:lnTo>
                      <a:pt x="5190" y="1597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7" name="Google Shape;12467;p69"/>
              <p:cNvSpPr/>
              <p:nvPr/>
            </p:nvSpPr>
            <p:spPr>
              <a:xfrm flipH="1" rot="923072">
                <a:off x="8758525" y="1432433"/>
                <a:ext cx="906246" cy="1016884"/>
              </a:xfrm>
              <a:custGeom>
                <a:rect b="b" l="l" r="r" t="t"/>
                <a:pathLst>
                  <a:path extrusionOk="0" h="15248" w="13589">
                    <a:moveTo>
                      <a:pt x="1" y="11759"/>
                    </a:moveTo>
                    <a:lnTo>
                      <a:pt x="4437" y="15247"/>
                    </a:lnTo>
                    <a:lnTo>
                      <a:pt x="13589" y="3511"/>
                    </a:lnTo>
                    <a:lnTo>
                      <a:pt x="91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8" name="Google Shape;12468;p69"/>
              <p:cNvSpPr/>
              <p:nvPr/>
            </p:nvSpPr>
            <p:spPr>
              <a:xfrm flipH="1" rot="923072">
                <a:off x="8811828" y="1439434"/>
                <a:ext cx="855962" cy="976670"/>
              </a:xfrm>
              <a:custGeom>
                <a:rect b="b" l="l" r="r" t="t"/>
                <a:pathLst>
                  <a:path extrusionOk="0" h="14645" w="12835">
                    <a:moveTo>
                      <a:pt x="12835" y="2930"/>
                    </a:moveTo>
                    <a:lnTo>
                      <a:pt x="9131" y="1"/>
                    </a:lnTo>
                    <a:lnTo>
                      <a:pt x="0" y="11716"/>
                    </a:lnTo>
                    <a:lnTo>
                      <a:pt x="3726" y="14644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9" name="Google Shape;12469;p69"/>
              <p:cNvSpPr/>
              <p:nvPr/>
            </p:nvSpPr>
            <p:spPr>
              <a:xfrm flipH="1" rot="3331772">
                <a:off x="8263789" y="876268"/>
                <a:ext cx="818680" cy="652023"/>
              </a:xfrm>
              <a:custGeom>
                <a:rect b="b" l="l" r="r" t="t"/>
                <a:pathLst>
                  <a:path extrusionOk="0" h="9777" w="12276">
                    <a:moveTo>
                      <a:pt x="9820" y="9777"/>
                    </a:moveTo>
                    <a:lnTo>
                      <a:pt x="12275" y="5362"/>
                    </a:lnTo>
                    <a:lnTo>
                      <a:pt x="2456" y="0"/>
                    </a:lnTo>
                    <a:lnTo>
                      <a:pt x="1" y="441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0" name="Google Shape;12470;p69"/>
              <p:cNvSpPr/>
              <p:nvPr/>
            </p:nvSpPr>
            <p:spPr>
              <a:xfrm flipH="1" rot="3331772">
                <a:off x="8215349" y="830790"/>
                <a:ext cx="789870" cy="613276"/>
              </a:xfrm>
              <a:custGeom>
                <a:rect b="b" l="l" r="r" t="t"/>
                <a:pathLst>
                  <a:path extrusionOk="0" h="9196" w="11844">
                    <a:moveTo>
                      <a:pt x="11844" y="5534"/>
                    </a:moveTo>
                    <a:lnTo>
                      <a:pt x="2132" y="0"/>
                    </a:lnTo>
                    <a:lnTo>
                      <a:pt x="0" y="3661"/>
                    </a:lnTo>
                    <a:lnTo>
                      <a:pt x="9712" y="9195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1" name="Google Shape;12471;p69"/>
              <p:cNvSpPr/>
              <p:nvPr/>
            </p:nvSpPr>
            <p:spPr>
              <a:xfrm flipH="1" rot="3331772">
                <a:off x="7454277" y="326969"/>
                <a:ext cx="647755" cy="455289"/>
              </a:xfrm>
              <a:custGeom>
                <a:rect b="b" l="l" r="r" t="t"/>
                <a:pathLst>
                  <a:path extrusionOk="0" h="6827" w="9713">
                    <a:moveTo>
                      <a:pt x="0" y="4005"/>
                    </a:moveTo>
                    <a:lnTo>
                      <a:pt x="2369" y="0"/>
                    </a:lnTo>
                    <a:lnTo>
                      <a:pt x="7408" y="3532"/>
                    </a:lnTo>
                    <a:lnTo>
                      <a:pt x="9712" y="6374"/>
                    </a:lnTo>
                    <a:lnTo>
                      <a:pt x="9002" y="6826"/>
                    </a:lnTo>
                    <a:lnTo>
                      <a:pt x="6698" y="4005"/>
                    </a:lnTo>
                    <a:lnTo>
                      <a:pt x="3381" y="2046"/>
                    </a:lnTo>
                    <a:lnTo>
                      <a:pt x="1788" y="478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2" name="Google Shape;12472;p69"/>
              <p:cNvSpPr/>
              <p:nvPr/>
            </p:nvSpPr>
            <p:spPr>
              <a:xfrm flipH="1" rot="3331772">
                <a:off x="7331536" y="611852"/>
                <a:ext cx="619012" cy="488367"/>
              </a:xfrm>
              <a:custGeom>
                <a:rect b="b" l="l" r="r" t="t"/>
                <a:pathLst>
                  <a:path extrusionOk="0" h="7323" w="9282">
                    <a:moveTo>
                      <a:pt x="2347" y="0"/>
                    </a:moveTo>
                    <a:lnTo>
                      <a:pt x="0" y="4006"/>
                    </a:lnTo>
                    <a:lnTo>
                      <a:pt x="5556" y="6698"/>
                    </a:lnTo>
                    <a:lnTo>
                      <a:pt x="9152" y="7322"/>
                    </a:lnTo>
                    <a:lnTo>
                      <a:pt x="9281" y="6396"/>
                    </a:lnTo>
                    <a:lnTo>
                      <a:pt x="5621" y="5858"/>
                    </a:lnTo>
                    <a:lnTo>
                      <a:pt x="2304" y="3898"/>
                    </a:lnTo>
                    <a:lnTo>
                      <a:pt x="3898" y="116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3" name="Google Shape;12473;p69"/>
              <p:cNvSpPr/>
              <p:nvPr/>
            </p:nvSpPr>
            <p:spPr>
              <a:xfrm flipH="1" rot="3331772">
                <a:off x="7460178" y="331564"/>
                <a:ext cx="623346" cy="425145"/>
              </a:xfrm>
              <a:custGeom>
                <a:rect b="b" l="l" r="r" t="t"/>
                <a:pathLst>
                  <a:path extrusionOk="0" h="6375" w="9347">
                    <a:moveTo>
                      <a:pt x="2305" y="0"/>
                    </a:moveTo>
                    <a:lnTo>
                      <a:pt x="7042" y="3317"/>
                    </a:lnTo>
                    <a:lnTo>
                      <a:pt x="9346" y="6159"/>
                    </a:lnTo>
                    <a:lnTo>
                      <a:pt x="9002" y="6375"/>
                    </a:lnTo>
                    <a:lnTo>
                      <a:pt x="6676" y="3963"/>
                    </a:lnTo>
                    <a:lnTo>
                      <a:pt x="3360" y="2025"/>
                    </a:lnTo>
                    <a:lnTo>
                      <a:pt x="3338" y="2025"/>
                    </a:lnTo>
                    <a:lnTo>
                      <a:pt x="3015" y="1831"/>
                    </a:lnTo>
                    <a:lnTo>
                      <a:pt x="1422" y="4566"/>
                    </a:lnTo>
                    <a:lnTo>
                      <a:pt x="1" y="394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4" name="Google Shape;12474;p69"/>
              <p:cNvSpPr/>
              <p:nvPr/>
            </p:nvSpPr>
            <p:spPr>
              <a:xfrm flipH="1" rot="3331772">
                <a:off x="7335639" y="617739"/>
                <a:ext cx="588868" cy="472562"/>
              </a:xfrm>
              <a:custGeom>
                <a:rect b="b" l="l" r="r" t="t"/>
                <a:pathLst>
                  <a:path extrusionOk="0" h="7086" w="8830">
                    <a:moveTo>
                      <a:pt x="1" y="3941"/>
                    </a:moveTo>
                    <a:lnTo>
                      <a:pt x="5212" y="6461"/>
                    </a:lnTo>
                    <a:lnTo>
                      <a:pt x="8808" y="7085"/>
                    </a:lnTo>
                    <a:lnTo>
                      <a:pt x="8830" y="6676"/>
                    </a:lnTo>
                    <a:lnTo>
                      <a:pt x="5600" y="5793"/>
                    </a:lnTo>
                    <a:lnTo>
                      <a:pt x="5277" y="5621"/>
                    </a:lnTo>
                    <a:lnTo>
                      <a:pt x="5277" y="5621"/>
                    </a:lnTo>
                    <a:lnTo>
                      <a:pt x="1960" y="3661"/>
                    </a:lnTo>
                    <a:lnTo>
                      <a:pt x="3554" y="926"/>
                    </a:lnTo>
                    <a:lnTo>
                      <a:pt x="2326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5" name="Google Shape;12475;p69"/>
              <p:cNvSpPr/>
              <p:nvPr/>
            </p:nvSpPr>
            <p:spPr>
              <a:xfrm flipH="1" rot="3331772">
                <a:off x="7910830" y="771890"/>
                <a:ext cx="324644" cy="270026"/>
              </a:xfrm>
              <a:custGeom>
                <a:rect b="b" l="l" r="r" t="t"/>
                <a:pathLst>
                  <a:path extrusionOk="0" h="4049" w="4868">
                    <a:moveTo>
                      <a:pt x="3769" y="4049"/>
                    </a:moveTo>
                    <a:lnTo>
                      <a:pt x="4867" y="2175"/>
                    </a:lnTo>
                    <a:lnTo>
                      <a:pt x="1099" y="0"/>
                    </a:lnTo>
                    <a:lnTo>
                      <a:pt x="0" y="1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6" name="Google Shape;12476;p69"/>
              <p:cNvSpPr/>
              <p:nvPr/>
            </p:nvSpPr>
            <p:spPr>
              <a:xfrm flipH="1" rot="3331772">
                <a:off x="8036047" y="837811"/>
                <a:ext cx="202536" cy="198201"/>
              </a:xfrm>
              <a:custGeom>
                <a:rect b="b" l="l" r="r" t="t"/>
                <a:pathLst>
                  <a:path extrusionOk="0" h="2972" w="3037">
                    <a:moveTo>
                      <a:pt x="3037" y="1120"/>
                    </a:moveTo>
                    <a:lnTo>
                      <a:pt x="1099" y="0"/>
                    </a:lnTo>
                    <a:lnTo>
                      <a:pt x="0" y="1895"/>
                    </a:lnTo>
                    <a:lnTo>
                      <a:pt x="1895" y="2972"/>
                    </a:lnTo>
                    <a:cubicBezTo>
                      <a:pt x="2520" y="2541"/>
                      <a:pt x="2929" y="1852"/>
                      <a:pt x="3037" y="1120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7" name="Google Shape;12477;p69"/>
              <p:cNvSpPr/>
              <p:nvPr/>
            </p:nvSpPr>
            <p:spPr>
              <a:xfrm flipH="1" rot="3331772">
                <a:off x="7767321" y="694060"/>
                <a:ext cx="284431" cy="291566"/>
              </a:xfrm>
              <a:custGeom>
                <a:rect b="b" l="l" r="r" t="t"/>
                <a:pathLst>
                  <a:path extrusionOk="0" h="4372" w="4265">
                    <a:moveTo>
                      <a:pt x="3942" y="1637"/>
                    </a:moveTo>
                    <a:cubicBezTo>
                      <a:pt x="3446" y="151"/>
                      <a:pt x="1401" y="0"/>
                      <a:pt x="690" y="1400"/>
                    </a:cubicBezTo>
                    <a:cubicBezTo>
                      <a:pt x="1" y="2800"/>
                      <a:pt x="1336" y="4372"/>
                      <a:pt x="2843" y="3876"/>
                    </a:cubicBezTo>
                    <a:cubicBezTo>
                      <a:pt x="3748" y="3553"/>
                      <a:pt x="4265" y="2563"/>
                      <a:pt x="3942" y="16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8" name="Google Shape;12478;p69"/>
              <p:cNvSpPr/>
              <p:nvPr/>
            </p:nvSpPr>
            <p:spPr>
              <a:xfrm flipH="1" rot="3331772">
                <a:off x="7749472" y="687662"/>
                <a:ext cx="277295" cy="290166"/>
              </a:xfrm>
              <a:custGeom>
                <a:rect b="b" l="l" r="r" t="t"/>
                <a:pathLst>
                  <a:path extrusionOk="0" h="4351" w="4158">
                    <a:moveTo>
                      <a:pt x="3640" y="1422"/>
                    </a:moveTo>
                    <a:cubicBezTo>
                      <a:pt x="3511" y="1056"/>
                      <a:pt x="3274" y="754"/>
                      <a:pt x="2973" y="539"/>
                    </a:cubicBezTo>
                    <a:cubicBezTo>
                      <a:pt x="2154" y="1"/>
                      <a:pt x="1056" y="237"/>
                      <a:pt x="518" y="1056"/>
                    </a:cubicBezTo>
                    <a:cubicBezTo>
                      <a:pt x="1" y="1874"/>
                      <a:pt x="216" y="2972"/>
                      <a:pt x="1035" y="3489"/>
                    </a:cubicBezTo>
                    <a:cubicBezTo>
                      <a:pt x="2434" y="4351"/>
                      <a:pt x="4157" y="2994"/>
                      <a:pt x="3640" y="142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79" name="Google Shape;12479;p69"/>
              <p:cNvSpPr/>
              <p:nvPr/>
            </p:nvSpPr>
            <p:spPr>
              <a:xfrm flipH="1" rot="3331772">
                <a:off x="8774554" y="1149893"/>
                <a:ext cx="527114" cy="528581"/>
              </a:xfrm>
              <a:custGeom>
                <a:rect b="b" l="l" r="r" t="t"/>
                <a:pathLst>
                  <a:path extrusionOk="0" h="7926" w="7904">
                    <a:moveTo>
                      <a:pt x="3166" y="453"/>
                    </a:moveTo>
                    <a:cubicBezTo>
                      <a:pt x="5104" y="1"/>
                      <a:pt x="7042" y="1228"/>
                      <a:pt x="7472" y="3167"/>
                    </a:cubicBezTo>
                    <a:cubicBezTo>
                      <a:pt x="7903" y="5105"/>
                      <a:pt x="6697" y="7043"/>
                      <a:pt x="4759" y="7473"/>
                    </a:cubicBezTo>
                    <a:cubicBezTo>
                      <a:pt x="2800" y="7926"/>
                      <a:pt x="883" y="6698"/>
                      <a:pt x="452" y="4760"/>
                    </a:cubicBezTo>
                    <a:cubicBezTo>
                      <a:pt x="0" y="2822"/>
                      <a:pt x="1228" y="884"/>
                      <a:pt x="3166" y="4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0" name="Google Shape;12480;p69"/>
              <p:cNvSpPr/>
              <p:nvPr/>
            </p:nvSpPr>
            <p:spPr>
              <a:xfrm flipH="1" rot="3331772">
                <a:off x="8770383" y="1172151"/>
                <a:ext cx="499838" cy="475429"/>
              </a:xfrm>
              <a:custGeom>
                <a:rect b="b" l="l" r="r" t="t"/>
                <a:pathLst>
                  <a:path extrusionOk="0" h="7129" w="7495">
                    <a:moveTo>
                      <a:pt x="6224" y="969"/>
                    </a:moveTo>
                    <a:cubicBezTo>
                      <a:pt x="6633" y="1422"/>
                      <a:pt x="6913" y="1982"/>
                      <a:pt x="7063" y="2585"/>
                    </a:cubicBezTo>
                    <a:cubicBezTo>
                      <a:pt x="7494" y="4523"/>
                      <a:pt x="6267" y="6461"/>
                      <a:pt x="4329" y="6891"/>
                    </a:cubicBezTo>
                    <a:cubicBezTo>
                      <a:pt x="3252" y="7128"/>
                      <a:pt x="2132" y="6870"/>
                      <a:pt x="1271" y="6181"/>
                    </a:cubicBezTo>
                    <a:cubicBezTo>
                      <a:pt x="862" y="5707"/>
                      <a:pt x="560" y="5147"/>
                      <a:pt x="431" y="4566"/>
                    </a:cubicBezTo>
                    <a:cubicBezTo>
                      <a:pt x="0" y="2606"/>
                      <a:pt x="1206" y="690"/>
                      <a:pt x="3144" y="259"/>
                    </a:cubicBezTo>
                    <a:cubicBezTo>
                      <a:pt x="4221" y="0"/>
                      <a:pt x="5362" y="280"/>
                      <a:pt x="6224" y="96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1" name="Google Shape;12481;p69"/>
              <p:cNvSpPr/>
              <p:nvPr/>
            </p:nvSpPr>
            <p:spPr>
              <a:xfrm flipH="1" rot="3331772">
                <a:off x="8856178" y="1246629"/>
                <a:ext cx="304504" cy="304504"/>
              </a:xfrm>
              <a:custGeom>
                <a:rect b="b" l="l" r="r" t="t"/>
                <a:pathLst>
                  <a:path extrusionOk="0" h="4566" w="4566">
                    <a:moveTo>
                      <a:pt x="1831" y="259"/>
                    </a:moveTo>
                    <a:cubicBezTo>
                      <a:pt x="2951" y="1"/>
                      <a:pt x="4070" y="690"/>
                      <a:pt x="4329" y="1831"/>
                    </a:cubicBezTo>
                    <a:cubicBezTo>
                      <a:pt x="4566" y="2951"/>
                      <a:pt x="3877" y="4049"/>
                      <a:pt x="2735" y="4307"/>
                    </a:cubicBezTo>
                    <a:cubicBezTo>
                      <a:pt x="1615" y="4566"/>
                      <a:pt x="517" y="3855"/>
                      <a:pt x="259" y="2735"/>
                    </a:cubicBezTo>
                    <a:cubicBezTo>
                      <a:pt x="0" y="1616"/>
                      <a:pt x="711" y="496"/>
                      <a:pt x="1831" y="25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2" name="Google Shape;12482;p69"/>
              <p:cNvSpPr/>
              <p:nvPr/>
            </p:nvSpPr>
            <p:spPr>
              <a:xfrm flipH="1" rot="3331772">
                <a:off x="8885173" y="1261957"/>
                <a:ext cx="305905" cy="304504"/>
              </a:xfrm>
              <a:custGeom>
                <a:rect b="b" l="l" r="r" t="t"/>
                <a:pathLst>
                  <a:path extrusionOk="0" h="4566" w="4587">
                    <a:moveTo>
                      <a:pt x="1831" y="259"/>
                    </a:moveTo>
                    <a:cubicBezTo>
                      <a:pt x="2950" y="1"/>
                      <a:pt x="4070" y="711"/>
                      <a:pt x="4329" y="1831"/>
                    </a:cubicBezTo>
                    <a:cubicBezTo>
                      <a:pt x="4587" y="2951"/>
                      <a:pt x="3876" y="4071"/>
                      <a:pt x="2757" y="4308"/>
                    </a:cubicBezTo>
                    <a:cubicBezTo>
                      <a:pt x="1637" y="4566"/>
                      <a:pt x="517" y="3855"/>
                      <a:pt x="259" y="2736"/>
                    </a:cubicBezTo>
                    <a:cubicBezTo>
                      <a:pt x="0" y="1616"/>
                      <a:pt x="711" y="496"/>
                      <a:pt x="1831" y="25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3" name="Google Shape;12483;p69"/>
              <p:cNvSpPr/>
              <p:nvPr/>
            </p:nvSpPr>
            <p:spPr>
              <a:xfrm flipH="1" rot="3331772">
                <a:off x="8883748" y="1274666"/>
                <a:ext cx="271426" cy="262890"/>
              </a:xfrm>
              <a:custGeom>
                <a:rect b="b" l="l" r="r" t="t"/>
                <a:pathLst>
                  <a:path extrusionOk="0" h="3942" w="4070">
                    <a:moveTo>
                      <a:pt x="3122" y="216"/>
                    </a:moveTo>
                    <a:cubicBezTo>
                      <a:pt x="3467" y="496"/>
                      <a:pt x="3725" y="905"/>
                      <a:pt x="3812" y="1357"/>
                    </a:cubicBezTo>
                    <a:cubicBezTo>
                      <a:pt x="4070" y="2477"/>
                      <a:pt x="3359" y="3597"/>
                      <a:pt x="2240" y="3834"/>
                    </a:cubicBezTo>
                    <a:cubicBezTo>
                      <a:pt x="1809" y="3941"/>
                      <a:pt x="1357" y="3898"/>
                      <a:pt x="948" y="3704"/>
                    </a:cubicBezTo>
                    <a:cubicBezTo>
                      <a:pt x="581" y="3403"/>
                      <a:pt x="345" y="3015"/>
                      <a:pt x="237" y="2563"/>
                    </a:cubicBezTo>
                    <a:cubicBezTo>
                      <a:pt x="0" y="1443"/>
                      <a:pt x="689" y="345"/>
                      <a:pt x="1809" y="87"/>
                    </a:cubicBezTo>
                    <a:cubicBezTo>
                      <a:pt x="2240" y="0"/>
                      <a:pt x="2713" y="43"/>
                      <a:pt x="3122" y="216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4" name="Google Shape;12484;p69"/>
              <p:cNvSpPr/>
              <p:nvPr/>
            </p:nvSpPr>
            <p:spPr>
              <a:xfrm flipH="1" rot="3331772">
                <a:off x="8907416" y="1287899"/>
                <a:ext cx="251353" cy="245617"/>
              </a:xfrm>
              <a:custGeom>
                <a:rect b="b" l="l" r="r" t="t"/>
                <a:pathLst>
                  <a:path extrusionOk="0" h="3683" w="3769">
                    <a:moveTo>
                      <a:pt x="754" y="3510"/>
                    </a:moveTo>
                    <a:cubicBezTo>
                      <a:pt x="496" y="3252"/>
                      <a:pt x="324" y="2929"/>
                      <a:pt x="259" y="2563"/>
                    </a:cubicBezTo>
                    <a:cubicBezTo>
                      <a:pt x="0" y="1443"/>
                      <a:pt x="711" y="345"/>
                      <a:pt x="1831" y="87"/>
                    </a:cubicBezTo>
                    <a:cubicBezTo>
                      <a:pt x="2240" y="0"/>
                      <a:pt x="2649" y="22"/>
                      <a:pt x="3037" y="173"/>
                    </a:cubicBezTo>
                    <a:cubicBezTo>
                      <a:pt x="3274" y="453"/>
                      <a:pt x="3446" y="776"/>
                      <a:pt x="3511" y="1120"/>
                    </a:cubicBezTo>
                    <a:cubicBezTo>
                      <a:pt x="3769" y="2240"/>
                      <a:pt x="3058" y="3338"/>
                      <a:pt x="1939" y="3597"/>
                    </a:cubicBezTo>
                    <a:cubicBezTo>
                      <a:pt x="1551" y="3683"/>
                      <a:pt x="1120" y="3640"/>
                      <a:pt x="754" y="351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5" name="Google Shape;12485;p69"/>
              <p:cNvSpPr/>
              <p:nvPr/>
            </p:nvSpPr>
            <p:spPr>
              <a:xfrm flipH="1" rot="3331772">
                <a:off x="8069427" y="802729"/>
                <a:ext cx="406539" cy="406472"/>
              </a:xfrm>
              <a:custGeom>
                <a:rect b="b" l="l" r="r" t="t"/>
                <a:pathLst>
                  <a:path extrusionOk="0" h="6095" w="6096">
                    <a:moveTo>
                      <a:pt x="2219" y="453"/>
                    </a:moveTo>
                    <a:cubicBezTo>
                      <a:pt x="3662" y="0"/>
                      <a:pt x="5191" y="797"/>
                      <a:pt x="5643" y="2219"/>
                    </a:cubicBezTo>
                    <a:cubicBezTo>
                      <a:pt x="6095" y="3661"/>
                      <a:pt x="5320" y="5190"/>
                      <a:pt x="3877" y="5642"/>
                    </a:cubicBezTo>
                    <a:cubicBezTo>
                      <a:pt x="2434" y="6095"/>
                      <a:pt x="905" y="5319"/>
                      <a:pt x="453" y="3877"/>
                    </a:cubicBezTo>
                    <a:cubicBezTo>
                      <a:pt x="1" y="2434"/>
                      <a:pt x="776" y="905"/>
                      <a:pt x="2219" y="4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6" name="Google Shape;12486;p69"/>
              <p:cNvSpPr/>
              <p:nvPr/>
            </p:nvSpPr>
            <p:spPr>
              <a:xfrm flipH="1" rot="3331772">
                <a:off x="8067008" y="820259"/>
                <a:ext cx="384998" cy="363391"/>
              </a:xfrm>
              <a:custGeom>
                <a:rect b="b" l="l" r="r" t="t"/>
                <a:pathLst>
                  <a:path extrusionOk="0" h="5449" w="5773">
                    <a:moveTo>
                      <a:pt x="4588" y="604"/>
                    </a:moveTo>
                    <a:cubicBezTo>
                      <a:pt x="4932" y="927"/>
                      <a:pt x="5191" y="1336"/>
                      <a:pt x="5320" y="1767"/>
                    </a:cubicBezTo>
                    <a:cubicBezTo>
                      <a:pt x="5772" y="3209"/>
                      <a:pt x="4997" y="4738"/>
                      <a:pt x="3554" y="5190"/>
                    </a:cubicBezTo>
                    <a:cubicBezTo>
                      <a:pt x="2757" y="5449"/>
                      <a:pt x="1874" y="5320"/>
                      <a:pt x="1185" y="4846"/>
                    </a:cubicBezTo>
                    <a:cubicBezTo>
                      <a:pt x="841" y="4523"/>
                      <a:pt x="582" y="4114"/>
                      <a:pt x="453" y="3683"/>
                    </a:cubicBezTo>
                    <a:cubicBezTo>
                      <a:pt x="1" y="2240"/>
                      <a:pt x="798" y="711"/>
                      <a:pt x="2219" y="259"/>
                    </a:cubicBezTo>
                    <a:cubicBezTo>
                      <a:pt x="3016" y="1"/>
                      <a:pt x="3899" y="130"/>
                      <a:pt x="4588" y="60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7" name="Google Shape;12487;p69"/>
              <p:cNvSpPr/>
              <p:nvPr/>
            </p:nvSpPr>
            <p:spPr>
              <a:xfrm flipH="1" rot="3331772">
                <a:off x="8133193" y="873591"/>
                <a:ext cx="235614" cy="237014"/>
              </a:xfrm>
              <a:custGeom>
                <a:rect b="b" l="l" r="r" t="t"/>
                <a:pathLst>
                  <a:path extrusionOk="0" h="3554" w="3533">
                    <a:moveTo>
                      <a:pt x="1292" y="281"/>
                    </a:moveTo>
                    <a:cubicBezTo>
                      <a:pt x="2111" y="1"/>
                      <a:pt x="2994" y="475"/>
                      <a:pt x="3274" y="1293"/>
                    </a:cubicBezTo>
                    <a:cubicBezTo>
                      <a:pt x="3532" y="2133"/>
                      <a:pt x="3080" y="3016"/>
                      <a:pt x="2240" y="3274"/>
                    </a:cubicBezTo>
                    <a:cubicBezTo>
                      <a:pt x="1400" y="3554"/>
                      <a:pt x="517" y="3080"/>
                      <a:pt x="259" y="2262"/>
                    </a:cubicBezTo>
                    <a:cubicBezTo>
                      <a:pt x="0" y="1422"/>
                      <a:pt x="453" y="539"/>
                      <a:pt x="1292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8" name="Google Shape;12488;p69"/>
              <p:cNvSpPr/>
              <p:nvPr/>
            </p:nvSpPr>
            <p:spPr>
              <a:xfrm flipH="1" rot="3331772">
                <a:off x="8153582" y="888572"/>
                <a:ext cx="237014" cy="235614"/>
              </a:xfrm>
              <a:custGeom>
                <a:rect b="b" l="l" r="r" t="t"/>
                <a:pathLst>
                  <a:path extrusionOk="0" h="3533" w="3554">
                    <a:moveTo>
                      <a:pt x="1292" y="259"/>
                    </a:moveTo>
                    <a:cubicBezTo>
                      <a:pt x="2132" y="1"/>
                      <a:pt x="3015" y="453"/>
                      <a:pt x="3274" y="1271"/>
                    </a:cubicBezTo>
                    <a:cubicBezTo>
                      <a:pt x="3553" y="2111"/>
                      <a:pt x="3080" y="2994"/>
                      <a:pt x="2261" y="3252"/>
                    </a:cubicBezTo>
                    <a:cubicBezTo>
                      <a:pt x="1422" y="3532"/>
                      <a:pt x="539" y="3058"/>
                      <a:pt x="280" y="2240"/>
                    </a:cubicBezTo>
                    <a:cubicBezTo>
                      <a:pt x="0" y="1400"/>
                      <a:pt x="474" y="517"/>
                      <a:pt x="1292" y="25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89" name="Google Shape;12489;p69"/>
              <p:cNvSpPr/>
              <p:nvPr/>
            </p:nvSpPr>
            <p:spPr>
              <a:xfrm flipH="1" rot="3331772">
                <a:off x="8154453" y="898451"/>
                <a:ext cx="211206" cy="201069"/>
              </a:xfrm>
              <a:custGeom>
                <a:rect b="b" l="l" r="r" t="t"/>
                <a:pathLst>
                  <a:path extrusionOk="0" h="3015" w="3167">
                    <a:moveTo>
                      <a:pt x="2305" y="129"/>
                    </a:moveTo>
                    <a:cubicBezTo>
                      <a:pt x="2585" y="323"/>
                      <a:pt x="2779" y="603"/>
                      <a:pt x="2887" y="926"/>
                    </a:cubicBezTo>
                    <a:cubicBezTo>
                      <a:pt x="3166" y="1766"/>
                      <a:pt x="2693" y="2649"/>
                      <a:pt x="1874" y="2907"/>
                    </a:cubicBezTo>
                    <a:cubicBezTo>
                      <a:pt x="1551" y="3015"/>
                      <a:pt x="1185" y="3015"/>
                      <a:pt x="862" y="2907"/>
                    </a:cubicBezTo>
                    <a:cubicBezTo>
                      <a:pt x="582" y="2692"/>
                      <a:pt x="389" y="2412"/>
                      <a:pt x="281" y="2089"/>
                    </a:cubicBezTo>
                    <a:cubicBezTo>
                      <a:pt x="1" y="1249"/>
                      <a:pt x="475" y="366"/>
                      <a:pt x="1293" y="108"/>
                    </a:cubicBezTo>
                    <a:cubicBezTo>
                      <a:pt x="1616" y="0"/>
                      <a:pt x="1982" y="0"/>
                      <a:pt x="2305" y="129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0" name="Google Shape;12490;p69"/>
              <p:cNvSpPr/>
              <p:nvPr/>
            </p:nvSpPr>
            <p:spPr>
              <a:xfrm flipH="1" rot="3331772">
                <a:off x="8172654" y="908033"/>
                <a:ext cx="194000" cy="189598"/>
              </a:xfrm>
              <a:custGeom>
                <a:rect b="b" l="l" r="r" t="t"/>
                <a:pathLst>
                  <a:path extrusionOk="0" h="2843" w="2909">
                    <a:moveTo>
                      <a:pt x="712" y="2778"/>
                    </a:moveTo>
                    <a:cubicBezTo>
                      <a:pt x="496" y="2584"/>
                      <a:pt x="367" y="2347"/>
                      <a:pt x="281" y="2089"/>
                    </a:cubicBezTo>
                    <a:cubicBezTo>
                      <a:pt x="1" y="1249"/>
                      <a:pt x="475" y="366"/>
                      <a:pt x="1293" y="108"/>
                    </a:cubicBezTo>
                    <a:cubicBezTo>
                      <a:pt x="1594" y="22"/>
                      <a:pt x="1918" y="0"/>
                      <a:pt x="2219" y="86"/>
                    </a:cubicBezTo>
                    <a:cubicBezTo>
                      <a:pt x="2413" y="280"/>
                      <a:pt x="2564" y="517"/>
                      <a:pt x="2650" y="775"/>
                    </a:cubicBezTo>
                    <a:cubicBezTo>
                      <a:pt x="2908" y="1615"/>
                      <a:pt x="2456" y="2498"/>
                      <a:pt x="1616" y="2756"/>
                    </a:cubicBezTo>
                    <a:cubicBezTo>
                      <a:pt x="1315" y="2843"/>
                      <a:pt x="1013" y="2843"/>
                      <a:pt x="712" y="2756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1" name="Google Shape;12491;p69"/>
              <p:cNvSpPr/>
              <p:nvPr/>
            </p:nvSpPr>
            <p:spPr>
              <a:xfrm flipH="1" rot="3331772">
                <a:off x="7807881" y="746340"/>
                <a:ext cx="165257" cy="169525"/>
              </a:xfrm>
              <a:custGeom>
                <a:rect b="b" l="l" r="r" t="t"/>
                <a:pathLst>
                  <a:path extrusionOk="0" h="2542" w="2478">
                    <a:moveTo>
                      <a:pt x="2305" y="948"/>
                    </a:moveTo>
                    <a:cubicBezTo>
                      <a:pt x="2003" y="87"/>
                      <a:pt x="819" y="1"/>
                      <a:pt x="410" y="819"/>
                    </a:cubicBezTo>
                    <a:cubicBezTo>
                      <a:pt x="1" y="1638"/>
                      <a:pt x="776" y="2542"/>
                      <a:pt x="1659" y="2241"/>
                    </a:cubicBezTo>
                    <a:cubicBezTo>
                      <a:pt x="2197" y="2068"/>
                      <a:pt x="2477" y="1487"/>
                      <a:pt x="2305" y="948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2" name="Google Shape;12492;p69"/>
              <p:cNvSpPr/>
              <p:nvPr/>
            </p:nvSpPr>
            <p:spPr>
              <a:xfrm flipH="1" rot="3331772">
                <a:off x="7824901" y="752845"/>
                <a:ext cx="165190" cy="168057"/>
              </a:xfrm>
              <a:custGeom>
                <a:rect b="b" l="l" r="r" t="t"/>
                <a:pathLst>
                  <a:path extrusionOk="0" h="2520" w="2477">
                    <a:moveTo>
                      <a:pt x="2305" y="948"/>
                    </a:moveTo>
                    <a:cubicBezTo>
                      <a:pt x="2003" y="86"/>
                      <a:pt x="819" y="0"/>
                      <a:pt x="410" y="797"/>
                    </a:cubicBezTo>
                    <a:cubicBezTo>
                      <a:pt x="0" y="1615"/>
                      <a:pt x="776" y="2520"/>
                      <a:pt x="1659" y="2240"/>
                    </a:cubicBezTo>
                    <a:cubicBezTo>
                      <a:pt x="2175" y="2068"/>
                      <a:pt x="2477" y="1486"/>
                      <a:pt x="2305" y="94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3" name="Google Shape;12493;p69"/>
              <p:cNvSpPr/>
              <p:nvPr/>
            </p:nvSpPr>
            <p:spPr>
              <a:xfrm flipH="1" rot="3331772">
                <a:off x="7187503" y="401006"/>
                <a:ext cx="393601" cy="410740"/>
              </a:xfrm>
              <a:custGeom>
                <a:rect b="b" l="l" r="r" t="t"/>
                <a:pathLst>
                  <a:path extrusionOk="0" h="6159" w="5902">
                    <a:moveTo>
                      <a:pt x="4092" y="5276"/>
                    </a:moveTo>
                    <a:cubicBezTo>
                      <a:pt x="2068" y="6159"/>
                      <a:pt x="1" y="4178"/>
                      <a:pt x="798" y="2110"/>
                    </a:cubicBezTo>
                    <a:cubicBezTo>
                      <a:pt x="1573" y="65"/>
                      <a:pt x="4458" y="0"/>
                      <a:pt x="5363" y="2003"/>
                    </a:cubicBezTo>
                    <a:cubicBezTo>
                      <a:pt x="5901" y="3252"/>
                      <a:pt x="5341" y="4716"/>
                      <a:pt x="4092" y="527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4" name="Google Shape;12494;p69"/>
              <p:cNvSpPr/>
              <p:nvPr/>
            </p:nvSpPr>
            <p:spPr>
              <a:xfrm flipH="1" rot="3331772">
                <a:off x="7241965" y="454739"/>
                <a:ext cx="285831" cy="297302"/>
              </a:xfrm>
              <a:custGeom>
                <a:rect b="b" l="l" r="r" t="t"/>
                <a:pathLst>
                  <a:path extrusionOk="0" h="4458" w="4286">
                    <a:moveTo>
                      <a:pt x="2972" y="3812"/>
                    </a:moveTo>
                    <a:cubicBezTo>
                      <a:pt x="1530" y="4458"/>
                      <a:pt x="1" y="3015"/>
                      <a:pt x="582" y="1529"/>
                    </a:cubicBezTo>
                    <a:cubicBezTo>
                      <a:pt x="1163" y="43"/>
                      <a:pt x="3252" y="0"/>
                      <a:pt x="3898" y="1465"/>
                    </a:cubicBezTo>
                    <a:cubicBezTo>
                      <a:pt x="4286" y="2369"/>
                      <a:pt x="3877" y="3424"/>
                      <a:pt x="2972" y="38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5" name="Google Shape;12495;p69"/>
              <p:cNvSpPr/>
              <p:nvPr/>
            </p:nvSpPr>
            <p:spPr>
              <a:xfrm flipH="1" rot="3331772">
                <a:off x="7248660" y="451364"/>
                <a:ext cx="305971" cy="284431"/>
              </a:xfrm>
              <a:custGeom>
                <a:rect b="b" l="l" r="r" t="t"/>
                <a:pathLst>
                  <a:path extrusionOk="0" h="4265" w="4588">
                    <a:moveTo>
                      <a:pt x="3144" y="4006"/>
                    </a:moveTo>
                    <a:cubicBezTo>
                      <a:pt x="2584" y="4264"/>
                      <a:pt x="1938" y="4200"/>
                      <a:pt x="1422" y="3855"/>
                    </a:cubicBezTo>
                    <a:cubicBezTo>
                      <a:pt x="0" y="2305"/>
                      <a:pt x="1960" y="1"/>
                      <a:pt x="3726" y="1142"/>
                    </a:cubicBezTo>
                    <a:cubicBezTo>
                      <a:pt x="4587" y="2046"/>
                      <a:pt x="4286" y="3532"/>
                      <a:pt x="3144" y="402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6" name="Google Shape;12496;p69"/>
              <p:cNvSpPr/>
              <p:nvPr/>
            </p:nvSpPr>
            <p:spPr>
              <a:xfrm flipH="1" rot="3331772">
                <a:off x="7282561" y="501150"/>
                <a:ext cx="160922" cy="183930"/>
              </a:xfrm>
              <a:custGeom>
                <a:rect b="b" l="l" r="r" t="t"/>
                <a:pathLst>
                  <a:path extrusionOk="0" h="2758" w="2413">
                    <a:moveTo>
                      <a:pt x="2176" y="1271"/>
                    </a:moveTo>
                    <a:cubicBezTo>
                      <a:pt x="2046" y="2327"/>
                      <a:pt x="754" y="2757"/>
                      <a:pt x="1" y="2004"/>
                    </a:cubicBezTo>
                    <a:cubicBezTo>
                      <a:pt x="151" y="2090"/>
                      <a:pt x="324" y="2133"/>
                      <a:pt x="496" y="2154"/>
                    </a:cubicBezTo>
                    <a:cubicBezTo>
                      <a:pt x="1702" y="2327"/>
                      <a:pt x="2412" y="862"/>
                      <a:pt x="1573" y="1"/>
                    </a:cubicBezTo>
                    <a:cubicBezTo>
                      <a:pt x="2003" y="259"/>
                      <a:pt x="2240" y="755"/>
                      <a:pt x="2176" y="127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497" name="Google Shape;12497;p69"/>
            <p:cNvGrpSpPr/>
            <p:nvPr/>
          </p:nvGrpSpPr>
          <p:grpSpPr>
            <a:xfrm rot="10800000">
              <a:off x="-440153" y="2941522"/>
              <a:ext cx="1791396" cy="2014519"/>
              <a:chOff x="8443923" y="51594"/>
              <a:chExt cx="1454764" cy="1635959"/>
            </a:xfrm>
          </p:grpSpPr>
          <p:sp>
            <p:nvSpPr>
              <p:cNvPr id="12498" name="Google Shape;12498;p69"/>
              <p:cNvSpPr/>
              <p:nvPr/>
            </p:nvSpPr>
            <p:spPr>
              <a:xfrm>
                <a:off x="8585632" y="1067937"/>
                <a:ext cx="350762" cy="205682"/>
              </a:xfrm>
              <a:custGeom>
                <a:rect b="b" l="l" r="r" t="t"/>
                <a:pathLst>
                  <a:path extrusionOk="0" h="3360" w="5730">
                    <a:moveTo>
                      <a:pt x="1" y="1594"/>
                    </a:moveTo>
                    <a:lnTo>
                      <a:pt x="539" y="1"/>
                    </a:lnTo>
                    <a:lnTo>
                      <a:pt x="5729" y="1788"/>
                    </a:lnTo>
                    <a:lnTo>
                      <a:pt x="5191" y="336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99" name="Google Shape;12499;p69"/>
              <p:cNvSpPr/>
              <p:nvPr/>
            </p:nvSpPr>
            <p:spPr>
              <a:xfrm>
                <a:off x="8585632" y="1077181"/>
                <a:ext cx="346783" cy="196439"/>
              </a:xfrm>
              <a:custGeom>
                <a:rect b="b" l="l" r="r" t="t"/>
                <a:pathLst>
                  <a:path extrusionOk="0" h="3209" w="5665">
                    <a:moveTo>
                      <a:pt x="1" y="1443"/>
                    </a:moveTo>
                    <a:lnTo>
                      <a:pt x="475" y="0"/>
                    </a:lnTo>
                    <a:lnTo>
                      <a:pt x="5664" y="1788"/>
                    </a:lnTo>
                    <a:lnTo>
                      <a:pt x="5169" y="3209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0" name="Google Shape;12500;p69"/>
              <p:cNvSpPr/>
              <p:nvPr/>
            </p:nvSpPr>
            <p:spPr>
              <a:xfrm>
                <a:off x="8652907" y="867582"/>
                <a:ext cx="321685" cy="297995"/>
              </a:xfrm>
              <a:custGeom>
                <a:rect b="b" l="l" r="r" t="t"/>
                <a:pathLst>
                  <a:path extrusionOk="0" h="4868" w="5255">
                    <a:moveTo>
                      <a:pt x="0" y="3467"/>
                    </a:moveTo>
                    <a:lnTo>
                      <a:pt x="1185" y="0"/>
                    </a:lnTo>
                    <a:lnTo>
                      <a:pt x="5255" y="1400"/>
                    </a:lnTo>
                    <a:lnTo>
                      <a:pt x="4070" y="48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1" name="Google Shape;12501;p69"/>
              <p:cNvSpPr/>
              <p:nvPr/>
            </p:nvSpPr>
            <p:spPr>
              <a:xfrm>
                <a:off x="8461213" y="1277969"/>
                <a:ext cx="145080" cy="391531"/>
              </a:xfrm>
              <a:custGeom>
                <a:rect b="b" l="l" r="r" t="t"/>
                <a:pathLst>
                  <a:path extrusionOk="0" h="6396" w="2370">
                    <a:moveTo>
                      <a:pt x="1960" y="6396"/>
                    </a:moveTo>
                    <a:lnTo>
                      <a:pt x="2369" y="1141"/>
                    </a:lnTo>
                    <a:lnTo>
                      <a:pt x="453" y="0"/>
                    </a:lnTo>
                    <a:lnTo>
                      <a:pt x="0" y="797"/>
                    </a:lnTo>
                    <a:lnTo>
                      <a:pt x="1443" y="628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2" name="Google Shape;12502;p69"/>
              <p:cNvSpPr/>
              <p:nvPr/>
            </p:nvSpPr>
            <p:spPr>
              <a:xfrm>
                <a:off x="8443923" y="1091700"/>
                <a:ext cx="207029" cy="288751"/>
              </a:xfrm>
              <a:custGeom>
                <a:rect b="b" l="l" r="r" t="t"/>
                <a:pathLst>
                  <a:path extrusionOk="0" h="4717" w="3382">
                    <a:moveTo>
                      <a:pt x="194" y="3619"/>
                    </a:moveTo>
                    <a:lnTo>
                      <a:pt x="2024" y="432"/>
                    </a:lnTo>
                    <a:cubicBezTo>
                      <a:pt x="2197" y="109"/>
                      <a:pt x="2627" y="1"/>
                      <a:pt x="2950" y="195"/>
                    </a:cubicBezTo>
                    <a:lnTo>
                      <a:pt x="2950" y="195"/>
                    </a:lnTo>
                    <a:cubicBezTo>
                      <a:pt x="3273" y="367"/>
                      <a:pt x="3381" y="776"/>
                      <a:pt x="3187" y="1121"/>
                    </a:cubicBezTo>
                    <a:lnTo>
                      <a:pt x="1378" y="4286"/>
                    </a:lnTo>
                    <a:cubicBezTo>
                      <a:pt x="1185" y="4609"/>
                      <a:pt x="775" y="4717"/>
                      <a:pt x="452" y="4545"/>
                    </a:cubicBezTo>
                    <a:lnTo>
                      <a:pt x="452" y="4545"/>
                    </a:lnTo>
                    <a:cubicBezTo>
                      <a:pt x="129" y="4351"/>
                      <a:pt x="0" y="3942"/>
                      <a:pt x="194" y="361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3" name="Google Shape;12503;p69"/>
              <p:cNvSpPr/>
              <p:nvPr/>
            </p:nvSpPr>
            <p:spPr>
              <a:xfrm>
                <a:off x="8528276" y="1136571"/>
                <a:ext cx="205682" cy="290037"/>
              </a:xfrm>
              <a:custGeom>
                <a:rect b="b" l="l" r="r" t="t"/>
                <a:pathLst>
                  <a:path extrusionOk="0" h="4738" w="3360">
                    <a:moveTo>
                      <a:pt x="173" y="3618"/>
                    </a:moveTo>
                    <a:lnTo>
                      <a:pt x="2003" y="452"/>
                    </a:lnTo>
                    <a:cubicBezTo>
                      <a:pt x="2197" y="108"/>
                      <a:pt x="2606" y="0"/>
                      <a:pt x="2929" y="194"/>
                    </a:cubicBezTo>
                    <a:lnTo>
                      <a:pt x="2929" y="194"/>
                    </a:lnTo>
                    <a:cubicBezTo>
                      <a:pt x="3252" y="388"/>
                      <a:pt x="3360" y="797"/>
                      <a:pt x="3187" y="1120"/>
                    </a:cubicBezTo>
                    <a:lnTo>
                      <a:pt x="1357" y="4307"/>
                    </a:lnTo>
                    <a:cubicBezTo>
                      <a:pt x="1163" y="4630"/>
                      <a:pt x="754" y="4738"/>
                      <a:pt x="431" y="4544"/>
                    </a:cubicBezTo>
                    <a:lnTo>
                      <a:pt x="431" y="4544"/>
                    </a:lnTo>
                    <a:cubicBezTo>
                      <a:pt x="108" y="4372"/>
                      <a:pt x="0" y="3941"/>
                      <a:pt x="173" y="361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4" name="Google Shape;12504;p69"/>
              <p:cNvSpPr/>
              <p:nvPr/>
            </p:nvSpPr>
            <p:spPr>
              <a:xfrm>
                <a:off x="9069469" y="51594"/>
                <a:ext cx="829218" cy="676303"/>
              </a:xfrm>
              <a:custGeom>
                <a:rect b="b" l="l" r="r" t="t"/>
                <a:pathLst>
                  <a:path extrusionOk="0" h="11048" w="13546">
                    <a:moveTo>
                      <a:pt x="0" y="9217"/>
                    </a:moveTo>
                    <a:lnTo>
                      <a:pt x="1249" y="11048"/>
                    </a:lnTo>
                    <a:lnTo>
                      <a:pt x="13545" y="2628"/>
                    </a:lnTo>
                    <a:lnTo>
                      <a:pt x="13545" y="151"/>
                    </a:lnTo>
                    <a:lnTo>
                      <a:pt x="134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5" name="Google Shape;12505;p69"/>
              <p:cNvSpPr/>
              <p:nvPr/>
            </p:nvSpPr>
            <p:spPr>
              <a:xfrm>
                <a:off x="8880929" y="599953"/>
                <a:ext cx="275590" cy="266346"/>
              </a:xfrm>
              <a:custGeom>
                <a:rect b="b" l="l" r="r" t="t"/>
                <a:pathLst>
                  <a:path extrusionOk="0" h="4351" w="4502">
                    <a:moveTo>
                      <a:pt x="1" y="1982"/>
                    </a:moveTo>
                    <a:lnTo>
                      <a:pt x="2886" y="1"/>
                    </a:lnTo>
                    <a:lnTo>
                      <a:pt x="4501" y="2370"/>
                    </a:lnTo>
                    <a:lnTo>
                      <a:pt x="1616" y="435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6" name="Google Shape;12506;p69"/>
              <p:cNvSpPr/>
              <p:nvPr/>
            </p:nvSpPr>
            <p:spPr>
              <a:xfrm>
                <a:off x="8946857" y="692264"/>
                <a:ext cx="209661" cy="171402"/>
              </a:xfrm>
              <a:custGeom>
                <a:rect b="b" l="l" r="r" t="t"/>
                <a:pathLst>
                  <a:path extrusionOk="0" h="2800" w="3425">
                    <a:moveTo>
                      <a:pt x="2821" y="0"/>
                    </a:moveTo>
                    <a:lnTo>
                      <a:pt x="3424" y="862"/>
                    </a:lnTo>
                    <a:lnTo>
                      <a:pt x="603" y="2800"/>
                    </a:lnTo>
                    <a:lnTo>
                      <a:pt x="0" y="1938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7" name="Google Shape;12507;p69"/>
              <p:cNvSpPr/>
              <p:nvPr/>
            </p:nvSpPr>
            <p:spPr>
              <a:xfrm>
                <a:off x="8973240" y="725198"/>
                <a:ext cx="183278" cy="135836"/>
              </a:xfrm>
              <a:custGeom>
                <a:rect b="b" l="l" r="r" t="t"/>
                <a:pathLst>
                  <a:path extrusionOk="0" h="2219" w="2994">
                    <a:moveTo>
                      <a:pt x="2778" y="1"/>
                    </a:moveTo>
                    <a:lnTo>
                      <a:pt x="2993" y="324"/>
                    </a:lnTo>
                    <a:lnTo>
                      <a:pt x="215" y="2219"/>
                    </a:lnTo>
                    <a:lnTo>
                      <a:pt x="0" y="191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8" name="Google Shape;12508;p69"/>
              <p:cNvSpPr/>
              <p:nvPr/>
            </p:nvSpPr>
            <p:spPr>
              <a:xfrm>
                <a:off x="8705612" y="867582"/>
                <a:ext cx="268979" cy="222823"/>
              </a:xfrm>
              <a:custGeom>
                <a:rect b="b" l="l" r="r" t="t"/>
                <a:pathLst>
                  <a:path extrusionOk="0" h="3640" w="4394">
                    <a:moveTo>
                      <a:pt x="1" y="969"/>
                    </a:moveTo>
                    <a:lnTo>
                      <a:pt x="324" y="0"/>
                    </a:lnTo>
                    <a:lnTo>
                      <a:pt x="4394" y="1400"/>
                    </a:lnTo>
                    <a:lnTo>
                      <a:pt x="3704" y="3446"/>
                    </a:lnTo>
                    <a:cubicBezTo>
                      <a:pt x="2132" y="3640"/>
                      <a:pt x="625" y="2714"/>
                      <a:pt x="87" y="1249"/>
                    </a:cubicBezTo>
                    <a:cubicBezTo>
                      <a:pt x="44" y="1142"/>
                      <a:pt x="22" y="1056"/>
                      <a:pt x="1" y="969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09" name="Google Shape;12509;p69"/>
              <p:cNvSpPr/>
              <p:nvPr/>
            </p:nvSpPr>
            <p:spPr>
              <a:xfrm>
                <a:off x="8592243" y="1404066"/>
                <a:ext cx="313788" cy="283487"/>
              </a:xfrm>
              <a:custGeom>
                <a:rect b="b" l="l" r="r" t="t"/>
                <a:pathLst>
                  <a:path extrusionOk="0" h="4631" w="5126">
                    <a:moveTo>
                      <a:pt x="1" y="4394"/>
                    </a:moveTo>
                    <a:lnTo>
                      <a:pt x="2908" y="1"/>
                    </a:lnTo>
                    <a:lnTo>
                      <a:pt x="5126" y="281"/>
                    </a:lnTo>
                    <a:lnTo>
                      <a:pt x="4997" y="1185"/>
                    </a:lnTo>
                    <a:lnTo>
                      <a:pt x="496" y="463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0" name="Google Shape;12510;p69"/>
              <p:cNvSpPr/>
              <p:nvPr/>
            </p:nvSpPr>
            <p:spPr>
              <a:xfrm>
                <a:off x="8840099" y="1193182"/>
                <a:ext cx="119981" cy="311156"/>
              </a:xfrm>
              <a:custGeom>
                <a:rect b="b" l="l" r="r" t="t"/>
                <a:pathLst>
                  <a:path extrusionOk="0" h="5083" w="1960">
                    <a:moveTo>
                      <a:pt x="1400" y="4458"/>
                    </a:moveTo>
                    <a:lnTo>
                      <a:pt x="1917" y="819"/>
                    </a:lnTo>
                    <a:cubicBezTo>
                      <a:pt x="1960" y="453"/>
                      <a:pt x="1701" y="108"/>
                      <a:pt x="1335" y="65"/>
                    </a:cubicBezTo>
                    <a:lnTo>
                      <a:pt x="1335" y="65"/>
                    </a:lnTo>
                    <a:cubicBezTo>
                      <a:pt x="969" y="0"/>
                      <a:pt x="625" y="259"/>
                      <a:pt x="560" y="646"/>
                    </a:cubicBezTo>
                    <a:lnTo>
                      <a:pt x="43" y="4264"/>
                    </a:lnTo>
                    <a:cubicBezTo>
                      <a:pt x="0" y="4630"/>
                      <a:pt x="259" y="4975"/>
                      <a:pt x="625" y="5039"/>
                    </a:cubicBezTo>
                    <a:lnTo>
                      <a:pt x="625" y="5039"/>
                    </a:lnTo>
                    <a:cubicBezTo>
                      <a:pt x="991" y="5082"/>
                      <a:pt x="1335" y="4824"/>
                      <a:pt x="1400" y="44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1" name="Google Shape;12511;p69"/>
              <p:cNvSpPr/>
              <p:nvPr/>
            </p:nvSpPr>
            <p:spPr>
              <a:xfrm>
                <a:off x="8746503" y="1178674"/>
                <a:ext cx="119981" cy="309870"/>
              </a:xfrm>
              <a:custGeom>
                <a:rect b="b" l="l" r="r" t="t"/>
                <a:pathLst>
                  <a:path extrusionOk="0" h="5062" w="1960">
                    <a:moveTo>
                      <a:pt x="1400" y="4437"/>
                    </a:moveTo>
                    <a:lnTo>
                      <a:pt x="1917" y="819"/>
                    </a:lnTo>
                    <a:cubicBezTo>
                      <a:pt x="1960" y="431"/>
                      <a:pt x="1701" y="108"/>
                      <a:pt x="1335" y="44"/>
                    </a:cubicBezTo>
                    <a:lnTo>
                      <a:pt x="1335" y="44"/>
                    </a:lnTo>
                    <a:cubicBezTo>
                      <a:pt x="969" y="0"/>
                      <a:pt x="625" y="259"/>
                      <a:pt x="560" y="625"/>
                    </a:cubicBezTo>
                    <a:lnTo>
                      <a:pt x="43" y="4264"/>
                    </a:lnTo>
                    <a:cubicBezTo>
                      <a:pt x="0" y="4630"/>
                      <a:pt x="259" y="4975"/>
                      <a:pt x="625" y="5018"/>
                    </a:cubicBezTo>
                    <a:lnTo>
                      <a:pt x="625" y="5018"/>
                    </a:lnTo>
                    <a:cubicBezTo>
                      <a:pt x="991" y="5061"/>
                      <a:pt x="1335" y="4803"/>
                      <a:pt x="1400" y="44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2" name="Google Shape;12512;p69"/>
              <p:cNvSpPr/>
              <p:nvPr/>
            </p:nvSpPr>
            <p:spPr>
              <a:xfrm>
                <a:off x="8466999" y="1104850"/>
                <a:ext cx="475947" cy="382349"/>
              </a:xfrm>
              <a:custGeom>
                <a:rect b="b" l="l" r="r" t="t"/>
                <a:pathLst>
                  <a:path extrusionOk="0" h="6246" w="7775">
                    <a:moveTo>
                      <a:pt x="87" y="3511"/>
                    </a:moveTo>
                    <a:cubicBezTo>
                      <a:pt x="195" y="3188"/>
                      <a:pt x="625" y="3166"/>
                      <a:pt x="776" y="3468"/>
                    </a:cubicBezTo>
                    <a:cubicBezTo>
                      <a:pt x="927" y="3769"/>
                      <a:pt x="625" y="4092"/>
                      <a:pt x="302" y="3984"/>
                    </a:cubicBezTo>
                    <a:cubicBezTo>
                      <a:pt x="109" y="3920"/>
                      <a:pt x="1" y="3704"/>
                      <a:pt x="87" y="3511"/>
                    </a:cubicBezTo>
                    <a:close/>
                    <a:moveTo>
                      <a:pt x="1874" y="345"/>
                    </a:moveTo>
                    <a:cubicBezTo>
                      <a:pt x="2004" y="44"/>
                      <a:pt x="2434" y="1"/>
                      <a:pt x="2585" y="302"/>
                    </a:cubicBezTo>
                    <a:cubicBezTo>
                      <a:pt x="2714" y="604"/>
                      <a:pt x="2434" y="948"/>
                      <a:pt x="2111" y="840"/>
                    </a:cubicBezTo>
                    <a:cubicBezTo>
                      <a:pt x="1917" y="754"/>
                      <a:pt x="1810" y="539"/>
                      <a:pt x="1874" y="345"/>
                    </a:cubicBezTo>
                    <a:close/>
                    <a:moveTo>
                      <a:pt x="3231" y="1077"/>
                    </a:moveTo>
                    <a:cubicBezTo>
                      <a:pt x="3339" y="754"/>
                      <a:pt x="3769" y="733"/>
                      <a:pt x="3920" y="1034"/>
                    </a:cubicBezTo>
                    <a:cubicBezTo>
                      <a:pt x="4071" y="1336"/>
                      <a:pt x="3769" y="1659"/>
                      <a:pt x="3468" y="1551"/>
                    </a:cubicBezTo>
                    <a:cubicBezTo>
                      <a:pt x="3274" y="1486"/>
                      <a:pt x="3166" y="1271"/>
                      <a:pt x="3231" y="1077"/>
                    </a:cubicBezTo>
                    <a:close/>
                    <a:moveTo>
                      <a:pt x="6160" y="2068"/>
                    </a:moveTo>
                    <a:cubicBezTo>
                      <a:pt x="6267" y="1766"/>
                      <a:pt x="5944" y="1465"/>
                      <a:pt x="5643" y="1616"/>
                    </a:cubicBezTo>
                    <a:cubicBezTo>
                      <a:pt x="5341" y="1766"/>
                      <a:pt x="5363" y="2197"/>
                      <a:pt x="5686" y="2305"/>
                    </a:cubicBezTo>
                    <a:cubicBezTo>
                      <a:pt x="5880" y="2369"/>
                      <a:pt x="6095" y="2283"/>
                      <a:pt x="6160" y="2068"/>
                    </a:cubicBezTo>
                    <a:close/>
                    <a:moveTo>
                      <a:pt x="7667" y="2348"/>
                    </a:moveTo>
                    <a:cubicBezTo>
                      <a:pt x="7775" y="2025"/>
                      <a:pt x="7452" y="1745"/>
                      <a:pt x="7150" y="1874"/>
                    </a:cubicBezTo>
                    <a:cubicBezTo>
                      <a:pt x="6849" y="2025"/>
                      <a:pt x="6870" y="2477"/>
                      <a:pt x="7193" y="2585"/>
                    </a:cubicBezTo>
                    <a:cubicBezTo>
                      <a:pt x="7387" y="2649"/>
                      <a:pt x="7602" y="2542"/>
                      <a:pt x="7667" y="2348"/>
                    </a:cubicBezTo>
                    <a:close/>
                    <a:moveTo>
                      <a:pt x="7150" y="5944"/>
                    </a:moveTo>
                    <a:cubicBezTo>
                      <a:pt x="7258" y="5621"/>
                      <a:pt x="6935" y="5341"/>
                      <a:pt x="6633" y="5470"/>
                    </a:cubicBezTo>
                    <a:cubicBezTo>
                      <a:pt x="6332" y="5621"/>
                      <a:pt x="6354" y="6073"/>
                      <a:pt x="6677" y="6181"/>
                    </a:cubicBezTo>
                    <a:cubicBezTo>
                      <a:pt x="6870" y="6245"/>
                      <a:pt x="7086" y="6138"/>
                      <a:pt x="7150" y="5944"/>
                    </a:cubicBezTo>
                    <a:close/>
                    <a:moveTo>
                      <a:pt x="5664" y="5664"/>
                    </a:moveTo>
                    <a:cubicBezTo>
                      <a:pt x="5772" y="5363"/>
                      <a:pt x="5428" y="5061"/>
                      <a:pt x="5126" y="5212"/>
                    </a:cubicBezTo>
                    <a:cubicBezTo>
                      <a:pt x="4825" y="5363"/>
                      <a:pt x="4868" y="5793"/>
                      <a:pt x="5169" y="5901"/>
                    </a:cubicBezTo>
                    <a:cubicBezTo>
                      <a:pt x="5384" y="5966"/>
                      <a:pt x="5578" y="5858"/>
                      <a:pt x="5664" y="5664"/>
                    </a:cubicBezTo>
                    <a:close/>
                    <a:moveTo>
                      <a:pt x="1422" y="4221"/>
                    </a:moveTo>
                    <a:cubicBezTo>
                      <a:pt x="1594" y="3748"/>
                      <a:pt x="2305" y="3984"/>
                      <a:pt x="2133" y="4458"/>
                    </a:cubicBezTo>
                    <a:cubicBezTo>
                      <a:pt x="1982" y="4932"/>
                      <a:pt x="1250" y="4695"/>
                      <a:pt x="1422" y="42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3" name="Google Shape;12513;p69"/>
              <p:cNvSpPr/>
              <p:nvPr/>
            </p:nvSpPr>
            <p:spPr>
              <a:xfrm>
                <a:off x="8473610" y="1114093"/>
                <a:ext cx="464071" cy="371759"/>
              </a:xfrm>
              <a:custGeom>
                <a:rect b="b" l="l" r="r" t="t"/>
                <a:pathLst>
                  <a:path extrusionOk="0" h="6073" w="7581">
                    <a:moveTo>
                      <a:pt x="690" y="3360"/>
                    </a:moveTo>
                    <a:cubicBezTo>
                      <a:pt x="711" y="3424"/>
                      <a:pt x="711" y="3510"/>
                      <a:pt x="690" y="3597"/>
                    </a:cubicBezTo>
                    <a:cubicBezTo>
                      <a:pt x="604" y="3790"/>
                      <a:pt x="388" y="3898"/>
                      <a:pt x="194" y="3833"/>
                    </a:cubicBezTo>
                    <a:cubicBezTo>
                      <a:pt x="130" y="3812"/>
                      <a:pt x="65" y="3769"/>
                      <a:pt x="22" y="3704"/>
                    </a:cubicBezTo>
                    <a:cubicBezTo>
                      <a:pt x="1" y="3618"/>
                      <a:pt x="1" y="3532"/>
                      <a:pt x="22" y="3467"/>
                    </a:cubicBezTo>
                    <a:cubicBezTo>
                      <a:pt x="87" y="3252"/>
                      <a:pt x="302" y="3166"/>
                      <a:pt x="496" y="3230"/>
                    </a:cubicBezTo>
                    <a:cubicBezTo>
                      <a:pt x="582" y="3252"/>
                      <a:pt x="625" y="3295"/>
                      <a:pt x="668" y="3360"/>
                    </a:cubicBezTo>
                    <a:close/>
                    <a:moveTo>
                      <a:pt x="1831" y="302"/>
                    </a:moveTo>
                    <a:cubicBezTo>
                      <a:pt x="1896" y="108"/>
                      <a:pt x="2111" y="0"/>
                      <a:pt x="2305" y="65"/>
                    </a:cubicBezTo>
                    <a:cubicBezTo>
                      <a:pt x="2391" y="86"/>
                      <a:pt x="2434" y="130"/>
                      <a:pt x="2477" y="194"/>
                    </a:cubicBezTo>
                    <a:cubicBezTo>
                      <a:pt x="2520" y="280"/>
                      <a:pt x="2520" y="366"/>
                      <a:pt x="2477" y="453"/>
                    </a:cubicBezTo>
                    <a:cubicBezTo>
                      <a:pt x="2412" y="646"/>
                      <a:pt x="2197" y="754"/>
                      <a:pt x="2003" y="689"/>
                    </a:cubicBezTo>
                    <a:cubicBezTo>
                      <a:pt x="1939" y="668"/>
                      <a:pt x="1874" y="625"/>
                      <a:pt x="1831" y="560"/>
                    </a:cubicBezTo>
                    <a:cubicBezTo>
                      <a:pt x="1809" y="474"/>
                      <a:pt x="1809" y="388"/>
                      <a:pt x="1831" y="302"/>
                    </a:cubicBezTo>
                    <a:close/>
                    <a:moveTo>
                      <a:pt x="3188" y="1034"/>
                    </a:moveTo>
                    <a:cubicBezTo>
                      <a:pt x="3252" y="819"/>
                      <a:pt x="3468" y="711"/>
                      <a:pt x="3661" y="797"/>
                    </a:cubicBezTo>
                    <a:cubicBezTo>
                      <a:pt x="3726" y="819"/>
                      <a:pt x="3791" y="862"/>
                      <a:pt x="3834" y="905"/>
                    </a:cubicBezTo>
                    <a:cubicBezTo>
                      <a:pt x="3855" y="991"/>
                      <a:pt x="3855" y="1077"/>
                      <a:pt x="3834" y="1163"/>
                    </a:cubicBezTo>
                    <a:cubicBezTo>
                      <a:pt x="3769" y="1357"/>
                      <a:pt x="3554" y="1465"/>
                      <a:pt x="3360" y="1400"/>
                    </a:cubicBezTo>
                    <a:cubicBezTo>
                      <a:pt x="3274" y="1378"/>
                      <a:pt x="3231" y="1335"/>
                      <a:pt x="3188" y="1271"/>
                    </a:cubicBezTo>
                    <a:cubicBezTo>
                      <a:pt x="3145" y="1185"/>
                      <a:pt x="3145" y="1099"/>
                      <a:pt x="3188" y="1034"/>
                    </a:cubicBezTo>
                    <a:close/>
                    <a:moveTo>
                      <a:pt x="6052" y="1680"/>
                    </a:moveTo>
                    <a:cubicBezTo>
                      <a:pt x="6009" y="1615"/>
                      <a:pt x="5944" y="1572"/>
                      <a:pt x="5879" y="1551"/>
                    </a:cubicBezTo>
                    <a:cubicBezTo>
                      <a:pt x="5578" y="1465"/>
                      <a:pt x="5298" y="1745"/>
                      <a:pt x="5406" y="2046"/>
                    </a:cubicBezTo>
                    <a:cubicBezTo>
                      <a:pt x="5449" y="2089"/>
                      <a:pt x="5513" y="2132"/>
                      <a:pt x="5578" y="2154"/>
                    </a:cubicBezTo>
                    <a:cubicBezTo>
                      <a:pt x="5772" y="2218"/>
                      <a:pt x="5987" y="2132"/>
                      <a:pt x="6052" y="1917"/>
                    </a:cubicBezTo>
                    <a:cubicBezTo>
                      <a:pt x="6095" y="1852"/>
                      <a:pt x="6095" y="1766"/>
                      <a:pt x="6052" y="1680"/>
                    </a:cubicBezTo>
                    <a:close/>
                    <a:moveTo>
                      <a:pt x="7559" y="1938"/>
                    </a:moveTo>
                    <a:cubicBezTo>
                      <a:pt x="7516" y="1895"/>
                      <a:pt x="7451" y="1852"/>
                      <a:pt x="7387" y="1831"/>
                    </a:cubicBezTo>
                    <a:cubicBezTo>
                      <a:pt x="7193" y="1745"/>
                      <a:pt x="6978" y="1852"/>
                      <a:pt x="6913" y="2046"/>
                    </a:cubicBezTo>
                    <a:cubicBezTo>
                      <a:pt x="6870" y="2132"/>
                      <a:pt x="6870" y="2218"/>
                      <a:pt x="6913" y="2304"/>
                    </a:cubicBezTo>
                    <a:cubicBezTo>
                      <a:pt x="7085" y="2541"/>
                      <a:pt x="7451" y="2477"/>
                      <a:pt x="7559" y="2197"/>
                    </a:cubicBezTo>
                    <a:cubicBezTo>
                      <a:pt x="7581" y="2111"/>
                      <a:pt x="7581" y="2025"/>
                      <a:pt x="7559" y="1938"/>
                    </a:cubicBezTo>
                    <a:close/>
                    <a:moveTo>
                      <a:pt x="7042" y="5535"/>
                    </a:moveTo>
                    <a:cubicBezTo>
                      <a:pt x="6999" y="5492"/>
                      <a:pt x="6935" y="5448"/>
                      <a:pt x="6870" y="5405"/>
                    </a:cubicBezTo>
                    <a:cubicBezTo>
                      <a:pt x="6590" y="5319"/>
                      <a:pt x="6310" y="5599"/>
                      <a:pt x="6396" y="5879"/>
                    </a:cubicBezTo>
                    <a:cubicBezTo>
                      <a:pt x="6439" y="5944"/>
                      <a:pt x="6504" y="5987"/>
                      <a:pt x="6569" y="6008"/>
                    </a:cubicBezTo>
                    <a:cubicBezTo>
                      <a:pt x="6762" y="6073"/>
                      <a:pt x="6978" y="5965"/>
                      <a:pt x="7042" y="5771"/>
                    </a:cubicBezTo>
                    <a:cubicBezTo>
                      <a:pt x="7085" y="5685"/>
                      <a:pt x="7085" y="5599"/>
                      <a:pt x="7042" y="5513"/>
                    </a:cubicBezTo>
                    <a:close/>
                    <a:moveTo>
                      <a:pt x="5556" y="5276"/>
                    </a:moveTo>
                    <a:cubicBezTo>
                      <a:pt x="5276" y="4953"/>
                      <a:pt x="4760" y="5233"/>
                      <a:pt x="4889" y="5642"/>
                    </a:cubicBezTo>
                    <a:cubicBezTo>
                      <a:pt x="4932" y="5685"/>
                      <a:pt x="4997" y="5728"/>
                      <a:pt x="5061" y="5750"/>
                    </a:cubicBezTo>
                    <a:cubicBezTo>
                      <a:pt x="5276" y="5836"/>
                      <a:pt x="5470" y="5728"/>
                      <a:pt x="5556" y="5513"/>
                    </a:cubicBezTo>
                    <a:cubicBezTo>
                      <a:pt x="5578" y="5448"/>
                      <a:pt x="5578" y="5362"/>
                      <a:pt x="5556" y="5276"/>
                    </a:cubicBezTo>
                    <a:close/>
                    <a:moveTo>
                      <a:pt x="1379" y="4178"/>
                    </a:moveTo>
                    <a:cubicBezTo>
                      <a:pt x="1443" y="3984"/>
                      <a:pt x="1659" y="3876"/>
                      <a:pt x="1853" y="3941"/>
                    </a:cubicBezTo>
                    <a:cubicBezTo>
                      <a:pt x="2025" y="3984"/>
                      <a:pt x="2089" y="4156"/>
                      <a:pt x="2025" y="4307"/>
                    </a:cubicBezTo>
                    <a:cubicBezTo>
                      <a:pt x="1939" y="4609"/>
                      <a:pt x="1551" y="4652"/>
                      <a:pt x="1379" y="4436"/>
                    </a:cubicBezTo>
                    <a:cubicBezTo>
                      <a:pt x="1357" y="4350"/>
                      <a:pt x="1357" y="4264"/>
                      <a:pt x="1379" y="4178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4" name="Google Shape;12514;p69"/>
              <p:cNvSpPr/>
              <p:nvPr/>
            </p:nvSpPr>
            <p:spPr>
              <a:xfrm>
                <a:off x="8675311" y="621072"/>
                <a:ext cx="428444" cy="440319"/>
              </a:xfrm>
              <a:custGeom>
                <a:rect b="b" l="l" r="r" t="t"/>
                <a:pathLst>
                  <a:path extrusionOk="0" h="7193" w="6999">
                    <a:moveTo>
                      <a:pt x="2283" y="883"/>
                    </a:moveTo>
                    <a:cubicBezTo>
                      <a:pt x="4716" y="0"/>
                      <a:pt x="6999" y="2498"/>
                      <a:pt x="5922" y="4846"/>
                    </a:cubicBezTo>
                    <a:cubicBezTo>
                      <a:pt x="4824" y="7193"/>
                      <a:pt x="1443" y="7064"/>
                      <a:pt x="539" y="4630"/>
                    </a:cubicBezTo>
                    <a:cubicBezTo>
                      <a:pt x="0" y="3123"/>
                      <a:pt x="754" y="1443"/>
                      <a:pt x="2283" y="88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5" name="Google Shape;12515;p69"/>
              <p:cNvSpPr/>
              <p:nvPr/>
            </p:nvSpPr>
            <p:spPr>
              <a:xfrm>
                <a:off x="8722752" y="680389"/>
                <a:ext cx="246574" cy="222823"/>
              </a:xfrm>
              <a:custGeom>
                <a:rect b="b" l="l" r="r" t="t"/>
                <a:pathLst>
                  <a:path extrusionOk="0" h="3640" w="4028">
                    <a:moveTo>
                      <a:pt x="604" y="1551"/>
                    </a:moveTo>
                    <a:cubicBezTo>
                      <a:pt x="1099" y="603"/>
                      <a:pt x="2240" y="259"/>
                      <a:pt x="3166" y="733"/>
                    </a:cubicBezTo>
                    <a:cubicBezTo>
                      <a:pt x="3554" y="926"/>
                      <a:pt x="3855" y="1250"/>
                      <a:pt x="4027" y="1637"/>
                    </a:cubicBezTo>
                    <a:cubicBezTo>
                      <a:pt x="2606" y="1"/>
                      <a:pt x="1" y="1637"/>
                      <a:pt x="840" y="3640"/>
                    </a:cubicBezTo>
                    <a:cubicBezTo>
                      <a:pt x="367" y="3037"/>
                      <a:pt x="259" y="2219"/>
                      <a:pt x="625" y="15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6" name="Google Shape;12516;p69"/>
              <p:cNvSpPr/>
              <p:nvPr/>
            </p:nvSpPr>
            <p:spPr>
              <a:xfrm>
                <a:off x="8745156" y="698875"/>
                <a:ext cx="278222" cy="284772"/>
              </a:xfrm>
              <a:custGeom>
                <a:rect b="b" l="l" r="r" t="t"/>
                <a:pathLst>
                  <a:path extrusionOk="0" h="4652" w="4545">
                    <a:moveTo>
                      <a:pt x="1486" y="581"/>
                    </a:moveTo>
                    <a:cubicBezTo>
                      <a:pt x="3058" y="0"/>
                      <a:pt x="4544" y="1615"/>
                      <a:pt x="3834" y="3144"/>
                    </a:cubicBezTo>
                    <a:cubicBezTo>
                      <a:pt x="3145" y="4651"/>
                      <a:pt x="948" y="4565"/>
                      <a:pt x="367" y="2993"/>
                    </a:cubicBezTo>
                    <a:cubicBezTo>
                      <a:pt x="1" y="2024"/>
                      <a:pt x="517" y="926"/>
                      <a:pt x="1486" y="58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7" name="Google Shape;12517;p69"/>
              <p:cNvSpPr/>
              <p:nvPr/>
            </p:nvSpPr>
            <p:spPr>
              <a:xfrm>
                <a:off x="9069469" y="51594"/>
                <a:ext cx="829218" cy="676303"/>
              </a:xfrm>
              <a:custGeom>
                <a:rect b="b" l="l" r="r" t="t"/>
                <a:pathLst>
                  <a:path extrusionOk="0" h="11048" w="13546">
                    <a:moveTo>
                      <a:pt x="0" y="9217"/>
                    </a:moveTo>
                    <a:lnTo>
                      <a:pt x="1249" y="11048"/>
                    </a:lnTo>
                    <a:lnTo>
                      <a:pt x="13545" y="2628"/>
                    </a:lnTo>
                    <a:lnTo>
                      <a:pt x="13545" y="151"/>
                    </a:lnTo>
                    <a:lnTo>
                      <a:pt x="13459" y="1"/>
                    </a:ln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8" name="Google Shape;12518;p69"/>
              <p:cNvSpPr/>
              <p:nvPr/>
            </p:nvSpPr>
            <p:spPr>
              <a:xfrm>
                <a:off x="9085262" y="81895"/>
                <a:ext cx="813425" cy="646002"/>
              </a:xfrm>
              <a:custGeom>
                <a:rect b="b" l="l" r="r" t="t"/>
                <a:pathLst>
                  <a:path extrusionOk="0" h="10553" w="13288">
                    <a:moveTo>
                      <a:pt x="991" y="10553"/>
                    </a:moveTo>
                    <a:lnTo>
                      <a:pt x="13287" y="2133"/>
                    </a:lnTo>
                    <a:lnTo>
                      <a:pt x="13287" y="1"/>
                    </a:lnTo>
                    <a:lnTo>
                      <a:pt x="0" y="91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9" name="Google Shape;12519;p69"/>
              <p:cNvSpPr/>
              <p:nvPr/>
            </p:nvSpPr>
            <p:spPr>
              <a:xfrm>
                <a:off x="9115563" y="146538"/>
                <a:ext cx="783123" cy="581359"/>
              </a:xfrm>
              <a:custGeom>
                <a:rect b="b" l="l" r="r" t="t"/>
                <a:pathLst>
                  <a:path extrusionOk="0" h="9497" w="12793">
                    <a:moveTo>
                      <a:pt x="496" y="9497"/>
                    </a:moveTo>
                    <a:lnTo>
                      <a:pt x="12792" y="1077"/>
                    </a:lnTo>
                    <a:lnTo>
                      <a:pt x="12792" y="0"/>
                    </a:lnTo>
                    <a:lnTo>
                      <a:pt x="1" y="8765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0" name="Google Shape;12520;p69"/>
              <p:cNvSpPr/>
              <p:nvPr/>
            </p:nvSpPr>
            <p:spPr>
              <a:xfrm>
                <a:off x="8791312" y="793758"/>
                <a:ext cx="233352" cy="224169"/>
              </a:xfrm>
              <a:custGeom>
                <a:rect b="b" l="l" r="r" t="t"/>
                <a:pathLst>
                  <a:path extrusionOk="0" h="3662" w="3812">
                    <a:moveTo>
                      <a:pt x="2951" y="0"/>
                    </a:moveTo>
                    <a:cubicBezTo>
                      <a:pt x="3661" y="819"/>
                      <a:pt x="3510" y="2068"/>
                      <a:pt x="2627" y="2692"/>
                    </a:cubicBezTo>
                    <a:cubicBezTo>
                      <a:pt x="1745" y="3317"/>
                      <a:pt x="517" y="3037"/>
                      <a:pt x="0" y="2089"/>
                    </a:cubicBezTo>
                    <a:cubicBezTo>
                      <a:pt x="1314" y="3661"/>
                      <a:pt x="3812" y="2197"/>
                      <a:pt x="3101" y="280"/>
                    </a:cubicBezTo>
                    <a:cubicBezTo>
                      <a:pt x="3058" y="194"/>
                      <a:pt x="3015" y="87"/>
                      <a:pt x="29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1" name="Google Shape;12521;p69"/>
              <p:cNvSpPr/>
              <p:nvPr/>
            </p:nvSpPr>
            <p:spPr>
              <a:xfrm>
                <a:off x="8811075" y="773975"/>
                <a:ext cx="131875" cy="138474"/>
              </a:xfrm>
              <a:custGeom>
                <a:rect b="b" l="l" r="r" t="t"/>
                <a:pathLst>
                  <a:path extrusionOk="0" h="2262" w="2197">
                    <a:moveTo>
                      <a:pt x="711" y="280"/>
                    </a:moveTo>
                    <a:cubicBezTo>
                      <a:pt x="1486" y="0"/>
                      <a:pt x="2197" y="776"/>
                      <a:pt x="1852" y="1508"/>
                    </a:cubicBezTo>
                    <a:cubicBezTo>
                      <a:pt x="1529" y="2262"/>
                      <a:pt x="453" y="2218"/>
                      <a:pt x="173" y="1443"/>
                    </a:cubicBezTo>
                    <a:cubicBezTo>
                      <a:pt x="0" y="969"/>
                      <a:pt x="237" y="453"/>
                      <a:pt x="711" y="28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2" name="Google Shape;12522;p69"/>
              <p:cNvSpPr/>
              <p:nvPr/>
            </p:nvSpPr>
            <p:spPr>
              <a:xfrm>
                <a:off x="8832141" y="820141"/>
                <a:ext cx="120043" cy="118696"/>
              </a:xfrm>
              <a:custGeom>
                <a:rect b="b" l="l" r="r" t="t"/>
                <a:pathLst>
                  <a:path extrusionOk="0" h="1939" w="1961">
                    <a:moveTo>
                      <a:pt x="1444" y="0"/>
                    </a:moveTo>
                    <a:cubicBezTo>
                      <a:pt x="1508" y="65"/>
                      <a:pt x="1551" y="172"/>
                      <a:pt x="1594" y="259"/>
                    </a:cubicBezTo>
                    <a:cubicBezTo>
                      <a:pt x="1960" y="1271"/>
                      <a:pt x="539" y="1938"/>
                      <a:pt x="1" y="1012"/>
                    </a:cubicBezTo>
                    <a:cubicBezTo>
                      <a:pt x="647" y="1744"/>
                      <a:pt x="1853" y="1055"/>
                      <a:pt x="1508" y="129"/>
                    </a:cubicBezTo>
                    <a:cubicBezTo>
                      <a:pt x="1487" y="86"/>
                      <a:pt x="1465" y="43"/>
                      <a:pt x="14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6_1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8900732" scaled="0"/>
        </a:gradFill>
      </p:bgPr>
    </p:bg>
    <p:spTree>
      <p:nvGrpSpPr>
        <p:cNvPr id="12523" name="Shape 12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4" name="Google Shape;12524;p70"/>
          <p:cNvGrpSpPr/>
          <p:nvPr/>
        </p:nvGrpSpPr>
        <p:grpSpPr>
          <a:xfrm flipH="1"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12525" name="Google Shape;12525;p70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70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70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70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70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70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70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70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70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70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70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70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70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70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70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70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70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70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70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70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70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70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70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70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70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70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70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70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70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70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70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70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70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p70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70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70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70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p70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70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70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70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70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70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70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p70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p70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70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70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70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70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70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70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70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70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70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70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70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70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70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70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70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70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70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70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70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70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70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70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70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70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70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70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70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70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70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70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70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70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70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70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70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70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70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70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70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70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70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70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70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70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70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70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70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70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70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70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70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70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70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p70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70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70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70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70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70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70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70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70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70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70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70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70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70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70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70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70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70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70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70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70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70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70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p70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70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70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70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70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70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70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70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70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70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70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70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70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70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70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p70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p70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p70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70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70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70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70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70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70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70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70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70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70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70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70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70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70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70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70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70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70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70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70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70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70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70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70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70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70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70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70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70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70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70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70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70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70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70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70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70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70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70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70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70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70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70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70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70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70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70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70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70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70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70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70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70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70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70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70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70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70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70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70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70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70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70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70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70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70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70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70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70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p70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70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70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70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70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70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p70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p70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70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70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70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70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70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70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70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p70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70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70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70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70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70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70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70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70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70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70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70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70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70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70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70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70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70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70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70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70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70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70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70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70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p70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p70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70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70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70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70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70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p70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70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70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70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70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70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70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70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p70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70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70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70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70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70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70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70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70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70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70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70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70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70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70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70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70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70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70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70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70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70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70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70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70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70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70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70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70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70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9" name="Google Shape;12819;p70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0" name="Google Shape;12820;p70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70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70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70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70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70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70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70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70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70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70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70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70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70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4" name="Google Shape;12834;p70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5" name="Google Shape;12835;p70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70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70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70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70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0" name="Google Shape;12840;p70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41" name="Google Shape;12841;p70"/>
          <p:cNvGrpSpPr/>
          <p:nvPr/>
        </p:nvGrpSpPr>
        <p:grpSpPr>
          <a:xfrm flipH="1" rot="10800000">
            <a:off x="41785" y="2974626"/>
            <a:ext cx="9143721" cy="2251922"/>
            <a:chOff x="-347225" y="-1310325"/>
            <a:chExt cx="7672194" cy="1889514"/>
          </a:xfrm>
        </p:grpSpPr>
        <p:sp>
          <p:nvSpPr>
            <p:cNvPr id="12842" name="Google Shape;12842;p70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70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70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70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6" name="Google Shape;12846;p70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7" name="Google Shape;12847;p70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70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70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70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70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70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70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70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70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70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70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70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9" name="Google Shape;12859;p70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0" name="Google Shape;12860;p70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70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70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70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70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70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70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7" name="Google Shape;12867;p70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8" name="Google Shape;12868;p70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70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70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70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70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70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70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70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6" name="Google Shape;12876;p70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7" name="Google Shape;12877;p70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70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70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70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70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70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70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70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70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6" name="Google Shape;12886;p70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7" name="Google Shape;12887;p70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70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70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70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70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70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70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70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70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70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70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70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70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70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70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70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70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p70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70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70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p70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8" name="Google Shape;12908;p70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9" name="Google Shape;12909;p70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70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70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70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70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70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70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70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70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70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9" name="Google Shape;12919;p70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0" name="Google Shape;12920;p70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70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70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70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70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70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70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7" name="Google Shape;12927;p70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8" name="Google Shape;12928;p70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70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70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70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70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70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70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70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70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70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p70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p70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70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70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70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70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70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5" name="Google Shape;12945;p70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6" name="Google Shape;12946;p70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70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70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70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70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p70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p70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70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70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70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70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70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70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70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70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1" name="Google Shape;12961;p70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2" name="Google Shape;12962;p70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70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70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70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70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70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8" name="Google Shape;12968;p70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p70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70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1" name="Google Shape;12971;p70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p70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73" name="Google Shape;12973;p70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12974" name="Google Shape;12974;p70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975" name="Google Shape;12975;p70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12976" name="Google Shape;12976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77" name="Google Shape;12977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78" name="Google Shape;12978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79" name="Google Shape;12979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80" name="Google Shape;12980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81" name="Google Shape;12981;p70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12982" name="Google Shape;12982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83" name="Google Shape;12983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84" name="Google Shape;12984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85" name="Google Shape;12985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86" name="Google Shape;12986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987" name="Google Shape;12987;p70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988" name="Google Shape;12988;p70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12989" name="Google Shape;12989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0" name="Google Shape;12990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1" name="Google Shape;12991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2" name="Google Shape;12992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3" name="Google Shape;12993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994" name="Google Shape;12994;p70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12995" name="Google Shape;12995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6" name="Google Shape;12996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7" name="Google Shape;12997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8" name="Google Shape;12998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99" name="Google Shape;12999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00" name="Google Shape;13000;p70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13001" name="Google Shape;13001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02" name="Google Shape;13002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03" name="Google Shape;13003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04" name="Google Shape;13004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05" name="Google Shape;13005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06" name="Google Shape;13006;p70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13007" name="Google Shape;13007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08" name="Google Shape;13008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09" name="Google Shape;13009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10" name="Google Shape;13010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11" name="Google Shape;13011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12" name="Google Shape;13012;p70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13013" name="Google Shape;13013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14" name="Google Shape;13014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15" name="Google Shape;13015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16" name="Google Shape;13016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17" name="Google Shape;13017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18" name="Google Shape;13018;p70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13019" name="Google Shape;13019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0" name="Google Shape;13020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1" name="Google Shape;13021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2" name="Google Shape;13022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3" name="Google Shape;13023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24" name="Google Shape;13024;p70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13025" name="Google Shape;13025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6" name="Google Shape;13026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7" name="Google Shape;13027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8" name="Google Shape;13028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29" name="Google Shape;13029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30" name="Google Shape;13030;p70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13031" name="Google Shape;13031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32" name="Google Shape;13032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33" name="Google Shape;13033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34" name="Google Shape;13034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35" name="Google Shape;13035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36" name="Google Shape;13036;p70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13037" name="Google Shape;13037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38" name="Google Shape;13038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39" name="Google Shape;13039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0" name="Google Shape;13040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1" name="Google Shape;13041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42" name="Google Shape;13042;p70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13043" name="Google Shape;13043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4" name="Google Shape;13044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5" name="Google Shape;13045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6" name="Google Shape;13046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7" name="Google Shape;13047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48" name="Google Shape;13048;p70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13049" name="Google Shape;13049;p7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50" name="Google Shape;13050;p7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51" name="Google Shape;13051;p7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52" name="Google Shape;13052;p7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53" name="Google Shape;13053;p7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054" name="Google Shape;13054;p70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55" name="Google Shape;13055;p70"/>
          <p:cNvGrpSpPr/>
          <p:nvPr/>
        </p:nvGrpSpPr>
        <p:grpSpPr>
          <a:xfrm>
            <a:off x="466400" y="4388350"/>
            <a:ext cx="7842416" cy="456872"/>
            <a:chOff x="466400" y="4388350"/>
            <a:chExt cx="7842416" cy="456872"/>
          </a:xfrm>
        </p:grpSpPr>
        <p:grpSp>
          <p:nvGrpSpPr>
            <p:cNvPr id="13056" name="Google Shape;13056;p70"/>
            <p:cNvGrpSpPr/>
            <p:nvPr/>
          </p:nvGrpSpPr>
          <p:grpSpPr>
            <a:xfrm flipH="1">
              <a:off x="4720853" y="4521513"/>
              <a:ext cx="462413" cy="323709"/>
              <a:chOff x="75" y="3006199"/>
              <a:chExt cx="316266" cy="221400"/>
            </a:xfrm>
          </p:grpSpPr>
          <p:sp>
            <p:nvSpPr>
              <p:cNvPr id="13057" name="Google Shape;13057;p70"/>
              <p:cNvSpPr/>
              <p:nvPr/>
            </p:nvSpPr>
            <p:spPr>
              <a:xfrm>
                <a:off x="110776" y="3006199"/>
                <a:ext cx="205565" cy="193742"/>
              </a:xfrm>
              <a:custGeom>
                <a:rect b="b" l="l" r="r" t="t"/>
                <a:pathLst>
                  <a:path extrusionOk="0" h="2753" w="2921">
                    <a:moveTo>
                      <a:pt x="450" y="1910"/>
                    </a:moveTo>
                    <a:cubicBezTo>
                      <a:pt x="0" y="955"/>
                      <a:pt x="955" y="1"/>
                      <a:pt x="1910" y="338"/>
                    </a:cubicBezTo>
                    <a:cubicBezTo>
                      <a:pt x="2921" y="731"/>
                      <a:pt x="2921" y="2079"/>
                      <a:pt x="1966" y="2528"/>
                    </a:cubicBezTo>
                    <a:cubicBezTo>
                      <a:pt x="1404" y="2753"/>
                      <a:pt x="730" y="2528"/>
                      <a:pt x="450" y="191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58" name="Google Shape;13058;p70"/>
              <p:cNvSpPr/>
              <p:nvPr/>
            </p:nvSpPr>
            <p:spPr>
              <a:xfrm>
                <a:off x="150256" y="3022033"/>
                <a:ext cx="166085" cy="154192"/>
              </a:xfrm>
              <a:custGeom>
                <a:rect b="b" l="l" r="r" t="t"/>
                <a:pathLst>
                  <a:path extrusionOk="0" h="2191" w="2360">
                    <a:moveTo>
                      <a:pt x="169" y="1573"/>
                    </a:moveTo>
                    <a:cubicBezTo>
                      <a:pt x="1" y="1124"/>
                      <a:pt x="226" y="618"/>
                      <a:pt x="619" y="450"/>
                    </a:cubicBezTo>
                    <a:cubicBezTo>
                      <a:pt x="1630" y="0"/>
                      <a:pt x="2360" y="1517"/>
                      <a:pt x="1349" y="2022"/>
                    </a:cubicBezTo>
                    <a:cubicBezTo>
                      <a:pt x="900" y="2191"/>
                      <a:pt x="394" y="2022"/>
                      <a:pt x="169" y="157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59" name="Google Shape;13059;p70"/>
              <p:cNvSpPr/>
              <p:nvPr/>
            </p:nvSpPr>
            <p:spPr>
              <a:xfrm>
                <a:off x="154268" y="3053632"/>
                <a:ext cx="114641" cy="122593"/>
              </a:xfrm>
              <a:custGeom>
                <a:rect b="b" l="l" r="r" t="t"/>
                <a:pathLst>
                  <a:path extrusionOk="0" h="1742" w="1629">
                    <a:moveTo>
                      <a:pt x="112" y="1124"/>
                    </a:moveTo>
                    <a:cubicBezTo>
                      <a:pt x="0" y="843"/>
                      <a:pt x="56" y="562"/>
                      <a:pt x="225" y="281"/>
                    </a:cubicBezTo>
                    <a:cubicBezTo>
                      <a:pt x="281" y="225"/>
                      <a:pt x="337" y="169"/>
                      <a:pt x="449" y="169"/>
                    </a:cubicBezTo>
                    <a:cubicBezTo>
                      <a:pt x="843" y="1"/>
                      <a:pt x="1348" y="169"/>
                      <a:pt x="1517" y="562"/>
                    </a:cubicBezTo>
                    <a:cubicBezTo>
                      <a:pt x="1629" y="843"/>
                      <a:pt x="1629" y="1124"/>
                      <a:pt x="1460" y="1405"/>
                    </a:cubicBezTo>
                    <a:cubicBezTo>
                      <a:pt x="1404" y="1461"/>
                      <a:pt x="1292" y="1517"/>
                      <a:pt x="1236" y="1573"/>
                    </a:cubicBezTo>
                    <a:cubicBezTo>
                      <a:pt x="786" y="1742"/>
                      <a:pt x="337" y="1517"/>
                      <a:pt x="112" y="1124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0" name="Google Shape;13060;p70"/>
              <p:cNvSpPr/>
              <p:nvPr/>
            </p:nvSpPr>
            <p:spPr>
              <a:xfrm>
                <a:off x="173973" y="3073407"/>
                <a:ext cx="79172" cy="75160"/>
              </a:xfrm>
              <a:custGeom>
                <a:rect b="b" l="l" r="r" t="t"/>
                <a:pathLst>
                  <a:path extrusionOk="0" h="1068" w="1125">
                    <a:moveTo>
                      <a:pt x="563" y="1068"/>
                    </a:moveTo>
                    <a:cubicBezTo>
                      <a:pt x="226" y="1011"/>
                      <a:pt x="1" y="674"/>
                      <a:pt x="57" y="337"/>
                    </a:cubicBezTo>
                    <a:cubicBezTo>
                      <a:pt x="57" y="225"/>
                      <a:pt x="113" y="113"/>
                      <a:pt x="226" y="0"/>
                    </a:cubicBezTo>
                    <a:cubicBezTo>
                      <a:pt x="169" y="57"/>
                      <a:pt x="169" y="169"/>
                      <a:pt x="113" y="225"/>
                    </a:cubicBezTo>
                    <a:cubicBezTo>
                      <a:pt x="57" y="562"/>
                      <a:pt x="282" y="899"/>
                      <a:pt x="675" y="955"/>
                    </a:cubicBezTo>
                    <a:cubicBezTo>
                      <a:pt x="843" y="955"/>
                      <a:pt x="1012" y="899"/>
                      <a:pt x="1124" y="787"/>
                    </a:cubicBezTo>
                    <a:cubicBezTo>
                      <a:pt x="1012" y="955"/>
                      <a:pt x="787" y="1068"/>
                      <a:pt x="563" y="106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1" name="Google Shape;13061;p70"/>
              <p:cNvSpPr/>
              <p:nvPr/>
            </p:nvSpPr>
            <p:spPr>
              <a:xfrm>
                <a:off x="75" y="3065525"/>
                <a:ext cx="142369" cy="162074"/>
              </a:xfrm>
              <a:custGeom>
                <a:rect b="b" l="l" r="r" t="t"/>
                <a:pathLst>
                  <a:path extrusionOk="0" h="2303" w="2023">
                    <a:moveTo>
                      <a:pt x="394" y="1460"/>
                    </a:moveTo>
                    <a:cubicBezTo>
                      <a:pt x="1" y="562"/>
                      <a:pt x="1292" y="0"/>
                      <a:pt x="1686" y="843"/>
                    </a:cubicBezTo>
                    <a:cubicBezTo>
                      <a:pt x="2023" y="1741"/>
                      <a:pt x="731" y="2303"/>
                      <a:pt x="394" y="14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2" name="Google Shape;13062;p70"/>
              <p:cNvSpPr/>
              <p:nvPr/>
            </p:nvSpPr>
            <p:spPr>
              <a:xfrm>
                <a:off x="27733" y="3101065"/>
                <a:ext cx="87054" cy="87054"/>
              </a:xfrm>
              <a:custGeom>
                <a:rect b="b" l="l" r="r" t="t"/>
                <a:pathLst>
                  <a:path extrusionOk="0" h="1237" w="1237">
                    <a:moveTo>
                      <a:pt x="169" y="843"/>
                    </a:moveTo>
                    <a:cubicBezTo>
                      <a:pt x="1" y="562"/>
                      <a:pt x="169" y="281"/>
                      <a:pt x="394" y="169"/>
                    </a:cubicBezTo>
                    <a:cubicBezTo>
                      <a:pt x="843" y="1"/>
                      <a:pt x="1236" y="394"/>
                      <a:pt x="1068" y="787"/>
                    </a:cubicBezTo>
                    <a:cubicBezTo>
                      <a:pt x="956" y="1236"/>
                      <a:pt x="338" y="1236"/>
                      <a:pt x="169" y="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3" name="Google Shape;13063;p70"/>
              <p:cNvSpPr/>
              <p:nvPr/>
            </p:nvSpPr>
            <p:spPr>
              <a:xfrm>
                <a:off x="31674" y="3105006"/>
                <a:ext cx="87054" cy="83113"/>
              </a:xfrm>
              <a:custGeom>
                <a:rect b="b" l="l" r="r" t="t"/>
                <a:pathLst>
                  <a:path extrusionOk="0" h="1181" w="1237">
                    <a:moveTo>
                      <a:pt x="113" y="787"/>
                    </a:moveTo>
                    <a:cubicBezTo>
                      <a:pt x="1" y="619"/>
                      <a:pt x="57" y="450"/>
                      <a:pt x="169" y="282"/>
                    </a:cubicBezTo>
                    <a:cubicBezTo>
                      <a:pt x="169" y="225"/>
                      <a:pt x="226" y="225"/>
                      <a:pt x="282" y="225"/>
                    </a:cubicBezTo>
                    <a:cubicBezTo>
                      <a:pt x="787" y="1"/>
                      <a:pt x="1237" y="506"/>
                      <a:pt x="900" y="956"/>
                    </a:cubicBezTo>
                    <a:cubicBezTo>
                      <a:pt x="900" y="1012"/>
                      <a:pt x="843" y="1012"/>
                      <a:pt x="787" y="1068"/>
                    </a:cubicBezTo>
                    <a:cubicBezTo>
                      <a:pt x="506" y="1180"/>
                      <a:pt x="169" y="1068"/>
                      <a:pt x="57" y="78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4" name="Google Shape;13064;p70"/>
              <p:cNvSpPr/>
              <p:nvPr/>
            </p:nvSpPr>
            <p:spPr>
              <a:xfrm>
                <a:off x="39626" y="3124781"/>
                <a:ext cx="55385" cy="47503"/>
              </a:xfrm>
              <a:custGeom>
                <a:rect b="b" l="l" r="r" t="t"/>
                <a:pathLst>
                  <a:path extrusionOk="0" h="675" w="787">
                    <a:moveTo>
                      <a:pt x="450" y="618"/>
                    </a:moveTo>
                    <a:cubicBezTo>
                      <a:pt x="113" y="618"/>
                      <a:pt x="0" y="225"/>
                      <a:pt x="225" y="1"/>
                    </a:cubicBezTo>
                    <a:cubicBezTo>
                      <a:pt x="169" y="57"/>
                      <a:pt x="169" y="113"/>
                      <a:pt x="169" y="169"/>
                    </a:cubicBezTo>
                    <a:cubicBezTo>
                      <a:pt x="113" y="338"/>
                      <a:pt x="281" y="562"/>
                      <a:pt x="506" y="562"/>
                    </a:cubicBezTo>
                    <a:cubicBezTo>
                      <a:pt x="562" y="562"/>
                      <a:pt x="674" y="562"/>
                      <a:pt x="787" y="450"/>
                    </a:cubicBezTo>
                    <a:cubicBezTo>
                      <a:pt x="730" y="562"/>
                      <a:pt x="562" y="675"/>
                      <a:pt x="450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65" name="Google Shape;13065;p70"/>
            <p:cNvGrpSpPr/>
            <p:nvPr/>
          </p:nvGrpSpPr>
          <p:grpSpPr>
            <a:xfrm flipH="1">
              <a:off x="4028855" y="4475313"/>
              <a:ext cx="156092" cy="306422"/>
              <a:chOff x="474406" y="2974600"/>
              <a:chExt cx="106759" cy="209577"/>
            </a:xfrm>
          </p:grpSpPr>
          <p:sp>
            <p:nvSpPr>
              <p:cNvPr id="13066" name="Google Shape;13066;p70"/>
              <p:cNvSpPr/>
              <p:nvPr/>
            </p:nvSpPr>
            <p:spPr>
              <a:xfrm>
                <a:off x="474406" y="2974600"/>
                <a:ext cx="106759" cy="209577"/>
              </a:xfrm>
              <a:custGeom>
                <a:rect b="b" l="l" r="r" t="t"/>
                <a:pathLst>
                  <a:path extrusionOk="0" h="2978" w="1517">
                    <a:moveTo>
                      <a:pt x="1517" y="2977"/>
                    </a:moveTo>
                    <a:lnTo>
                      <a:pt x="0" y="2977"/>
                    </a:lnTo>
                    <a:lnTo>
                      <a:pt x="0" y="731"/>
                    </a:lnTo>
                    <a:cubicBezTo>
                      <a:pt x="0" y="0"/>
                      <a:pt x="1517" y="0"/>
                      <a:pt x="1517" y="73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7" name="Google Shape;13067;p70"/>
              <p:cNvSpPr/>
              <p:nvPr/>
            </p:nvSpPr>
            <p:spPr>
              <a:xfrm>
                <a:off x="474406" y="2982482"/>
                <a:ext cx="98877" cy="201695"/>
              </a:xfrm>
              <a:custGeom>
                <a:rect b="b" l="l" r="r" t="t"/>
                <a:pathLst>
                  <a:path extrusionOk="0" h="2866" w="1405">
                    <a:moveTo>
                      <a:pt x="1405" y="2865"/>
                    </a:moveTo>
                    <a:lnTo>
                      <a:pt x="0" y="2865"/>
                    </a:lnTo>
                    <a:lnTo>
                      <a:pt x="0" y="619"/>
                    </a:lnTo>
                    <a:cubicBezTo>
                      <a:pt x="0" y="506"/>
                      <a:pt x="57" y="338"/>
                      <a:pt x="169" y="282"/>
                    </a:cubicBezTo>
                    <a:cubicBezTo>
                      <a:pt x="618" y="1"/>
                      <a:pt x="1405" y="169"/>
                      <a:pt x="1405" y="675"/>
                    </a:cubicBezTo>
                    <a:lnTo>
                      <a:pt x="1405" y="2865"/>
                    </a:lnTo>
                    <a:close/>
                  </a:path>
                </a:pathLst>
              </a:custGeom>
              <a:solidFill>
                <a:srgbClr val="7A7A7A">
                  <a:alpha val="6000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8" name="Google Shape;13068;p70"/>
              <p:cNvSpPr/>
              <p:nvPr/>
            </p:nvSpPr>
            <p:spPr>
              <a:xfrm>
                <a:off x="482288" y="3014151"/>
                <a:ext cx="83113" cy="98877"/>
              </a:xfrm>
              <a:custGeom>
                <a:rect b="b" l="l" r="r" t="t"/>
                <a:pathLst>
                  <a:path extrusionOk="0" h="1405" w="1181">
                    <a:moveTo>
                      <a:pt x="1068" y="618"/>
                    </a:moveTo>
                    <a:cubicBezTo>
                      <a:pt x="1180" y="1404"/>
                      <a:pt x="1" y="1404"/>
                      <a:pt x="57" y="618"/>
                    </a:cubicBezTo>
                    <a:cubicBezTo>
                      <a:pt x="169" y="0"/>
                      <a:pt x="1012" y="0"/>
                      <a:pt x="1068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69" name="Google Shape;13069;p70"/>
              <p:cNvSpPr/>
              <p:nvPr/>
            </p:nvSpPr>
            <p:spPr>
              <a:xfrm>
                <a:off x="482288" y="3029915"/>
                <a:ext cx="79172" cy="59397"/>
              </a:xfrm>
              <a:custGeom>
                <a:rect b="b" l="l" r="r" t="t"/>
                <a:pathLst>
                  <a:path extrusionOk="0" h="844" w="1125">
                    <a:moveTo>
                      <a:pt x="225" y="57"/>
                    </a:moveTo>
                    <a:cubicBezTo>
                      <a:pt x="338" y="1"/>
                      <a:pt x="394" y="1"/>
                      <a:pt x="506" y="1"/>
                    </a:cubicBezTo>
                    <a:cubicBezTo>
                      <a:pt x="899" y="1"/>
                      <a:pt x="1124" y="450"/>
                      <a:pt x="956" y="787"/>
                    </a:cubicBezTo>
                    <a:cubicBezTo>
                      <a:pt x="843" y="843"/>
                      <a:pt x="787" y="843"/>
                      <a:pt x="675" y="843"/>
                    </a:cubicBezTo>
                    <a:cubicBezTo>
                      <a:pt x="282" y="843"/>
                      <a:pt x="1" y="394"/>
                      <a:pt x="225" y="57"/>
                    </a:cubicBezTo>
                    <a:close/>
                  </a:path>
                </a:pathLst>
              </a:custGeom>
              <a:solidFill>
                <a:srgbClr val="7A7A7A">
                  <a:alpha val="6000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70" name="Google Shape;13070;p70"/>
            <p:cNvGrpSpPr/>
            <p:nvPr/>
          </p:nvGrpSpPr>
          <p:grpSpPr>
            <a:xfrm flipH="1">
              <a:off x="466400" y="4388350"/>
              <a:ext cx="230087" cy="393387"/>
              <a:chOff x="1267792" y="5309150"/>
              <a:chExt cx="230087" cy="393387"/>
            </a:xfrm>
          </p:grpSpPr>
          <p:sp>
            <p:nvSpPr>
              <p:cNvPr id="13071" name="Google Shape;13071;p70"/>
              <p:cNvSpPr/>
              <p:nvPr/>
            </p:nvSpPr>
            <p:spPr>
              <a:xfrm>
                <a:off x="1267792" y="5309150"/>
                <a:ext cx="230087" cy="393387"/>
              </a:xfrm>
              <a:custGeom>
                <a:rect b="b" l="l" r="r" t="t"/>
                <a:pathLst>
                  <a:path extrusionOk="0" h="5955" w="3483">
                    <a:moveTo>
                      <a:pt x="3483" y="1"/>
                    </a:moveTo>
                    <a:lnTo>
                      <a:pt x="3483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72" name="Google Shape;13072;p70"/>
              <p:cNvSpPr/>
              <p:nvPr/>
            </p:nvSpPr>
            <p:spPr>
              <a:xfrm>
                <a:off x="1416227" y="5309150"/>
                <a:ext cx="81650" cy="393387"/>
              </a:xfrm>
              <a:custGeom>
                <a:rect b="b" l="l" r="r" t="t"/>
                <a:pathLst>
                  <a:path extrusionOk="0" h="5955" w="1236">
                    <a:moveTo>
                      <a:pt x="1236" y="1"/>
                    </a:moveTo>
                    <a:lnTo>
                      <a:pt x="1236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73" name="Google Shape;13073;p70"/>
              <p:cNvSpPr/>
              <p:nvPr/>
            </p:nvSpPr>
            <p:spPr>
              <a:xfrm>
                <a:off x="1312316" y="5309150"/>
                <a:ext cx="44591" cy="393387"/>
              </a:xfrm>
              <a:custGeom>
                <a:rect b="b" l="l" r="r" t="t"/>
                <a:pathLst>
                  <a:path extrusionOk="0" h="5955" w="675">
                    <a:moveTo>
                      <a:pt x="674" y="1"/>
                    </a:moveTo>
                    <a:lnTo>
                      <a:pt x="674" y="5954"/>
                    </a:lnTo>
                    <a:lnTo>
                      <a:pt x="0" y="595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74" name="Google Shape;13074;p70"/>
            <p:cNvGrpSpPr/>
            <p:nvPr/>
          </p:nvGrpSpPr>
          <p:grpSpPr>
            <a:xfrm flipH="1">
              <a:off x="7441114" y="4705024"/>
              <a:ext cx="356260" cy="81650"/>
              <a:chOff x="1962943" y="5517637"/>
              <a:chExt cx="356260" cy="81650"/>
            </a:xfrm>
          </p:grpSpPr>
          <p:sp>
            <p:nvSpPr>
              <p:cNvPr id="13075" name="Google Shape;13075;p70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76" name="Google Shape;13076;p70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77" name="Google Shape;13077;p70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78" name="Google Shape;13078;p70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79" name="Google Shape;13079;p70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080" name="Google Shape;13080;p70"/>
            <p:cNvGrpSpPr/>
            <p:nvPr/>
          </p:nvGrpSpPr>
          <p:grpSpPr>
            <a:xfrm flipH="1">
              <a:off x="8056467" y="4536578"/>
              <a:ext cx="252349" cy="252349"/>
              <a:chOff x="1647575" y="5358103"/>
              <a:chExt cx="252349" cy="252349"/>
            </a:xfrm>
          </p:grpSpPr>
          <p:sp>
            <p:nvSpPr>
              <p:cNvPr id="13081" name="Google Shape;13081;p70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82" name="Google Shape;13082;p70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83" name="Google Shape;13083;p70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84" name="Google Shape;13084;p70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>
  <p:cSld name="CUSTOM">
    <p:spTree>
      <p:nvGrpSpPr>
        <p:cNvPr id="13088" name="Shape 13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9" name="Google Shape;13089;p60"/>
          <p:cNvSpPr txBox="1"/>
          <p:nvPr>
            <p:ph type="title"/>
          </p:nvPr>
        </p:nvSpPr>
        <p:spPr>
          <a:xfrm>
            <a:off x="716700" y="510900"/>
            <a:ext cx="77106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13090" name="Shape 1309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3500032" scaled="0"/>
        </a:gradFill>
      </p:bgPr>
    </p:bg>
    <p:spTree>
      <p:nvGrpSpPr>
        <p:cNvPr id="1026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" name="Google Shape;1027;p44"/>
          <p:cNvGrpSpPr/>
          <p:nvPr/>
        </p:nvGrpSpPr>
        <p:grpSpPr>
          <a:xfrm flipH="1">
            <a:off x="-78629" y="2709652"/>
            <a:ext cx="9222176" cy="2516915"/>
            <a:chOff x="1851250" y="1720850"/>
            <a:chExt cx="3539775" cy="966075"/>
          </a:xfrm>
        </p:grpSpPr>
        <p:sp>
          <p:nvSpPr>
            <p:cNvPr id="1028" name="Google Shape;1028;p44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4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4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4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4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4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4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4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4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4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4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4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4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4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4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44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44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44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44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44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44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44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44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44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4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4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4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4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4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4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4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4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4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4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4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4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4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44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44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4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4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4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44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44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44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44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44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44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4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4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4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4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44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44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44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44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44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44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4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4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4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4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44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44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4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4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4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4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4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4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4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4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4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44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44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4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4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4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4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4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4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4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4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4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44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44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44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44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44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44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44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44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44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44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44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44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44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44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4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44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44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4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4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4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4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4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44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44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44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44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44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44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44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44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44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44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44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44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44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44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44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44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44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44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44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44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44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44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44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44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44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44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44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44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44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44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44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44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44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44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44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4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44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44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44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4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44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44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44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44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44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44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44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44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44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44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44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44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44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44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44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44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44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44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44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44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44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44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44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44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44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44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44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44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44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44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44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44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44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44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44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44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44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44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44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44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44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44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44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44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44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44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44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44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44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44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44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44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44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44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44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44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44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44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44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44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44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44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44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44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44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44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44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44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44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44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44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44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44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44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44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44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44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44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44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44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44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44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44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44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44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44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44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44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44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44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44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44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44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44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44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44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44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44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44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44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44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44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44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44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44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44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44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44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44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44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44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44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44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44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44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44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44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44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44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44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44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44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44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44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44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44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44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44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44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44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44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44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44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44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44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44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44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44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44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44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44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44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44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44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44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44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44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44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44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44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44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44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44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44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44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44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44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44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44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44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44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44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44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44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44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44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44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44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44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44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4" name="Google Shape;1344;p44"/>
          <p:cNvGrpSpPr/>
          <p:nvPr/>
        </p:nvGrpSpPr>
        <p:grpSpPr>
          <a:xfrm flipH="1">
            <a:off x="79" y="56"/>
            <a:ext cx="9143721" cy="2251922"/>
            <a:chOff x="-347225" y="-1310325"/>
            <a:chExt cx="7672194" cy="1889514"/>
          </a:xfrm>
        </p:grpSpPr>
        <p:sp>
          <p:nvSpPr>
            <p:cNvPr id="1345" name="Google Shape;1345;p44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44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44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44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44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44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44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44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44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44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4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4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4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44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44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44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44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44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44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44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44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4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4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4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4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4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4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4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44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44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44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44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44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4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4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4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4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4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4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4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4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4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4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4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4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4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4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4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4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4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4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4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4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4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4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4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4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4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4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4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4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4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4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4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4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4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4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4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4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4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4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4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4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4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4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4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4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4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4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4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4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4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4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4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4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4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4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4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4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4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4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4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4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4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4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4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4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4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4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4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4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4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4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4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4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4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4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4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4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4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4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4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4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4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4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4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4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4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4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4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4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4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4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4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4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4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4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4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4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4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4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6" name="Google Shape;1476;p44"/>
          <p:cNvSpPr txBox="1"/>
          <p:nvPr>
            <p:ph type="title"/>
          </p:nvPr>
        </p:nvSpPr>
        <p:spPr>
          <a:xfrm>
            <a:off x="714675" y="2841500"/>
            <a:ext cx="4435200" cy="149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477" name="Google Shape;1477;p44"/>
          <p:cNvSpPr txBox="1"/>
          <p:nvPr>
            <p:ph idx="2" type="title"/>
          </p:nvPr>
        </p:nvSpPr>
        <p:spPr>
          <a:xfrm>
            <a:off x="714675" y="1691421"/>
            <a:ext cx="1401300" cy="837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b="1"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/>
        </p:txBody>
      </p:sp>
      <p:sp>
        <p:nvSpPr>
          <p:cNvPr id="1478" name="Google Shape;1478;p44"/>
          <p:cNvSpPr txBox="1"/>
          <p:nvPr>
            <p:ph idx="1" type="subTitle"/>
          </p:nvPr>
        </p:nvSpPr>
        <p:spPr>
          <a:xfrm>
            <a:off x="714675" y="4221263"/>
            <a:ext cx="44352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1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3500032" scaled="0"/>
        </a:gradFill>
      </p:bgPr>
    </p:bg>
    <p:spTree>
      <p:nvGrpSpPr>
        <p:cNvPr id="1479" name="Shape 1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0" name="Google Shape;1480;p45"/>
          <p:cNvGrpSpPr/>
          <p:nvPr/>
        </p:nvGrpSpPr>
        <p:grpSpPr>
          <a:xfrm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1481" name="Google Shape;1481;p45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5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5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5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5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5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5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5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5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5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5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5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5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5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5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5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5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5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5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5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5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5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5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5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5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5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5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5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5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5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5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5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5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5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5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5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5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5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5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5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5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5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5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5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5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5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5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5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5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5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5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5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45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45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5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5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5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5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5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5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5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5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5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5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5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5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5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5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5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5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5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5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5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45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45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5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5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45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45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45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45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45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45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45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45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5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5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5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45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45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45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45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45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5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5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5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5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5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45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45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5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5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5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45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45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5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5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5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5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5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45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45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45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45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45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45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45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45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45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45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45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45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45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45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45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45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45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45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45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45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5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45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45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45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45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45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45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45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45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45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45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45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45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45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45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45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45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45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45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45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45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45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45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45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45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45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45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45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45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45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45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45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45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45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45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45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45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45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45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45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45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45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5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45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45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5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5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5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45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45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5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5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5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45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45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5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5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5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5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5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45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45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45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45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45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45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45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45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45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45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45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45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45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45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45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45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45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45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45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45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45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45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45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45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45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45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45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45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45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45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45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45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45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45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45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45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45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45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45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45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45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45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45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45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45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45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45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45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45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45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45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45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45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45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45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45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45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45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45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45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45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45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45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45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45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45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45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45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45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45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45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45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45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45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45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45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45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45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45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45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45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45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45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45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45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45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45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45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45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45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45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45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45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45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45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45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45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45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45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45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45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45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45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45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45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45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45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45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45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45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45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45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45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45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45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45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45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45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45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45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45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45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45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45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45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45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7" name="Google Shape;1797;p45"/>
          <p:cNvGrpSpPr/>
          <p:nvPr/>
        </p:nvGrpSpPr>
        <p:grpSpPr>
          <a:xfrm rot="10800000">
            <a:off x="12563" y="2974626"/>
            <a:ext cx="9143721" cy="2251922"/>
            <a:chOff x="-347225" y="-1310325"/>
            <a:chExt cx="7672194" cy="1889514"/>
          </a:xfrm>
        </p:grpSpPr>
        <p:sp>
          <p:nvSpPr>
            <p:cNvPr id="1798" name="Google Shape;1798;p45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45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45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45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45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45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45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45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45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45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45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45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45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45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45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45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45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45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45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45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45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45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45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45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45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45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45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45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45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45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45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45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45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45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45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45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45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45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45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45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45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45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45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45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45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45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45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45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45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45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45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45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45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45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45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45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45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45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45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45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45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45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45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45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45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45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45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45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45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45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45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45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45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45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45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45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45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45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45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45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45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45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45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45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45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45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45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45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45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45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45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45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45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45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45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45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45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45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45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45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45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45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45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45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45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45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45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45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45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45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45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45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45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45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45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45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45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45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45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45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45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45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45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45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45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45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45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45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45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45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45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9" name="Google Shape;1929;p45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1930" name="Google Shape;1930;p45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31" name="Google Shape;1931;p45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1932" name="Google Shape;1932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4" name="Google Shape;1934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5" name="Google Shape;1935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6" name="Google Shape;1936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37" name="Google Shape;1937;p45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1938" name="Google Shape;1938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9" name="Google Shape;1939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0" name="Google Shape;1940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43" name="Google Shape;1943;p45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44" name="Google Shape;1944;p45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1945" name="Google Shape;1945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50" name="Google Shape;1950;p45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1951" name="Google Shape;1951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2" name="Google Shape;1952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56" name="Google Shape;1956;p45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1957" name="Google Shape;1957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8" name="Google Shape;1958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62" name="Google Shape;1962;p45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1963" name="Google Shape;1963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4" name="Google Shape;1964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68" name="Google Shape;1968;p45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1969" name="Google Shape;1969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0" name="Google Shape;1970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3" name="Google Shape;1973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74" name="Google Shape;1974;p45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1975" name="Google Shape;1975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7" name="Google Shape;1977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0" name="Google Shape;1980;p45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1981" name="Google Shape;1981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2" name="Google Shape;1982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86" name="Google Shape;1986;p45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1987" name="Google Shape;1987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8" name="Google Shape;1988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2" name="Google Shape;1992;p45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1993" name="Google Shape;1993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4" name="Google Shape;1994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5" name="Google Shape;1995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6" name="Google Shape;1996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7" name="Google Shape;1997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98" name="Google Shape;1998;p45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1999" name="Google Shape;1999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1" name="Google Shape;2001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2" name="Google Shape;2002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3" name="Google Shape;2003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04" name="Google Shape;2004;p45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2005" name="Google Shape;2005;p45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6" name="Google Shape;2006;p45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45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p45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p45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10" name="Google Shape;2010;p45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11" name="Google Shape;2011;p45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012" name="Google Shape;2012;p45"/>
          <p:cNvSpPr txBox="1"/>
          <p:nvPr>
            <p:ph idx="1" type="subTitle"/>
          </p:nvPr>
        </p:nvSpPr>
        <p:spPr>
          <a:xfrm>
            <a:off x="1243995" y="2539104"/>
            <a:ext cx="30003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13" name="Google Shape;2013;p45"/>
          <p:cNvSpPr txBox="1"/>
          <p:nvPr>
            <p:ph idx="2" type="subTitle"/>
          </p:nvPr>
        </p:nvSpPr>
        <p:spPr>
          <a:xfrm>
            <a:off x="1243995" y="2813604"/>
            <a:ext cx="3000300" cy="1312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14" name="Google Shape;2014;p45"/>
          <p:cNvSpPr txBox="1"/>
          <p:nvPr>
            <p:ph idx="3" type="subTitle"/>
          </p:nvPr>
        </p:nvSpPr>
        <p:spPr>
          <a:xfrm>
            <a:off x="4910445" y="2539104"/>
            <a:ext cx="30003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015" name="Google Shape;2015;p45"/>
          <p:cNvSpPr txBox="1"/>
          <p:nvPr>
            <p:ph idx="4" type="subTitle"/>
          </p:nvPr>
        </p:nvSpPr>
        <p:spPr>
          <a:xfrm>
            <a:off x="4910445" y="2813604"/>
            <a:ext cx="3000300" cy="1312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016" name="Google Shape;2016;p45"/>
          <p:cNvGrpSpPr/>
          <p:nvPr/>
        </p:nvGrpSpPr>
        <p:grpSpPr>
          <a:xfrm>
            <a:off x="1511250" y="4550353"/>
            <a:ext cx="5418198" cy="271400"/>
            <a:chOff x="1511250" y="4550353"/>
            <a:chExt cx="5418198" cy="271400"/>
          </a:xfrm>
        </p:grpSpPr>
        <p:grpSp>
          <p:nvGrpSpPr>
            <p:cNvPr id="2017" name="Google Shape;2017;p45"/>
            <p:cNvGrpSpPr/>
            <p:nvPr/>
          </p:nvGrpSpPr>
          <p:grpSpPr>
            <a:xfrm>
              <a:off x="5945123" y="4691434"/>
              <a:ext cx="125841" cy="130319"/>
              <a:chOff x="3811523" y="4629654"/>
              <a:chExt cx="125841" cy="130319"/>
            </a:xfrm>
          </p:grpSpPr>
          <p:sp>
            <p:nvSpPr>
              <p:cNvPr id="2018" name="Google Shape;2018;p45"/>
              <p:cNvSpPr/>
              <p:nvPr/>
            </p:nvSpPr>
            <p:spPr>
              <a:xfrm>
                <a:off x="3811523" y="4629654"/>
                <a:ext cx="125841" cy="130318"/>
              </a:xfrm>
              <a:custGeom>
                <a:rect b="b" l="l" r="r" t="t"/>
                <a:pathLst>
                  <a:path extrusionOk="0" h="1630" w="1574">
                    <a:moveTo>
                      <a:pt x="169" y="1124"/>
                    </a:moveTo>
                    <a:cubicBezTo>
                      <a:pt x="0" y="731"/>
                      <a:pt x="169" y="337"/>
                      <a:pt x="506" y="169"/>
                    </a:cubicBezTo>
                    <a:cubicBezTo>
                      <a:pt x="899" y="0"/>
                      <a:pt x="1292" y="169"/>
                      <a:pt x="1461" y="562"/>
                    </a:cubicBezTo>
                    <a:cubicBezTo>
                      <a:pt x="1573" y="899"/>
                      <a:pt x="1461" y="1292"/>
                      <a:pt x="1068" y="1461"/>
                    </a:cubicBezTo>
                    <a:cubicBezTo>
                      <a:pt x="731" y="1629"/>
                      <a:pt x="337" y="1461"/>
                      <a:pt x="169" y="11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p45"/>
              <p:cNvSpPr/>
              <p:nvPr/>
            </p:nvSpPr>
            <p:spPr>
              <a:xfrm>
                <a:off x="3816000" y="4638609"/>
                <a:ext cx="112330" cy="121364"/>
              </a:xfrm>
              <a:custGeom>
                <a:rect b="b" l="l" r="r" t="t"/>
                <a:pathLst>
                  <a:path extrusionOk="0" h="1518" w="1405">
                    <a:moveTo>
                      <a:pt x="113" y="1012"/>
                    </a:moveTo>
                    <a:cubicBezTo>
                      <a:pt x="1" y="731"/>
                      <a:pt x="57" y="506"/>
                      <a:pt x="169" y="282"/>
                    </a:cubicBezTo>
                    <a:cubicBezTo>
                      <a:pt x="225" y="225"/>
                      <a:pt x="281" y="169"/>
                      <a:pt x="394" y="169"/>
                    </a:cubicBezTo>
                    <a:cubicBezTo>
                      <a:pt x="731" y="1"/>
                      <a:pt x="1124" y="169"/>
                      <a:pt x="1292" y="506"/>
                    </a:cubicBezTo>
                    <a:cubicBezTo>
                      <a:pt x="1405" y="731"/>
                      <a:pt x="1405" y="1012"/>
                      <a:pt x="1236" y="1236"/>
                    </a:cubicBezTo>
                    <a:cubicBezTo>
                      <a:pt x="1180" y="1236"/>
                      <a:pt x="1124" y="1293"/>
                      <a:pt x="1012" y="1349"/>
                    </a:cubicBezTo>
                    <a:cubicBezTo>
                      <a:pt x="675" y="1517"/>
                      <a:pt x="281" y="1349"/>
                      <a:pt x="113" y="1012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p45"/>
              <p:cNvSpPr/>
              <p:nvPr/>
            </p:nvSpPr>
            <p:spPr>
              <a:xfrm>
                <a:off x="3833989" y="4665553"/>
                <a:ext cx="76432" cy="67478"/>
              </a:xfrm>
              <a:custGeom>
                <a:rect b="b" l="l" r="r" t="t"/>
                <a:pathLst>
                  <a:path extrusionOk="0" h="844" w="956">
                    <a:moveTo>
                      <a:pt x="506" y="843"/>
                    </a:moveTo>
                    <a:cubicBezTo>
                      <a:pt x="225" y="787"/>
                      <a:pt x="0" y="562"/>
                      <a:pt x="56" y="282"/>
                    </a:cubicBezTo>
                    <a:cubicBezTo>
                      <a:pt x="56" y="169"/>
                      <a:pt x="113" y="57"/>
                      <a:pt x="169" y="1"/>
                    </a:cubicBezTo>
                    <a:cubicBezTo>
                      <a:pt x="169" y="57"/>
                      <a:pt x="169" y="113"/>
                      <a:pt x="113" y="169"/>
                    </a:cubicBezTo>
                    <a:cubicBezTo>
                      <a:pt x="113" y="450"/>
                      <a:pt x="281" y="675"/>
                      <a:pt x="562" y="731"/>
                    </a:cubicBezTo>
                    <a:cubicBezTo>
                      <a:pt x="730" y="731"/>
                      <a:pt x="843" y="675"/>
                      <a:pt x="955" y="562"/>
                    </a:cubicBezTo>
                    <a:cubicBezTo>
                      <a:pt x="843" y="731"/>
                      <a:pt x="674" y="843"/>
                      <a:pt x="506" y="84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21" name="Google Shape;2021;p45"/>
            <p:cNvGrpSpPr/>
            <p:nvPr/>
          </p:nvGrpSpPr>
          <p:grpSpPr>
            <a:xfrm>
              <a:off x="6192950" y="4703803"/>
              <a:ext cx="431171" cy="98900"/>
              <a:chOff x="4059350" y="4661075"/>
              <a:chExt cx="431171" cy="98900"/>
            </a:xfrm>
          </p:grpSpPr>
          <p:sp>
            <p:nvSpPr>
              <p:cNvPr id="2022" name="Google Shape;2022;p45"/>
              <p:cNvSpPr/>
              <p:nvPr/>
            </p:nvSpPr>
            <p:spPr>
              <a:xfrm>
                <a:off x="4090850" y="4661075"/>
                <a:ext cx="80909" cy="98898"/>
              </a:xfrm>
              <a:custGeom>
                <a:rect b="b" l="l" r="r" t="t"/>
                <a:pathLst>
                  <a:path extrusionOk="0" h="1237" w="1012">
                    <a:moveTo>
                      <a:pt x="0" y="1236"/>
                    </a:moveTo>
                    <a:lnTo>
                      <a:pt x="0" y="1"/>
                    </a:lnTo>
                    <a:lnTo>
                      <a:pt x="1011" y="1"/>
                    </a:lnTo>
                    <a:lnTo>
                      <a:pt x="1011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23" name="Google Shape;2023;p45"/>
              <p:cNvGrpSpPr/>
              <p:nvPr/>
            </p:nvGrpSpPr>
            <p:grpSpPr>
              <a:xfrm>
                <a:off x="4059350" y="4661075"/>
                <a:ext cx="431171" cy="98900"/>
                <a:chOff x="4059350" y="4661075"/>
                <a:chExt cx="431171" cy="98900"/>
              </a:xfrm>
            </p:grpSpPr>
            <p:sp>
              <p:nvSpPr>
                <p:cNvPr id="2024" name="Google Shape;2024;p45"/>
                <p:cNvSpPr/>
                <p:nvPr/>
              </p:nvSpPr>
              <p:spPr>
                <a:xfrm>
                  <a:off x="4171680" y="4661075"/>
                  <a:ext cx="318841" cy="98898"/>
                </a:xfrm>
                <a:custGeom>
                  <a:rect b="b" l="l" r="r" t="t"/>
                  <a:pathLst>
                    <a:path extrusionOk="0" h="1237" w="3988">
                      <a:moveTo>
                        <a:pt x="0" y="1236"/>
                      </a:moveTo>
                      <a:lnTo>
                        <a:pt x="0" y="1"/>
                      </a:lnTo>
                      <a:lnTo>
                        <a:pt x="3988" y="1"/>
                      </a:lnTo>
                      <a:lnTo>
                        <a:pt x="3988" y="118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5" name="Google Shape;2025;p45"/>
                <p:cNvSpPr/>
                <p:nvPr/>
              </p:nvSpPr>
              <p:spPr>
                <a:xfrm>
                  <a:off x="4059350" y="4661075"/>
                  <a:ext cx="31580" cy="98898"/>
                </a:xfrm>
                <a:custGeom>
                  <a:rect b="b" l="l" r="r" t="t"/>
                  <a:pathLst>
                    <a:path extrusionOk="0" h="1237" w="395">
                      <a:moveTo>
                        <a:pt x="1" y="1236"/>
                      </a:moveTo>
                      <a:lnTo>
                        <a:pt x="1" y="1"/>
                      </a:lnTo>
                      <a:lnTo>
                        <a:pt x="394" y="1"/>
                      </a:lnTo>
                      <a:lnTo>
                        <a:pt x="394" y="123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6" name="Google Shape;2026;p45"/>
                <p:cNvSpPr/>
                <p:nvPr/>
              </p:nvSpPr>
              <p:spPr>
                <a:xfrm>
                  <a:off x="4176157" y="4737429"/>
                  <a:ext cx="314363" cy="22546"/>
                </a:xfrm>
                <a:custGeom>
                  <a:rect b="b" l="l" r="r" t="t"/>
                  <a:pathLst>
                    <a:path extrusionOk="0" h="282" w="3932">
                      <a:moveTo>
                        <a:pt x="3932" y="0"/>
                      </a:moveTo>
                      <a:lnTo>
                        <a:pt x="3932" y="225"/>
                      </a:lnTo>
                      <a:lnTo>
                        <a:pt x="0" y="2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F0F1">
                    <a:alpha val="21176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27" name="Google Shape;2027;p45"/>
                <p:cNvSpPr/>
                <p:nvPr/>
              </p:nvSpPr>
              <p:spPr>
                <a:xfrm>
                  <a:off x="4063907" y="4737429"/>
                  <a:ext cx="27023" cy="22546"/>
                </a:xfrm>
                <a:custGeom>
                  <a:rect b="b" l="l" r="r" t="t"/>
                  <a:pathLst>
                    <a:path extrusionOk="0" h="282" w="338">
                      <a:moveTo>
                        <a:pt x="337" y="0"/>
                      </a:moveTo>
                      <a:lnTo>
                        <a:pt x="337" y="281"/>
                      </a:lnTo>
                      <a:lnTo>
                        <a:pt x="0" y="2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F0F1">
                    <a:alpha val="21176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028" name="Google Shape;2028;p45"/>
            <p:cNvGrpSpPr/>
            <p:nvPr/>
          </p:nvGrpSpPr>
          <p:grpSpPr>
            <a:xfrm>
              <a:off x="6650983" y="4569167"/>
              <a:ext cx="278465" cy="233536"/>
              <a:chOff x="4517383" y="4566812"/>
              <a:chExt cx="278465" cy="233536"/>
            </a:xfrm>
          </p:grpSpPr>
          <p:sp>
            <p:nvSpPr>
              <p:cNvPr id="2029" name="Google Shape;2029;p45"/>
              <p:cNvSpPr/>
              <p:nvPr/>
            </p:nvSpPr>
            <p:spPr>
              <a:xfrm>
                <a:off x="4517383" y="4566812"/>
                <a:ext cx="215625" cy="211068"/>
              </a:xfrm>
              <a:custGeom>
                <a:rect b="b" l="l" r="r" t="t"/>
                <a:pathLst>
                  <a:path extrusionOk="0" h="2640" w="2697">
                    <a:moveTo>
                      <a:pt x="282" y="1797"/>
                    </a:moveTo>
                    <a:cubicBezTo>
                      <a:pt x="1" y="1180"/>
                      <a:pt x="282" y="506"/>
                      <a:pt x="899" y="225"/>
                    </a:cubicBezTo>
                    <a:cubicBezTo>
                      <a:pt x="1461" y="0"/>
                      <a:pt x="2135" y="225"/>
                      <a:pt x="2416" y="843"/>
                    </a:cubicBezTo>
                    <a:cubicBezTo>
                      <a:pt x="2697" y="1404"/>
                      <a:pt x="2416" y="2134"/>
                      <a:pt x="1798" y="2359"/>
                    </a:cubicBezTo>
                    <a:cubicBezTo>
                      <a:pt x="1236" y="2640"/>
                      <a:pt x="562" y="2359"/>
                      <a:pt x="282" y="17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0" name="Google Shape;2030;p45"/>
              <p:cNvSpPr/>
              <p:nvPr/>
            </p:nvSpPr>
            <p:spPr>
              <a:xfrm>
                <a:off x="4548803" y="4593756"/>
                <a:ext cx="152784" cy="152704"/>
              </a:xfrm>
              <a:custGeom>
                <a:rect b="b" l="l" r="r" t="t"/>
                <a:pathLst>
                  <a:path extrusionOk="0" h="1910" w="1911">
                    <a:moveTo>
                      <a:pt x="169" y="1292"/>
                    </a:moveTo>
                    <a:cubicBezTo>
                      <a:pt x="1" y="899"/>
                      <a:pt x="169" y="393"/>
                      <a:pt x="619" y="225"/>
                    </a:cubicBezTo>
                    <a:cubicBezTo>
                      <a:pt x="1012" y="0"/>
                      <a:pt x="1517" y="225"/>
                      <a:pt x="1742" y="618"/>
                    </a:cubicBezTo>
                    <a:cubicBezTo>
                      <a:pt x="1910" y="1067"/>
                      <a:pt x="1742" y="1573"/>
                      <a:pt x="1293" y="1741"/>
                    </a:cubicBezTo>
                    <a:cubicBezTo>
                      <a:pt x="900" y="1910"/>
                      <a:pt x="394" y="1741"/>
                      <a:pt x="169" y="12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45"/>
              <p:cNvSpPr/>
              <p:nvPr/>
            </p:nvSpPr>
            <p:spPr>
              <a:xfrm>
                <a:off x="4553360" y="4607188"/>
                <a:ext cx="134716" cy="139273"/>
              </a:xfrm>
              <a:custGeom>
                <a:rect b="b" l="l" r="r" t="t"/>
                <a:pathLst>
                  <a:path extrusionOk="0" h="1742" w="1685">
                    <a:moveTo>
                      <a:pt x="112" y="1124"/>
                    </a:moveTo>
                    <a:cubicBezTo>
                      <a:pt x="0" y="899"/>
                      <a:pt x="56" y="562"/>
                      <a:pt x="225" y="338"/>
                    </a:cubicBezTo>
                    <a:cubicBezTo>
                      <a:pt x="281" y="281"/>
                      <a:pt x="337" y="225"/>
                      <a:pt x="449" y="169"/>
                    </a:cubicBezTo>
                    <a:cubicBezTo>
                      <a:pt x="843" y="1"/>
                      <a:pt x="1348" y="169"/>
                      <a:pt x="1573" y="618"/>
                    </a:cubicBezTo>
                    <a:cubicBezTo>
                      <a:pt x="1685" y="843"/>
                      <a:pt x="1629" y="1180"/>
                      <a:pt x="1460" y="1405"/>
                    </a:cubicBezTo>
                    <a:cubicBezTo>
                      <a:pt x="1404" y="1461"/>
                      <a:pt x="1348" y="1517"/>
                      <a:pt x="1236" y="1573"/>
                    </a:cubicBezTo>
                    <a:cubicBezTo>
                      <a:pt x="843" y="1742"/>
                      <a:pt x="337" y="1573"/>
                      <a:pt x="112" y="1124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45"/>
              <p:cNvSpPr/>
              <p:nvPr/>
            </p:nvSpPr>
            <p:spPr>
              <a:xfrm>
                <a:off x="4575746" y="4629654"/>
                <a:ext cx="94421" cy="85387"/>
              </a:xfrm>
              <a:custGeom>
                <a:rect b="b" l="l" r="r" t="t"/>
                <a:pathLst>
                  <a:path extrusionOk="0" h="1068" w="1181">
                    <a:moveTo>
                      <a:pt x="563" y="1068"/>
                    </a:moveTo>
                    <a:cubicBezTo>
                      <a:pt x="226" y="1011"/>
                      <a:pt x="1" y="731"/>
                      <a:pt x="57" y="394"/>
                    </a:cubicBezTo>
                    <a:cubicBezTo>
                      <a:pt x="57" y="225"/>
                      <a:pt x="113" y="113"/>
                      <a:pt x="226" y="0"/>
                    </a:cubicBezTo>
                    <a:cubicBezTo>
                      <a:pt x="169" y="113"/>
                      <a:pt x="169" y="169"/>
                      <a:pt x="169" y="225"/>
                    </a:cubicBezTo>
                    <a:cubicBezTo>
                      <a:pt x="113" y="562"/>
                      <a:pt x="338" y="899"/>
                      <a:pt x="675" y="899"/>
                    </a:cubicBezTo>
                    <a:cubicBezTo>
                      <a:pt x="843" y="955"/>
                      <a:pt x="1012" y="899"/>
                      <a:pt x="1180" y="731"/>
                    </a:cubicBezTo>
                    <a:cubicBezTo>
                      <a:pt x="1012" y="955"/>
                      <a:pt x="787" y="1068"/>
                      <a:pt x="563" y="106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45"/>
              <p:cNvSpPr/>
              <p:nvPr/>
            </p:nvSpPr>
            <p:spPr>
              <a:xfrm>
                <a:off x="4652098" y="4656598"/>
                <a:ext cx="143750" cy="143750"/>
              </a:xfrm>
              <a:custGeom>
                <a:rect b="b" l="l" r="r" t="t"/>
                <a:pathLst>
                  <a:path extrusionOk="0" h="1798" w="1798">
                    <a:moveTo>
                      <a:pt x="1742" y="1011"/>
                    </a:moveTo>
                    <a:cubicBezTo>
                      <a:pt x="1798" y="506"/>
                      <a:pt x="1461" y="113"/>
                      <a:pt x="1012" y="57"/>
                    </a:cubicBezTo>
                    <a:cubicBezTo>
                      <a:pt x="562" y="0"/>
                      <a:pt x="113" y="337"/>
                      <a:pt x="57" y="787"/>
                    </a:cubicBezTo>
                    <a:cubicBezTo>
                      <a:pt x="1" y="1292"/>
                      <a:pt x="338" y="1685"/>
                      <a:pt x="843" y="1741"/>
                    </a:cubicBezTo>
                    <a:cubicBezTo>
                      <a:pt x="1292" y="1798"/>
                      <a:pt x="1686" y="1461"/>
                      <a:pt x="1742" y="10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45"/>
              <p:cNvSpPr/>
              <p:nvPr/>
            </p:nvSpPr>
            <p:spPr>
              <a:xfrm>
                <a:off x="4687996" y="4683542"/>
                <a:ext cx="85467" cy="89864"/>
              </a:xfrm>
              <a:custGeom>
                <a:rect b="b" l="l" r="r" t="t"/>
                <a:pathLst>
                  <a:path extrusionOk="0" h="1124" w="1069">
                    <a:moveTo>
                      <a:pt x="1012" y="618"/>
                    </a:moveTo>
                    <a:cubicBezTo>
                      <a:pt x="1068" y="337"/>
                      <a:pt x="843" y="57"/>
                      <a:pt x="506" y="0"/>
                    </a:cubicBezTo>
                    <a:lnTo>
                      <a:pt x="506" y="0"/>
                    </a:lnTo>
                    <a:cubicBezTo>
                      <a:pt x="282" y="57"/>
                      <a:pt x="57" y="225"/>
                      <a:pt x="1" y="506"/>
                    </a:cubicBezTo>
                    <a:cubicBezTo>
                      <a:pt x="1" y="787"/>
                      <a:pt x="226" y="1067"/>
                      <a:pt x="506" y="1124"/>
                    </a:cubicBezTo>
                    <a:lnTo>
                      <a:pt x="563" y="1124"/>
                    </a:lnTo>
                    <a:cubicBezTo>
                      <a:pt x="843" y="1124"/>
                      <a:pt x="1012" y="899"/>
                      <a:pt x="1068" y="6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5" name="Google Shape;2035;p45"/>
              <p:cNvSpPr/>
              <p:nvPr/>
            </p:nvSpPr>
            <p:spPr>
              <a:xfrm>
                <a:off x="4701507" y="4706008"/>
                <a:ext cx="45012" cy="44932"/>
              </a:xfrm>
              <a:custGeom>
                <a:rect b="b" l="l" r="r" t="t"/>
                <a:pathLst>
                  <a:path extrusionOk="0" h="562" w="563">
                    <a:moveTo>
                      <a:pt x="562" y="337"/>
                    </a:moveTo>
                    <a:cubicBezTo>
                      <a:pt x="562" y="169"/>
                      <a:pt x="450" y="0"/>
                      <a:pt x="337" y="0"/>
                    </a:cubicBezTo>
                    <a:cubicBezTo>
                      <a:pt x="169" y="0"/>
                      <a:pt x="0" y="113"/>
                      <a:pt x="0" y="225"/>
                    </a:cubicBezTo>
                    <a:cubicBezTo>
                      <a:pt x="0" y="393"/>
                      <a:pt x="113" y="562"/>
                      <a:pt x="281" y="562"/>
                    </a:cubicBezTo>
                    <a:cubicBezTo>
                      <a:pt x="394" y="562"/>
                      <a:pt x="562" y="450"/>
                      <a:pt x="562" y="337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6" name="Google Shape;2036;p45"/>
              <p:cNvSpPr/>
              <p:nvPr/>
            </p:nvSpPr>
            <p:spPr>
              <a:xfrm>
                <a:off x="4705985" y="4723917"/>
                <a:ext cx="18069" cy="18069"/>
              </a:xfrm>
              <a:custGeom>
                <a:rect b="b" l="l" r="r" t="t"/>
                <a:pathLst>
                  <a:path extrusionOk="0" h="226" w="226">
                    <a:moveTo>
                      <a:pt x="169" y="113"/>
                    </a:moveTo>
                    <a:cubicBezTo>
                      <a:pt x="225" y="57"/>
                      <a:pt x="169" y="57"/>
                      <a:pt x="113" y="57"/>
                    </a:cubicBezTo>
                    <a:cubicBezTo>
                      <a:pt x="57" y="1"/>
                      <a:pt x="1" y="57"/>
                      <a:pt x="1" y="113"/>
                    </a:cubicBezTo>
                    <a:cubicBezTo>
                      <a:pt x="1" y="169"/>
                      <a:pt x="57" y="226"/>
                      <a:pt x="113" y="226"/>
                    </a:cubicBezTo>
                    <a:cubicBezTo>
                      <a:pt x="169" y="226"/>
                      <a:pt x="169" y="169"/>
                      <a:pt x="169" y="11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37" name="Google Shape;2037;p45"/>
            <p:cNvGrpSpPr/>
            <p:nvPr/>
          </p:nvGrpSpPr>
          <p:grpSpPr>
            <a:xfrm>
              <a:off x="1870293" y="4721052"/>
              <a:ext cx="356260" cy="81650"/>
              <a:chOff x="1962943" y="5517637"/>
              <a:chExt cx="356260" cy="81650"/>
            </a:xfrm>
          </p:grpSpPr>
          <p:sp>
            <p:nvSpPr>
              <p:cNvPr id="2038" name="Google Shape;2038;p45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p45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45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1" name="Google Shape;2041;p45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45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43" name="Google Shape;2043;p45"/>
            <p:cNvGrpSpPr/>
            <p:nvPr/>
          </p:nvGrpSpPr>
          <p:grpSpPr>
            <a:xfrm>
              <a:off x="1511250" y="4550353"/>
              <a:ext cx="252349" cy="252349"/>
              <a:chOff x="1647575" y="5358103"/>
              <a:chExt cx="252349" cy="252349"/>
            </a:xfrm>
          </p:grpSpPr>
          <p:sp>
            <p:nvSpPr>
              <p:cNvPr id="2044" name="Google Shape;2044;p45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45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45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45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4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3500032" scaled="0"/>
        </a:gradFill>
      </p:bgPr>
    </p:bg>
    <p:spTree>
      <p:nvGrpSpPr>
        <p:cNvPr id="2048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9" name="Google Shape;2049;p46"/>
          <p:cNvGrpSpPr/>
          <p:nvPr/>
        </p:nvGrpSpPr>
        <p:grpSpPr>
          <a:xfrm flipH="1"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2050" name="Google Shape;2050;p46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46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46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46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46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46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46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46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46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46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46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46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46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46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46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46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46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46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46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46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46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46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46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6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6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6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6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6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6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6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6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6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6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6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6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6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6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6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6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6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6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6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6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6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6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6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6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6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6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6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6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6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6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6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6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6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6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6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6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6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6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6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6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6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6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6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6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6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6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6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6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6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6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6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6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6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6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6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6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6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6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6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6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6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6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6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6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6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6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6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6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6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6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6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6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6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6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6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6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6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6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6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6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6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6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6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6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6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6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6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6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6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6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6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6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6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6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6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6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6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6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6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6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6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6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6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6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6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6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6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6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6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6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6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6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6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6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6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6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6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6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6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6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6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6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6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6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6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6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6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6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6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6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6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6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6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6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6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6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6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6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6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6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6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6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6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6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6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6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6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6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6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6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6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6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6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6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6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6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6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6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6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6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6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6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6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6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6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6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6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6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6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6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6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6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6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6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6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6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6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6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6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6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6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6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6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6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6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6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6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6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6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6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6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6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6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6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6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6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6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6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6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6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6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6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6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6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6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6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6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6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46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46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46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46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46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46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46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46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46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46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46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46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46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46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46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46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46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46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46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46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46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46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46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46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46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46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46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46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46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46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46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46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46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46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46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46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46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46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46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46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46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46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46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46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46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46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46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46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46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46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46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46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46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46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46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46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46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46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46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46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46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46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46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46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46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46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46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46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46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46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46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46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46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46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46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6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46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46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46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46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46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46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46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46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46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66" name="Google Shape;2366;p46"/>
          <p:cNvGrpSpPr/>
          <p:nvPr/>
        </p:nvGrpSpPr>
        <p:grpSpPr>
          <a:xfrm flipH="1" rot="10800000">
            <a:off x="41785" y="2974626"/>
            <a:ext cx="9143721" cy="2251922"/>
            <a:chOff x="-347225" y="-1310325"/>
            <a:chExt cx="7672194" cy="1889514"/>
          </a:xfrm>
        </p:grpSpPr>
        <p:sp>
          <p:nvSpPr>
            <p:cNvPr id="2367" name="Google Shape;2367;p46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46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46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46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46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46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46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46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6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46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6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6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6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6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46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46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46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46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46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46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6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6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6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6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6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6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6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6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6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6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6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6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6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6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6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6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46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46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6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46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46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46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46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6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46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46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46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46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46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46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46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46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46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46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46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46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46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46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46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6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6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6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6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6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6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6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46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46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46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46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6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6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6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6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6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6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6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6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6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46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46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46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46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46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46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6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6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6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6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6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6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6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6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6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6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6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6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6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6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6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6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6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6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6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6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6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6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6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6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6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6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46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46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46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6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6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6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6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6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6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6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6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6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6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6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6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46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46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46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46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6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98" name="Google Shape;2498;p46"/>
          <p:cNvSpPr txBox="1"/>
          <p:nvPr>
            <p:ph type="title"/>
          </p:nvPr>
        </p:nvSpPr>
        <p:spPr>
          <a:xfrm>
            <a:off x="4610100" y="612475"/>
            <a:ext cx="3823200" cy="866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/>
        </p:txBody>
      </p:sp>
      <p:sp>
        <p:nvSpPr>
          <p:cNvPr id="2499" name="Google Shape;2499;p46"/>
          <p:cNvSpPr txBox="1"/>
          <p:nvPr>
            <p:ph idx="1" type="subTitle"/>
          </p:nvPr>
        </p:nvSpPr>
        <p:spPr>
          <a:xfrm>
            <a:off x="4610100" y="1345494"/>
            <a:ext cx="3823200" cy="32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00" name="Google Shape;2500;p46"/>
          <p:cNvSpPr txBox="1"/>
          <p:nvPr>
            <p:ph idx="2" type="title"/>
          </p:nvPr>
        </p:nvSpPr>
        <p:spPr>
          <a:xfrm>
            <a:off x="3543300" y="2044596"/>
            <a:ext cx="3823200" cy="866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/>
        </p:txBody>
      </p:sp>
      <p:sp>
        <p:nvSpPr>
          <p:cNvPr id="2501" name="Google Shape;2501;p46"/>
          <p:cNvSpPr txBox="1"/>
          <p:nvPr>
            <p:ph idx="3" type="subTitle"/>
          </p:nvPr>
        </p:nvSpPr>
        <p:spPr>
          <a:xfrm>
            <a:off x="3543300" y="2777615"/>
            <a:ext cx="3823200" cy="32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02" name="Google Shape;2502;p46"/>
          <p:cNvSpPr txBox="1"/>
          <p:nvPr>
            <p:ph idx="4" type="title"/>
          </p:nvPr>
        </p:nvSpPr>
        <p:spPr>
          <a:xfrm>
            <a:off x="2476500" y="3476704"/>
            <a:ext cx="3823200" cy="866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3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/>
        </p:txBody>
      </p:sp>
      <p:sp>
        <p:nvSpPr>
          <p:cNvPr id="2503" name="Google Shape;2503;p46"/>
          <p:cNvSpPr txBox="1"/>
          <p:nvPr>
            <p:ph idx="5" type="subTitle"/>
          </p:nvPr>
        </p:nvSpPr>
        <p:spPr>
          <a:xfrm>
            <a:off x="2476500" y="4209723"/>
            <a:ext cx="3823200" cy="32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bg>
      <p:bgPr>
        <a:gradFill>
          <a:gsLst>
            <a:gs pos="0">
              <a:schemeClr val="accent6"/>
            </a:gs>
            <a:gs pos="50000">
              <a:schemeClr val="accent6"/>
            </a:gs>
            <a:gs pos="100000">
              <a:schemeClr val="dk1"/>
            </a:gs>
          </a:gsLst>
          <a:lin ang="18900732" scaled="0"/>
        </a:gradFill>
      </p:bgPr>
    </p:bg>
    <p:spTree>
      <p:nvGrpSpPr>
        <p:cNvPr id="2504" name="Shape 2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5" name="Google Shape;2505;p47"/>
          <p:cNvGrpSpPr/>
          <p:nvPr/>
        </p:nvGrpSpPr>
        <p:grpSpPr>
          <a:xfrm flipH="1">
            <a:off x="-82849" y="2670990"/>
            <a:ext cx="9363767" cy="2555558"/>
            <a:chOff x="1851250" y="1720850"/>
            <a:chExt cx="3539775" cy="966075"/>
          </a:xfrm>
        </p:grpSpPr>
        <p:sp>
          <p:nvSpPr>
            <p:cNvPr id="2506" name="Google Shape;2506;p47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7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7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7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7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7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7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7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7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7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7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7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7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7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7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47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47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47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47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47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47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47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47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47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47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47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47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47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47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47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47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47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47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47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47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47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47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47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47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47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47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47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47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47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47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47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47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47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47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47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47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47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47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47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47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47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47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47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47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47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47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47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47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47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47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47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47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47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47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47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47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47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47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47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47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47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47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47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47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47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47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47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47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47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47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47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47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47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47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47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47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47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47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47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47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47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47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47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47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47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47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47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47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47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47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47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47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47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47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47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47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47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47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47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47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47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47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47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47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47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47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47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47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47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47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47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47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47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47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47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47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47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47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47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47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47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47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47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47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47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47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47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47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47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47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47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47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7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47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47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47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47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7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7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7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7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47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47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7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7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47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47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47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47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7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47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47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47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47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7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7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47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47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47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47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47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47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47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47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47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47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47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47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47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47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47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47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47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47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47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47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47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47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47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47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47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47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47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47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47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47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47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47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47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47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47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47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47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47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47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47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47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47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47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47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47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47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47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47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47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47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47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47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47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47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47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47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47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47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47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47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47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47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47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7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47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47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7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7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7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47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47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47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47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47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47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47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47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47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47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47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47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47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47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47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47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47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47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47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47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47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47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47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47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47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47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47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47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47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47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47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47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47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47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47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47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47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47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47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47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47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47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47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47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47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47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47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47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47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47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47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47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7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7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7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7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7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47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47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47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47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47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47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47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7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7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47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47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7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7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47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47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7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7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47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47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22" name="Google Shape;2822;p47"/>
          <p:cNvGrpSpPr/>
          <p:nvPr/>
        </p:nvGrpSpPr>
        <p:grpSpPr>
          <a:xfrm flipH="1">
            <a:off x="12563" y="56"/>
            <a:ext cx="9143721" cy="2251922"/>
            <a:chOff x="-347225" y="-1310325"/>
            <a:chExt cx="7672194" cy="1889514"/>
          </a:xfrm>
        </p:grpSpPr>
        <p:sp>
          <p:nvSpPr>
            <p:cNvPr id="2823" name="Google Shape;2823;p47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7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7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7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7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7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7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7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7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7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7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7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7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7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7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7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7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7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7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7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7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7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7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7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7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7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7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7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7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7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7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7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47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47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7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7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7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7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7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7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7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7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7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7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7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7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7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7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7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7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7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7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7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7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7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7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7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7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7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7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7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47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47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47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47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7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47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7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7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7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7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7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7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7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7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7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7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7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7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7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7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7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7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7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7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7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7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7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7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7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7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7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7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7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7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7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7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7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7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7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7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7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7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7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7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7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7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7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7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7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7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7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7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7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7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7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7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7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7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7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7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7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7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7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7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7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7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7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7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7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7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54" name="Google Shape;2954;p47"/>
          <p:cNvSpPr txBox="1"/>
          <p:nvPr>
            <p:ph hasCustomPrompt="1" type="title"/>
          </p:nvPr>
        </p:nvSpPr>
        <p:spPr>
          <a:xfrm>
            <a:off x="1747200" y="764875"/>
            <a:ext cx="5649600" cy="99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6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955" name="Google Shape;2955;p47"/>
          <p:cNvSpPr txBox="1"/>
          <p:nvPr>
            <p:ph idx="1" type="subTitle"/>
          </p:nvPr>
        </p:nvSpPr>
        <p:spPr>
          <a:xfrm>
            <a:off x="1747200" y="1740575"/>
            <a:ext cx="56496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_1_1_1_1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3500032" scaled="0"/>
        </a:gradFill>
      </p:bgPr>
    </p:bg>
    <p:spTree>
      <p:nvGrpSpPr>
        <p:cNvPr id="2956" name="Shape 2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7" name="Google Shape;2957;p48"/>
          <p:cNvGrpSpPr/>
          <p:nvPr/>
        </p:nvGrpSpPr>
        <p:grpSpPr>
          <a:xfrm>
            <a:off x="-82849" y="2670990"/>
            <a:ext cx="9363767" cy="2555558"/>
            <a:chOff x="1851250" y="1720850"/>
            <a:chExt cx="3539775" cy="966075"/>
          </a:xfrm>
        </p:grpSpPr>
        <p:sp>
          <p:nvSpPr>
            <p:cNvPr id="2958" name="Google Shape;2958;p48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48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8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8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8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8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8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8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48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48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8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8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8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8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8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8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48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48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8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8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8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8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8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8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8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8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8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8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8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8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8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8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8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8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8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8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8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8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8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8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8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8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8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8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8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8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8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8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8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8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8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8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48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48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48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48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48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48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48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48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48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48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48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48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48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48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48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48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48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48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48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48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48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48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48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48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48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48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8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48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48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48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48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48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48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48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48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48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48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48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48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48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48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48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48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48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48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48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48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48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48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48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48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48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48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48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48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48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48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48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48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48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48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48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48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48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48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48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48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48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48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48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48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48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48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48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48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48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48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48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48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48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48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48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48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48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48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48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48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48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48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48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48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48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48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48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48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48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48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48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48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48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48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48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48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48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48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48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48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48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48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48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48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48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48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48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48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48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48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8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8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48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48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8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8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48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48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8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48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48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48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48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48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8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48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48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48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48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48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48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48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48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48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48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48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48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48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48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48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48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48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48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48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48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48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48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48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48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48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48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48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48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48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48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48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48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48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48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48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48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48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48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48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48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48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48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48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48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48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48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48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48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48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48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48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48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48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48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48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48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48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48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48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48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48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48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48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48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48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48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48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48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48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48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48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48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48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48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48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48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48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48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48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48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48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48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48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48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48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48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48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48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48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48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48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8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8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8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48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48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8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8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8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8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8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8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8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8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8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8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8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8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8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8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8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8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8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8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8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8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8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48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48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8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8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8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8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8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8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8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8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8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8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8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8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48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4" name="Google Shape;3274;p48"/>
          <p:cNvGrpSpPr/>
          <p:nvPr/>
        </p:nvGrpSpPr>
        <p:grpSpPr>
          <a:xfrm>
            <a:off x="41785" y="56"/>
            <a:ext cx="9143721" cy="2251922"/>
            <a:chOff x="-347225" y="-1310325"/>
            <a:chExt cx="7672194" cy="1889514"/>
          </a:xfrm>
        </p:grpSpPr>
        <p:sp>
          <p:nvSpPr>
            <p:cNvPr id="3275" name="Google Shape;3275;p48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48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48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8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8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8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8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8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8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8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8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8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8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8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8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8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8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8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8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8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8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8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8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8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8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8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48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48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48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8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8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8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48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48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48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48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48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48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48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48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48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48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48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48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48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48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8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8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8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48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48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48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48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48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48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48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48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48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48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48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48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48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48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48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48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48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48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8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48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48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48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48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48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48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48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48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48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48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48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48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48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48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48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48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48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48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48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48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48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48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48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48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48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48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48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8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8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8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48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48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8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8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8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8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8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8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8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8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8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48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48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48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48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48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48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8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48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48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8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48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48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8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48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48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8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48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48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8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48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48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8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6" name="Google Shape;3406;p48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3407" name="Google Shape;3407;p48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08" name="Google Shape;3408;p48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3409" name="Google Shape;3409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0" name="Google Shape;3410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1" name="Google Shape;3411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2" name="Google Shape;3412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3" name="Google Shape;3413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14" name="Google Shape;3414;p48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3415" name="Google Shape;3415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6" name="Google Shape;3416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7" name="Google Shape;3417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8" name="Google Shape;3418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9" name="Google Shape;3419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20" name="Google Shape;3420;p48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21" name="Google Shape;3421;p48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3422" name="Google Shape;3422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3" name="Google Shape;3423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4" name="Google Shape;3424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5" name="Google Shape;3425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6" name="Google Shape;3426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27" name="Google Shape;3427;p48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3428" name="Google Shape;3428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9" name="Google Shape;3429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0" name="Google Shape;3430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1" name="Google Shape;3431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2" name="Google Shape;3432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33" name="Google Shape;3433;p48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3434" name="Google Shape;3434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5" name="Google Shape;3435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6" name="Google Shape;3436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7" name="Google Shape;3437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8" name="Google Shape;3438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39" name="Google Shape;3439;p48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3440" name="Google Shape;3440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1" name="Google Shape;3441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2" name="Google Shape;3442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3" name="Google Shape;3443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4" name="Google Shape;3444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45" name="Google Shape;3445;p48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3446" name="Google Shape;3446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7" name="Google Shape;3447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8" name="Google Shape;3448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9" name="Google Shape;3449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0" name="Google Shape;3450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1" name="Google Shape;3451;p48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3452" name="Google Shape;3452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3" name="Google Shape;3453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4" name="Google Shape;3454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5" name="Google Shape;3455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6" name="Google Shape;3456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57" name="Google Shape;3457;p48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3458" name="Google Shape;3458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9" name="Google Shape;3459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1" name="Google Shape;3461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2" name="Google Shape;3462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3" name="Google Shape;3463;p48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3464" name="Google Shape;3464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5" name="Google Shape;3465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6" name="Google Shape;3466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8" name="Google Shape;3468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9" name="Google Shape;3469;p48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3470" name="Google Shape;3470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1" name="Google Shape;3471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2" name="Google Shape;3472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4" name="Google Shape;3474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75" name="Google Shape;3475;p48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3476" name="Google Shape;3476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7" name="Google Shape;3477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8" name="Google Shape;3478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9" name="Google Shape;3479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0" name="Google Shape;3480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81" name="Google Shape;3481;p48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3482" name="Google Shape;3482;p48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3" name="Google Shape;3483;p48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4" name="Google Shape;3484;p48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5" name="Google Shape;3485;p48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48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87" name="Google Shape;3487;p48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88" name="Google Shape;3488;p48"/>
          <p:cNvSpPr txBox="1"/>
          <p:nvPr>
            <p:ph type="title"/>
          </p:nvPr>
        </p:nvSpPr>
        <p:spPr>
          <a:xfrm>
            <a:off x="714675" y="794075"/>
            <a:ext cx="4238400" cy="111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489" name="Google Shape;3489;p48"/>
          <p:cNvSpPr txBox="1"/>
          <p:nvPr>
            <p:ph idx="1" type="body"/>
          </p:nvPr>
        </p:nvSpPr>
        <p:spPr>
          <a:xfrm>
            <a:off x="714675" y="1980025"/>
            <a:ext cx="4238400" cy="2293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200"/>
            </a:lvl1pPr>
            <a:lvl2pPr indent="-3048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9pPr>
          </a:lstStyle>
          <a:p/>
        </p:txBody>
      </p:sp>
      <p:grpSp>
        <p:nvGrpSpPr>
          <p:cNvPr id="3490" name="Google Shape;3490;p48"/>
          <p:cNvGrpSpPr/>
          <p:nvPr/>
        </p:nvGrpSpPr>
        <p:grpSpPr>
          <a:xfrm>
            <a:off x="1130250" y="4598729"/>
            <a:ext cx="208157" cy="236967"/>
            <a:chOff x="1130250" y="4598729"/>
            <a:chExt cx="208157" cy="236967"/>
          </a:xfrm>
        </p:grpSpPr>
        <p:sp>
          <p:nvSpPr>
            <p:cNvPr id="3491" name="Google Shape;3491;p48"/>
            <p:cNvSpPr/>
            <p:nvPr/>
          </p:nvSpPr>
          <p:spPr>
            <a:xfrm>
              <a:off x="1130250" y="4598729"/>
              <a:ext cx="208157" cy="236967"/>
            </a:xfrm>
            <a:custGeom>
              <a:rect b="b" l="l" r="r" t="t"/>
              <a:pathLst>
                <a:path extrusionOk="0" h="2303" w="2023">
                  <a:moveTo>
                    <a:pt x="394" y="1460"/>
                  </a:moveTo>
                  <a:cubicBezTo>
                    <a:pt x="1" y="562"/>
                    <a:pt x="1292" y="0"/>
                    <a:pt x="1686" y="843"/>
                  </a:cubicBezTo>
                  <a:cubicBezTo>
                    <a:pt x="2023" y="1741"/>
                    <a:pt x="731" y="2303"/>
                    <a:pt x="394" y="146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48"/>
            <p:cNvSpPr/>
            <p:nvPr/>
          </p:nvSpPr>
          <p:spPr>
            <a:xfrm>
              <a:off x="1170688" y="4650692"/>
              <a:ext cx="127281" cy="127281"/>
            </a:xfrm>
            <a:custGeom>
              <a:rect b="b" l="l" r="r" t="t"/>
              <a:pathLst>
                <a:path extrusionOk="0" h="1237" w="1237">
                  <a:moveTo>
                    <a:pt x="169" y="843"/>
                  </a:moveTo>
                  <a:cubicBezTo>
                    <a:pt x="1" y="562"/>
                    <a:pt x="169" y="281"/>
                    <a:pt x="394" y="169"/>
                  </a:cubicBezTo>
                  <a:cubicBezTo>
                    <a:pt x="843" y="1"/>
                    <a:pt x="1236" y="394"/>
                    <a:pt x="1068" y="787"/>
                  </a:cubicBezTo>
                  <a:cubicBezTo>
                    <a:pt x="956" y="1236"/>
                    <a:pt x="338" y="1236"/>
                    <a:pt x="169" y="8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48"/>
            <p:cNvSpPr/>
            <p:nvPr/>
          </p:nvSpPr>
          <p:spPr>
            <a:xfrm>
              <a:off x="1176450" y="4656454"/>
              <a:ext cx="127281" cy="121519"/>
            </a:xfrm>
            <a:custGeom>
              <a:rect b="b" l="l" r="r" t="t"/>
              <a:pathLst>
                <a:path extrusionOk="0" h="1181" w="1237">
                  <a:moveTo>
                    <a:pt x="113" y="787"/>
                  </a:moveTo>
                  <a:cubicBezTo>
                    <a:pt x="1" y="619"/>
                    <a:pt x="57" y="450"/>
                    <a:pt x="169" y="282"/>
                  </a:cubicBezTo>
                  <a:cubicBezTo>
                    <a:pt x="169" y="225"/>
                    <a:pt x="226" y="225"/>
                    <a:pt x="282" y="225"/>
                  </a:cubicBezTo>
                  <a:cubicBezTo>
                    <a:pt x="787" y="1"/>
                    <a:pt x="1237" y="506"/>
                    <a:pt x="900" y="956"/>
                  </a:cubicBezTo>
                  <a:cubicBezTo>
                    <a:pt x="900" y="1012"/>
                    <a:pt x="843" y="1012"/>
                    <a:pt x="787" y="1068"/>
                  </a:cubicBezTo>
                  <a:cubicBezTo>
                    <a:pt x="506" y="1180"/>
                    <a:pt x="169" y="1068"/>
                    <a:pt x="57" y="787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48"/>
            <p:cNvSpPr/>
            <p:nvPr/>
          </p:nvSpPr>
          <p:spPr>
            <a:xfrm>
              <a:off x="1188078" y="4685368"/>
              <a:ext cx="80978" cy="69454"/>
            </a:xfrm>
            <a:custGeom>
              <a:rect b="b" l="l" r="r" t="t"/>
              <a:pathLst>
                <a:path extrusionOk="0" h="675" w="787">
                  <a:moveTo>
                    <a:pt x="450" y="618"/>
                  </a:moveTo>
                  <a:cubicBezTo>
                    <a:pt x="113" y="618"/>
                    <a:pt x="0" y="225"/>
                    <a:pt x="225" y="1"/>
                  </a:cubicBezTo>
                  <a:cubicBezTo>
                    <a:pt x="169" y="57"/>
                    <a:pt x="169" y="113"/>
                    <a:pt x="169" y="169"/>
                  </a:cubicBezTo>
                  <a:cubicBezTo>
                    <a:pt x="113" y="338"/>
                    <a:pt x="281" y="562"/>
                    <a:pt x="506" y="562"/>
                  </a:cubicBezTo>
                  <a:cubicBezTo>
                    <a:pt x="562" y="562"/>
                    <a:pt x="674" y="562"/>
                    <a:pt x="787" y="450"/>
                  </a:cubicBezTo>
                  <a:cubicBezTo>
                    <a:pt x="730" y="562"/>
                    <a:pt x="562" y="675"/>
                    <a:pt x="450" y="6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95" name="Google Shape;3495;p48"/>
          <p:cNvGrpSpPr/>
          <p:nvPr/>
        </p:nvGrpSpPr>
        <p:grpSpPr>
          <a:xfrm flipH="1">
            <a:off x="4085309" y="4693118"/>
            <a:ext cx="356260" cy="81650"/>
            <a:chOff x="1962943" y="5517637"/>
            <a:chExt cx="356260" cy="81650"/>
          </a:xfrm>
        </p:grpSpPr>
        <p:sp>
          <p:nvSpPr>
            <p:cNvPr id="3496" name="Google Shape;3496;p48"/>
            <p:cNvSpPr/>
            <p:nvPr/>
          </p:nvSpPr>
          <p:spPr>
            <a:xfrm>
              <a:off x="1985205" y="5517637"/>
              <a:ext cx="70552" cy="81650"/>
            </a:xfrm>
            <a:custGeom>
              <a:rect b="b" l="l" r="r" t="t"/>
              <a:pathLst>
                <a:path extrusionOk="0" h="1236" w="1068">
                  <a:moveTo>
                    <a:pt x="57" y="1236"/>
                  </a:moveTo>
                  <a:lnTo>
                    <a:pt x="0" y="0"/>
                  </a:lnTo>
                  <a:lnTo>
                    <a:pt x="1068" y="0"/>
                  </a:lnTo>
                  <a:lnTo>
                    <a:pt x="1068" y="12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48"/>
            <p:cNvSpPr/>
            <p:nvPr/>
          </p:nvSpPr>
          <p:spPr>
            <a:xfrm>
              <a:off x="2055690" y="5517637"/>
              <a:ext cx="263513" cy="81650"/>
            </a:xfrm>
            <a:custGeom>
              <a:rect b="b" l="l" r="r" t="t"/>
              <a:pathLst>
                <a:path extrusionOk="0" h="1236" w="3989">
                  <a:moveTo>
                    <a:pt x="1" y="1236"/>
                  </a:moveTo>
                  <a:lnTo>
                    <a:pt x="1" y="0"/>
                  </a:lnTo>
                  <a:lnTo>
                    <a:pt x="3988" y="0"/>
                  </a:lnTo>
                  <a:lnTo>
                    <a:pt x="3988" y="1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48"/>
            <p:cNvSpPr/>
            <p:nvPr/>
          </p:nvSpPr>
          <p:spPr>
            <a:xfrm>
              <a:off x="1962943" y="5517637"/>
              <a:ext cx="26028" cy="81650"/>
            </a:xfrm>
            <a:custGeom>
              <a:rect b="b" l="l" r="r" t="t"/>
              <a:pathLst>
                <a:path extrusionOk="0" h="1236" w="394">
                  <a:moveTo>
                    <a:pt x="0" y="1236"/>
                  </a:moveTo>
                  <a:lnTo>
                    <a:pt x="0" y="0"/>
                  </a:lnTo>
                  <a:lnTo>
                    <a:pt x="337" y="0"/>
                  </a:lnTo>
                  <a:lnTo>
                    <a:pt x="394" y="12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8"/>
            <p:cNvSpPr/>
            <p:nvPr/>
          </p:nvSpPr>
          <p:spPr>
            <a:xfrm>
              <a:off x="2055690" y="5580723"/>
              <a:ext cx="263513" cy="18563"/>
            </a:xfrm>
            <a:custGeom>
              <a:rect b="b" l="l" r="r" t="t"/>
              <a:pathLst>
                <a:path extrusionOk="0" h="281" w="3989">
                  <a:moveTo>
                    <a:pt x="3988" y="0"/>
                  </a:moveTo>
                  <a:lnTo>
                    <a:pt x="3988" y="281"/>
                  </a:lnTo>
                  <a:lnTo>
                    <a:pt x="1" y="28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48"/>
            <p:cNvSpPr/>
            <p:nvPr/>
          </p:nvSpPr>
          <p:spPr>
            <a:xfrm>
              <a:off x="1962943" y="5580723"/>
              <a:ext cx="26028" cy="18563"/>
            </a:xfrm>
            <a:custGeom>
              <a:rect b="b" l="l" r="r" t="t"/>
              <a:pathLst>
                <a:path extrusionOk="0" h="281" w="394">
                  <a:moveTo>
                    <a:pt x="394" y="0"/>
                  </a:moveTo>
                  <a:lnTo>
                    <a:pt x="394" y="281"/>
                  </a:lnTo>
                  <a:lnTo>
                    <a:pt x="0" y="2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01" name="Google Shape;3501;p48"/>
          <p:cNvGrpSpPr/>
          <p:nvPr/>
        </p:nvGrpSpPr>
        <p:grpSpPr>
          <a:xfrm flipH="1">
            <a:off x="4548262" y="4536578"/>
            <a:ext cx="252349" cy="252349"/>
            <a:chOff x="1647575" y="5358103"/>
            <a:chExt cx="252349" cy="252349"/>
          </a:xfrm>
        </p:grpSpPr>
        <p:sp>
          <p:nvSpPr>
            <p:cNvPr id="3502" name="Google Shape;3502;p48"/>
            <p:cNvSpPr/>
            <p:nvPr/>
          </p:nvSpPr>
          <p:spPr>
            <a:xfrm>
              <a:off x="1647575" y="5358103"/>
              <a:ext cx="252349" cy="252349"/>
            </a:xfrm>
            <a:custGeom>
              <a:rect b="b" l="l" r="r" t="t"/>
              <a:pathLst>
                <a:path extrusionOk="0" h="3820" w="3820">
                  <a:moveTo>
                    <a:pt x="3707" y="2303"/>
                  </a:moveTo>
                  <a:cubicBezTo>
                    <a:pt x="3820" y="899"/>
                    <a:pt x="2247" y="0"/>
                    <a:pt x="1124" y="899"/>
                  </a:cubicBezTo>
                  <a:cubicBezTo>
                    <a:pt x="0" y="1741"/>
                    <a:pt x="506" y="3539"/>
                    <a:pt x="1910" y="3707"/>
                  </a:cubicBezTo>
                  <a:cubicBezTo>
                    <a:pt x="2809" y="3819"/>
                    <a:pt x="3595" y="3145"/>
                    <a:pt x="3707" y="23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48"/>
            <p:cNvSpPr/>
            <p:nvPr/>
          </p:nvSpPr>
          <p:spPr>
            <a:xfrm>
              <a:off x="1695798" y="5428588"/>
              <a:ext cx="163300" cy="141038"/>
            </a:xfrm>
            <a:custGeom>
              <a:rect b="b" l="l" r="r" t="t"/>
              <a:pathLst>
                <a:path extrusionOk="0" h="2135" w="2472">
                  <a:moveTo>
                    <a:pt x="2416" y="1180"/>
                  </a:moveTo>
                  <a:cubicBezTo>
                    <a:pt x="2472" y="562"/>
                    <a:pt x="2079" y="57"/>
                    <a:pt x="1461" y="0"/>
                  </a:cubicBezTo>
                  <a:lnTo>
                    <a:pt x="1405" y="0"/>
                  </a:lnTo>
                  <a:cubicBezTo>
                    <a:pt x="1" y="0"/>
                    <a:pt x="1" y="2135"/>
                    <a:pt x="1405" y="2135"/>
                  </a:cubicBezTo>
                  <a:lnTo>
                    <a:pt x="1461" y="2135"/>
                  </a:lnTo>
                  <a:cubicBezTo>
                    <a:pt x="1966" y="2022"/>
                    <a:pt x="2360" y="1685"/>
                    <a:pt x="2416" y="1180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48"/>
            <p:cNvSpPr/>
            <p:nvPr/>
          </p:nvSpPr>
          <p:spPr>
            <a:xfrm>
              <a:off x="1740322" y="5450850"/>
              <a:ext cx="85416" cy="85416"/>
            </a:xfrm>
            <a:custGeom>
              <a:rect b="b" l="l" r="r" t="t"/>
              <a:pathLst>
                <a:path extrusionOk="0" h="1293" w="1293">
                  <a:moveTo>
                    <a:pt x="1236" y="787"/>
                  </a:moveTo>
                  <a:cubicBezTo>
                    <a:pt x="1292" y="281"/>
                    <a:pt x="731" y="0"/>
                    <a:pt x="394" y="281"/>
                  </a:cubicBezTo>
                  <a:cubicBezTo>
                    <a:pt x="1" y="618"/>
                    <a:pt x="169" y="1180"/>
                    <a:pt x="675" y="1236"/>
                  </a:cubicBezTo>
                  <a:cubicBezTo>
                    <a:pt x="955" y="1292"/>
                    <a:pt x="1180" y="1068"/>
                    <a:pt x="1236" y="78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48"/>
            <p:cNvSpPr/>
            <p:nvPr/>
          </p:nvSpPr>
          <p:spPr>
            <a:xfrm>
              <a:off x="1758885" y="5495374"/>
              <a:ext cx="22328" cy="22328"/>
            </a:xfrm>
            <a:custGeom>
              <a:rect b="b" l="l" r="r" t="t"/>
              <a:pathLst>
                <a:path extrusionOk="0" h="338" w="338">
                  <a:moveTo>
                    <a:pt x="337" y="169"/>
                  </a:moveTo>
                  <a:cubicBezTo>
                    <a:pt x="337" y="113"/>
                    <a:pt x="281" y="0"/>
                    <a:pt x="225" y="0"/>
                  </a:cubicBezTo>
                  <a:cubicBezTo>
                    <a:pt x="113" y="0"/>
                    <a:pt x="57" y="57"/>
                    <a:pt x="57" y="169"/>
                  </a:cubicBezTo>
                  <a:cubicBezTo>
                    <a:pt x="0" y="225"/>
                    <a:pt x="57" y="337"/>
                    <a:pt x="169" y="337"/>
                  </a:cubicBezTo>
                  <a:cubicBezTo>
                    <a:pt x="281" y="337"/>
                    <a:pt x="337" y="281"/>
                    <a:pt x="337" y="16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2_1_1_1">
    <p:bg>
      <p:bgPr>
        <a:gradFill>
          <a:gsLst>
            <a:gs pos="0">
              <a:schemeClr val="accent6"/>
            </a:gs>
            <a:gs pos="50000">
              <a:schemeClr val="accent6"/>
            </a:gs>
            <a:gs pos="100000">
              <a:schemeClr val="dk1"/>
            </a:gs>
          </a:gsLst>
          <a:lin ang="18900732" scaled="0"/>
        </a:gradFill>
      </p:bgPr>
    </p:bg>
    <p:spTree>
      <p:nvGrpSpPr>
        <p:cNvPr id="3506" name="Shape 3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7" name="Google Shape;3507;p49"/>
          <p:cNvGrpSpPr/>
          <p:nvPr/>
        </p:nvGrpSpPr>
        <p:grpSpPr>
          <a:xfrm flipH="1" rot="10800000">
            <a:off x="-82849" y="56"/>
            <a:ext cx="9363767" cy="2555558"/>
            <a:chOff x="1851250" y="1720850"/>
            <a:chExt cx="3539775" cy="966075"/>
          </a:xfrm>
        </p:grpSpPr>
        <p:sp>
          <p:nvSpPr>
            <p:cNvPr id="3508" name="Google Shape;3508;p49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9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9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49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49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49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9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9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9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9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9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9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9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9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9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9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9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9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9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9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49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49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49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49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49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49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49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49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49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49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49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49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49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49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49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49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49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49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49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9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49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49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9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49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49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9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9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9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9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9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9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9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9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9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49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49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9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9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49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49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49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9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49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49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49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49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49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49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49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49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49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49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49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49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49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49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49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49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49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49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49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49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49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49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49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49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49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49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49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49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49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49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49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49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49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49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49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49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49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49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49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49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49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49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49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49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49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49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49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49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49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49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49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49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49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9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9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9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9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9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9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9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9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9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9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9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9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9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9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9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9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9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9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9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9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9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9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9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9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9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9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9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9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9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9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9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9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9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9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9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9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9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9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9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9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9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9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9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9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9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9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9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9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9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9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9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9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9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9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9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49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49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49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49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49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49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49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49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49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49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49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49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49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49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49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49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49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49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49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49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49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49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49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49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49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49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49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49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9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9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9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9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9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9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9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9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9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9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9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9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9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9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9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9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9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9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9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9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9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9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9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9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9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9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9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9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9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9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9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9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9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9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9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9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9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9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9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9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9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9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9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9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9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9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9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9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9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9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9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9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9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9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9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9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9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9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9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9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9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9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9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9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9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9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9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9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9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9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9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9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9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9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9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9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9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9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9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9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9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9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9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9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9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9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9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9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49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49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49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49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49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49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49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49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9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9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9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9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9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49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49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9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49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49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9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49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49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9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49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49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9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9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9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9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9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49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4" name="Google Shape;3824;p49"/>
          <p:cNvGrpSpPr/>
          <p:nvPr/>
        </p:nvGrpSpPr>
        <p:grpSpPr>
          <a:xfrm flipH="1" rot="10800000">
            <a:off x="41785" y="2974626"/>
            <a:ext cx="9143721" cy="2251922"/>
            <a:chOff x="-347225" y="-1310325"/>
            <a:chExt cx="7672194" cy="1889514"/>
          </a:xfrm>
        </p:grpSpPr>
        <p:sp>
          <p:nvSpPr>
            <p:cNvPr id="3825" name="Google Shape;3825;p49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49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49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49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49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49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49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49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49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49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9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49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49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9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9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9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9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9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9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9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9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9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49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49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9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49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49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49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49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9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49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49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49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49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49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49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49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49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49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49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49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49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49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49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49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49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49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49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49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49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49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49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49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49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49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49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49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49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49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49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49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49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49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49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49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49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49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49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49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49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49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49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49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49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49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49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49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49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49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49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49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49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49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49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49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49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49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49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49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49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9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9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9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9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9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9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9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9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9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9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9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9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9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9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9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9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9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9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9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9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9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9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9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9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9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9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9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9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9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9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9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9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9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9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9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9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9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9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9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9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9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56" name="Google Shape;3956;p49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3957" name="Google Shape;3957;p49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58" name="Google Shape;3958;p49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3959" name="Google Shape;3959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2" name="Google Shape;3962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3" name="Google Shape;3963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64" name="Google Shape;3964;p49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3965" name="Google Shape;3965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8" name="Google Shape;3968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9" name="Google Shape;3969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70" name="Google Shape;3970;p49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71" name="Google Shape;3971;p49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3972" name="Google Shape;3972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3" name="Google Shape;3973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4" name="Google Shape;3974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5" name="Google Shape;3975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6" name="Google Shape;3976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77" name="Google Shape;3977;p49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3978" name="Google Shape;3978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9" name="Google Shape;3979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0" name="Google Shape;3980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1" name="Google Shape;3981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2" name="Google Shape;3982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3" name="Google Shape;3983;p49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3984" name="Google Shape;3984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6" name="Google Shape;3986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7" name="Google Shape;3987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89" name="Google Shape;3989;p49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3990" name="Google Shape;3990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2" name="Google Shape;3992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3" name="Google Shape;3993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4" name="Google Shape;3994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95" name="Google Shape;3995;p49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3996" name="Google Shape;3996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7" name="Google Shape;3997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8" name="Google Shape;3998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9" name="Google Shape;3999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0" name="Google Shape;4000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01" name="Google Shape;4001;p49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4002" name="Google Shape;4002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3" name="Google Shape;4003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4" name="Google Shape;4004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5" name="Google Shape;4005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6" name="Google Shape;4006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07" name="Google Shape;4007;p49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4008" name="Google Shape;4008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9" name="Google Shape;4009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0" name="Google Shape;4010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1" name="Google Shape;4011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13" name="Google Shape;4013;p49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4014" name="Google Shape;4014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6" name="Google Shape;4016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7" name="Google Shape;4017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18" name="Google Shape;4018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19" name="Google Shape;4019;p49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4020" name="Google Shape;4020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1" name="Google Shape;4021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2" name="Google Shape;4022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3" name="Google Shape;4023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4" name="Google Shape;4024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25" name="Google Shape;4025;p49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4026" name="Google Shape;4026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7" name="Google Shape;4027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8" name="Google Shape;4028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9" name="Google Shape;4029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0" name="Google Shape;4030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31" name="Google Shape;4031;p49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4032" name="Google Shape;4032;p49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3" name="Google Shape;4033;p49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4" name="Google Shape;4034;p49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5" name="Google Shape;4035;p49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6" name="Google Shape;4036;p49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7" name="Google Shape;4037;p49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38" name="Google Shape;4038;p49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grpSp>
        <p:nvGrpSpPr>
          <p:cNvPr id="4039" name="Google Shape;4039;p49"/>
          <p:cNvGrpSpPr/>
          <p:nvPr/>
        </p:nvGrpSpPr>
        <p:grpSpPr>
          <a:xfrm>
            <a:off x="1511250" y="4550353"/>
            <a:ext cx="5397758" cy="274805"/>
            <a:chOff x="1511250" y="4550353"/>
            <a:chExt cx="5397758" cy="274805"/>
          </a:xfrm>
        </p:grpSpPr>
        <p:grpSp>
          <p:nvGrpSpPr>
            <p:cNvPr id="4040" name="Google Shape;4040;p49"/>
            <p:cNvGrpSpPr/>
            <p:nvPr/>
          </p:nvGrpSpPr>
          <p:grpSpPr>
            <a:xfrm>
              <a:off x="6192950" y="4703803"/>
              <a:ext cx="431171" cy="98900"/>
              <a:chOff x="4059350" y="4661075"/>
              <a:chExt cx="431171" cy="98900"/>
            </a:xfrm>
          </p:grpSpPr>
          <p:sp>
            <p:nvSpPr>
              <p:cNvPr id="4041" name="Google Shape;4041;p49"/>
              <p:cNvSpPr/>
              <p:nvPr/>
            </p:nvSpPr>
            <p:spPr>
              <a:xfrm>
                <a:off x="4090850" y="4661075"/>
                <a:ext cx="80909" cy="98898"/>
              </a:xfrm>
              <a:custGeom>
                <a:rect b="b" l="l" r="r" t="t"/>
                <a:pathLst>
                  <a:path extrusionOk="0" h="1237" w="1012">
                    <a:moveTo>
                      <a:pt x="0" y="1236"/>
                    </a:moveTo>
                    <a:lnTo>
                      <a:pt x="0" y="1"/>
                    </a:lnTo>
                    <a:lnTo>
                      <a:pt x="1011" y="1"/>
                    </a:lnTo>
                    <a:lnTo>
                      <a:pt x="1011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042" name="Google Shape;4042;p49"/>
              <p:cNvGrpSpPr/>
              <p:nvPr/>
            </p:nvGrpSpPr>
            <p:grpSpPr>
              <a:xfrm>
                <a:off x="4059350" y="4661075"/>
                <a:ext cx="431171" cy="98900"/>
                <a:chOff x="4059350" y="4661075"/>
                <a:chExt cx="431171" cy="98900"/>
              </a:xfrm>
            </p:grpSpPr>
            <p:sp>
              <p:nvSpPr>
                <p:cNvPr id="4043" name="Google Shape;4043;p49"/>
                <p:cNvSpPr/>
                <p:nvPr/>
              </p:nvSpPr>
              <p:spPr>
                <a:xfrm>
                  <a:off x="4171680" y="4661075"/>
                  <a:ext cx="318841" cy="98898"/>
                </a:xfrm>
                <a:custGeom>
                  <a:rect b="b" l="l" r="r" t="t"/>
                  <a:pathLst>
                    <a:path extrusionOk="0" h="1237" w="3988">
                      <a:moveTo>
                        <a:pt x="0" y="1236"/>
                      </a:moveTo>
                      <a:lnTo>
                        <a:pt x="0" y="1"/>
                      </a:lnTo>
                      <a:lnTo>
                        <a:pt x="3988" y="1"/>
                      </a:lnTo>
                      <a:lnTo>
                        <a:pt x="3988" y="118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4" name="Google Shape;4044;p49"/>
                <p:cNvSpPr/>
                <p:nvPr/>
              </p:nvSpPr>
              <p:spPr>
                <a:xfrm>
                  <a:off x="4059350" y="4661075"/>
                  <a:ext cx="31580" cy="98898"/>
                </a:xfrm>
                <a:custGeom>
                  <a:rect b="b" l="l" r="r" t="t"/>
                  <a:pathLst>
                    <a:path extrusionOk="0" h="1237" w="395">
                      <a:moveTo>
                        <a:pt x="1" y="1236"/>
                      </a:moveTo>
                      <a:lnTo>
                        <a:pt x="1" y="1"/>
                      </a:lnTo>
                      <a:lnTo>
                        <a:pt x="394" y="1"/>
                      </a:lnTo>
                      <a:lnTo>
                        <a:pt x="394" y="123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5" name="Google Shape;4045;p49"/>
                <p:cNvSpPr/>
                <p:nvPr/>
              </p:nvSpPr>
              <p:spPr>
                <a:xfrm>
                  <a:off x="4176157" y="4737429"/>
                  <a:ext cx="314363" cy="22546"/>
                </a:xfrm>
                <a:custGeom>
                  <a:rect b="b" l="l" r="r" t="t"/>
                  <a:pathLst>
                    <a:path extrusionOk="0" h="282" w="3932">
                      <a:moveTo>
                        <a:pt x="3932" y="0"/>
                      </a:moveTo>
                      <a:lnTo>
                        <a:pt x="3932" y="225"/>
                      </a:lnTo>
                      <a:lnTo>
                        <a:pt x="0" y="2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F0F1">
                    <a:alpha val="21176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46" name="Google Shape;4046;p49"/>
                <p:cNvSpPr/>
                <p:nvPr/>
              </p:nvSpPr>
              <p:spPr>
                <a:xfrm>
                  <a:off x="4063907" y="4737429"/>
                  <a:ext cx="27023" cy="22546"/>
                </a:xfrm>
                <a:custGeom>
                  <a:rect b="b" l="l" r="r" t="t"/>
                  <a:pathLst>
                    <a:path extrusionOk="0" h="282" w="338">
                      <a:moveTo>
                        <a:pt x="337" y="0"/>
                      </a:moveTo>
                      <a:lnTo>
                        <a:pt x="337" y="281"/>
                      </a:lnTo>
                      <a:lnTo>
                        <a:pt x="0" y="2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FF0F1">
                    <a:alpha val="21176"/>
                  </a:srgbClr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marR="0" rtl="0" algn="l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r>
                    <a:t/>
                  </a:r>
                  <a:endParaRPr b="0" i="0" sz="1400" u="none" cap="none" strike="noStrik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047" name="Google Shape;4047;p49"/>
            <p:cNvGrpSpPr/>
            <p:nvPr/>
          </p:nvGrpSpPr>
          <p:grpSpPr>
            <a:xfrm>
              <a:off x="1870293" y="4721052"/>
              <a:ext cx="356260" cy="81650"/>
              <a:chOff x="1962943" y="5517637"/>
              <a:chExt cx="356260" cy="81650"/>
            </a:xfrm>
          </p:grpSpPr>
          <p:sp>
            <p:nvSpPr>
              <p:cNvPr id="4048" name="Google Shape;4048;p49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49" name="Google Shape;4049;p49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0" name="Google Shape;4050;p49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1" name="Google Shape;4051;p49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2" name="Google Shape;4052;p49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53" name="Google Shape;4053;p49"/>
            <p:cNvGrpSpPr/>
            <p:nvPr/>
          </p:nvGrpSpPr>
          <p:grpSpPr>
            <a:xfrm>
              <a:off x="1511250" y="4550353"/>
              <a:ext cx="252349" cy="252349"/>
              <a:chOff x="1647575" y="5358103"/>
              <a:chExt cx="252349" cy="252349"/>
            </a:xfrm>
          </p:grpSpPr>
          <p:sp>
            <p:nvSpPr>
              <p:cNvPr id="4054" name="Google Shape;4054;p49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5" name="Google Shape;4055;p49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6" name="Google Shape;4056;p49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57" name="Google Shape;4057;p49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58" name="Google Shape;4058;p49"/>
            <p:cNvGrpSpPr/>
            <p:nvPr/>
          </p:nvGrpSpPr>
          <p:grpSpPr>
            <a:xfrm>
              <a:off x="6693383" y="4614090"/>
              <a:ext cx="215625" cy="211068"/>
              <a:chOff x="4517383" y="4566812"/>
              <a:chExt cx="215625" cy="211068"/>
            </a:xfrm>
          </p:grpSpPr>
          <p:sp>
            <p:nvSpPr>
              <p:cNvPr id="4059" name="Google Shape;4059;p49"/>
              <p:cNvSpPr/>
              <p:nvPr/>
            </p:nvSpPr>
            <p:spPr>
              <a:xfrm>
                <a:off x="4517383" y="4566812"/>
                <a:ext cx="215625" cy="211068"/>
              </a:xfrm>
              <a:custGeom>
                <a:rect b="b" l="l" r="r" t="t"/>
                <a:pathLst>
                  <a:path extrusionOk="0" h="2640" w="2697">
                    <a:moveTo>
                      <a:pt x="282" y="1797"/>
                    </a:moveTo>
                    <a:cubicBezTo>
                      <a:pt x="1" y="1180"/>
                      <a:pt x="282" y="506"/>
                      <a:pt x="899" y="225"/>
                    </a:cubicBezTo>
                    <a:cubicBezTo>
                      <a:pt x="1461" y="0"/>
                      <a:pt x="2135" y="225"/>
                      <a:pt x="2416" y="843"/>
                    </a:cubicBezTo>
                    <a:cubicBezTo>
                      <a:pt x="2697" y="1404"/>
                      <a:pt x="2416" y="2134"/>
                      <a:pt x="1798" y="2359"/>
                    </a:cubicBezTo>
                    <a:cubicBezTo>
                      <a:pt x="1236" y="2640"/>
                      <a:pt x="562" y="2359"/>
                      <a:pt x="282" y="179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0" name="Google Shape;4060;p49"/>
              <p:cNvSpPr/>
              <p:nvPr/>
            </p:nvSpPr>
            <p:spPr>
              <a:xfrm>
                <a:off x="4548803" y="4593756"/>
                <a:ext cx="152784" cy="152704"/>
              </a:xfrm>
              <a:custGeom>
                <a:rect b="b" l="l" r="r" t="t"/>
                <a:pathLst>
                  <a:path extrusionOk="0" h="1910" w="1911">
                    <a:moveTo>
                      <a:pt x="169" y="1292"/>
                    </a:moveTo>
                    <a:cubicBezTo>
                      <a:pt x="1" y="899"/>
                      <a:pt x="169" y="393"/>
                      <a:pt x="619" y="225"/>
                    </a:cubicBezTo>
                    <a:cubicBezTo>
                      <a:pt x="1012" y="0"/>
                      <a:pt x="1517" y="225"/>
                      <a:pt x="1742" y="618"/>
                    </a:cubicBezTo>
                    <a:cubicBezTo>
                      <a:pt x="1910" y="1067"/>
                      <a:pt x="1742" y="1573"/>
                      <a:pt x="1293" y="1741"/>
                    </a:cubicBezTo>
                    <a:cubicBezTo>
                      <a:pt x="900" y="1910"/>
                      <a:pt x="394" y="1741"/>
                      <a:pt x="169" y="12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1" name="Google Shape;4061;p49"/>
              <p:cNvSpPr/>
              <p:nvPr/>
            </p:nvSpPr>
            <p:spPr>
              <a:xfrm>
                <a:off x="4553360" y="4607188"/>
                <a:ext cx="134716" cy="139273"/>
              </a:xfrm>
              <a:custGeom>
                <a:rect b="b" l="l" r="r" t="t"/>
                <a:pathLst>
                  <a:path extrusionOk="0" h="1742" w="1685">
                    <a:moveTo>
                      <a:pt x="112" y="1124"/>
                    </a:moveTo>
                    <a:cubicBezTo>
                      <a:pt x="0" y="899"/>
                      <a:pt x="56" y="562"/>
                      <a:pt x="225" y="338"/>
                    </a:cubicBezTo>
                    <a:cubicBezTo>
                      <a:pt x="281" y="281"/>
                      <a:pt x="337" y="225"/>
                      <a:pt x="449" y="169"/>
                    </a:cubicBezTo>
                    <a:cubicBezTo>
                      <a:pt x="843" y="1"/>
                      <a:pt x="1348" y="169"/>
                      <a:pt x="1573" y="618"/>
                    </a:cubicBezTo>
                    <a:cubicBezTo>
                      <a:pt x="1685" y="843"/>
                      <a:pt x="1629" y="1180"/>
                      <a:pt x="1460" y="1405"/>
                    </a:cubicBezTo>
                    <a:cubicBezTo>
                      <a:pt x="1404" y="1461"/>
                      <a:pt x="1348" y="1517"/>
                      <a:pt x="1236" y="1573"/>
                    </a:cubicBezTo>
                    <a:cubicBezTo>
                      <a:pt x="843" y="1742"/>
                      <a:pt x="337" y="1573"/>
                      <a:pt x="112" y="1124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62" name="Google Shape;4062;p49"/>
              <p:cNvSpPr/>
              <p:nvPr/>
            </p:nvSpPr>
            <p:spPr>
              <a:xfrm>
                <a:off x="4575746" y="4629654"/>
                <a:ext cx="94421" cy="85387"/>
              </a:xfrm>
              <a:custGeom>
                <a:rect b="b" l="l" r="r" t="t"/>
                <a:pathLst>
                  <a:path extrusionOk="0" h="1068" w="1181">
                    <a:moveTo>
                      <a:pt x="563" y="1068"/>
                    </a:moveTo>
                    <a:cubicBezTo>
                      <a:pt x="226" y="1011"/>
                      <a:pt x="1" y="731"/>
                      <a:pt x="57" y="394"/>
                    </a:cubicBezTo>
                    <a:cubicBezTo>
                      <a:pt x="57" y="225"/>
                      <a:pt x="113" y="113"/>
                      <a:pt x="226" y="0"/>
                    </a:cubicBezTo>
                    <a:cubicBezTo>
                      <a:pt x="169" y="113"/>
                      <a:pt x="169" y="169"/>
                      <a:pt x="169" y="225"/>
                    </a:cubicBezTo>
                    <a:cubicBezTo>
                      <a:pt x="113" y="562"/>
                      <a:pt x="338" y="899"/>
                      <a:pt x="675" y="899"/>
                    </a:cubicBezTo>
                    <a:cubicBezTo>
                      <a:pt x="843" y="955"/>
                      <a:pt x="1012" y="899"/>
                      <a:pt x="1180" y="731"/>
                    </a:cubicBezTo>
                    <a:cubicBezTo>
                      <a:pt x="1012" y="955"/>
                      <a:pt x="787" y="1068"/>
                      <a:pt x="563" y="106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1_1">
    <p:bg>
      <p:bgPr>
        <a:gradFill>
          <a:gsLst>
            <a:gs pos="0">
              <a:schemeClr val="dk1"/>
            </a:gs>
            <a:gs pos="44000">
              <a:schemeClr val="accent6"/>
            </a:gs>
            <a:gs pos="100000">
              <a:schemeClr val="accent6"/>
            </a:gs>
          </a:gsLst>
          <a:lin ang="18900044" scaled="0"/>
        </a:gradFill>
      </p:bgPr>
    </p:bg>
    <p:spTree>
      <p:nvGrpSpPr>
        <p:cNvPr id="4063" name="Shape 4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4" name="Google Shape;4064;p50"/>
          <p:cNvGrpSpPr/>
          <p:nvPr/>
        </p:nvGrpSpPr>
        <p:grpSpPr>
          <a:xfrm>
            <a:off x="-74757" y="2684588"/>
            <a:ext cx="9313502" cy="2541840"/>
            <a:chOff x="1851250" y="1720850"/>
            <a:chExt cx="3539775" cy="966075"/>
          </a:xfrm>
        </p:grpSpPr>
        <p:sp>
          <p:nvSpPr>
            <p:cNvPr id="4065" name="Google Shape;4065;p50"/>
            <p:cNvSpPr/>
            <p:nvPr/>
          </p:nvSpPr>
          <p:spPr>
            <a:xfrm>
              <a:off x="4361800" y="2473450"/>
              <a:ext cx="44950" cy="66025"/>
            </a:xfrm>
            <a:custGeom>
              <a:rect b="b" l="l" r="r" t="t"/>
              <a:pathLst>
                <a:path extrusionOk="0" h="2641" w="1798">
                  <a:moveTo>
                    <a:pt x="225" y="1"/>
                  </a:moveTo>
                  <a:lnTo>
                    <a:pt x="0" y="113"/>
                  </a:lnTo>
                  <a:lnTo>
                    <a:pt x="1573" y="2641"/>
                  </a:lnTo>
                  <a:lnTo>
                    <a:pt x="1797" y="252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0"/>
            <p:cNvSpPr/>
            <p:nvPr/>
          </p:nvSpPr>
          <p:spPr>
            <a:xfrm>
              <a:off x="4399700" y="2453800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1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0"/>
            <p:cNvSpPr/>
            <p:nvPr/>
          </p:nvSpPr>
          <p:spPr>
            <a:xfrm>
              <a:off x="4439025" y="2436950"/>
              <a:ext cx="30900" cy="73050"/>
            </a:xfrm>
            <a:custGeom>
              <a:rect b="b" l="l" r="r" t="t"/>
              <a:pathLst>
                <a:path extrusionOk="0" h="2922" w="1236">
                  <a:moveTo>
                    <a:pt x="281" y="1"/>
                  </a:moveTo>
                  <a:lnTo>
                    <a:pt x="0" y="113"/>
                  </a:lnTo>
                  <a:lnTo>
                    <a:pt x="1011" y="2921"/>
                  </a:lnTo>
                  <a:lnTo>
                    <a:pt x="1236" y="2809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0"/>
            <p:cNvSpPr/>
            <p:nvPr/>
          </p:nvSpPr>
          <p:spPr>
            <a:xfrm>
              <a:off x="4326700" y="2497325"/>
              <a:ext cx="49150" cy="63225"/>
            </a:xfrm>
            <a:custGeom>
              <a:rect b="b" l="l" r="r" t="t"/>
              <a:pathLst>
                <a:path extrusionOk="0" h="2529" w="1966">
                  <a:moveTo>
                    <a:pt x="169" y="1"/>
                  </a:moveTo>
                  <a:lnTo>
                    <a:pt x="0" y="169"/>
                  </a:lnTo>
                  <a:lnTo>
                    <a:pt x="1741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0"/>
            <p:cNvSpPr/>
            <p:nvPr/>
          </p:nvSpPr>
          <p:spPr>
            <a:xfrm>
              <a:off x="4603300" y="2414500"/>
              <a:ext cx="11250" cy="73025"/>
            </a:xfrm>
            <a:custGeom>
              <a:rect b="b" l="l" r="r" t="t"/>
              <a:pathLst>
                <a:path extrusionOk="0" h="2921" w="450">
                  <a:moveTo>
                    <a:pt x="169" y="0"/>
                  </a:moveTo>
                  <a:lnTo>
                    <a:pt x="0" y="2921"/>
                  </a:lnTo>
                  <a:lnTo>
                    <a:pt x="281" y="2921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0"/>
            <p:cNvSpPr/>
            <p:nvPr/>
          </p:nvSpPr>
          <p:spPr>
            <a:xfrm>
              <a:off x="4563975" y="2414500"/>
              <a:ext cx="9850" cy="73025"/>
            </a:xfrm>
            <a:custGeom>
              <a:rect b="b" l="l" r="r" t="t"/>
              <a:pathLst>
                <a:path extrusionOk="0" h="2921" w="394">
                  <a:moveTo>
                    <a:pt x="1" y="0"/>
                  </a:moveTo>
                  <a:lnTo>
                    <a:pt x="169" y="2921"/>
                  </a:lnTo>
                  <a:lnTo>
                    <a:pt x="394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0"/>
            <p:cNvSpPr/>
            <p:nvPr/>
          </p:nvSpPr>
          <p:spPr>
            <a:xfrm>
              <a:off x="4521850" y="2417300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1" y="0"/>
                  </a:moveTo>
                  <a:lnTo>
                    <a:pt x="450" y="2977"/>
                  </a:lnTo>
                  <a:lnTo>
                    <a:pt x="675" y="2921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0"/>
            <p:cNvSpPr/>
            <p:nvPr/>
          </p:nvSpPr>
          <p:spPr>
            <a:xfrm>
              <a:off x="4479725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282" y="0"/>
                  </a:moveTo>
                  <a:lnTo>
                    <a:pt x="1" y="57"/>
                  </a:lnTo>
                  <a:lnTo>
                    <a:pt x="731" y="2921"/>
                  </a:lnTo>
                  <a:lnTo>
                    <a:pt x="956" y="286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0"/>
            <p:cNvSpPr/>
            <p:nvPr/>
          </p:nvSpPr>
          <p:spPr>
            <a:xfrm>
              <a:off x="4236825" y="2585800"/>
              <a:ext cx="63200" cy="49150"/>
            </a:xfrm>
            <a:custGeom>
              <a:rect b="b" l="l" r="r" t="t"/>
              <a:pathLst>
                <a:path extrusionOk="0" h="1966" w="2528">
                  <a:moveTo>
                    <a:pt x="169" y="0"/>
                  </a:moveTo>
                  <a:lnTo>
                    <a:pt x="1" y="225"/>
                  </a:lnTo>
                  <a:lnTo>
                    <a:pt x="2416" y="1966"/>
                  </a:lnTo>
                  <a:lnTo>
                    <a:pt x="2528" y="179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0"/>
            <p:cNvSpPr/>
            <p:nvPr/>
          </p:nvSpPr>
          <p:spPr>
            <a:xfrm>
              <a:off x="4263500" y="2553500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0"/>
                  </a:moveTo>
                  <a:lnTo>
                    <a:pt x="1" y="225"/>
                  </a:lnTo>
                  <a:lnTo>
                    <a:pt x="2191" y="2191"/>
                  </a:lnTo>
                  <a:lnTo>
                    <a:pt x="2360" y="2022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0"/>
            <p:cNvSpPr/>
            <p:nvPr/>
          </p:nvSpPr>
          <p:spPr>
            <a:xfrm>
              <a:off x="4212950" y="2622300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13"/>
                    <a:pt x="1" y="225"/>
                  </a:cubicBezTo>
                  <a:lnTo>
                    <a:pt x="2528" y="1742"/>
                  </a:lnTo>
                  <a:lnTo>
                    <a:pt x="2697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0"/>
            <p:cNvSpPr/>
            <p:nvPr/>
          </p:nvSpPr>
          <p:spPr>
            <a:xfrm>
              <a:off x="4294400" y="2522600"/>
              <a:ext cx="54775" cy="60400"/>
            </a:xfrm>
            <a:custGeom>
              <a:rect b="b" l="l" r="r" t="t"/>
              <a:pathLst>
                <a:path extrusionOk="0" h="2416" w="2191">
                  <a:moveTo>
                    <a:pt x="169" y="1"/>
                  </a:moveTo>
                  <a:lnTo>
                    <a:pt x="0" y="225"/>
                  </a:lnTo>
                  <a:lnTo>
                    <a:pt x="1966" y="2416"/>
                  </a:lnTo>
                  <a:lnTo>
                    <a:pt x="2191" y="2247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0"/>
            <p:cNvSpPr/>
            <p:nvPr/>
          </p:nvSpPr>
          <p:spPr>
            <a:xfrm>
              <a:off x="4638400" y="2418700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450" y="1"/>
                  </a:moveTo>
                  <a:lnTo>
                    <a:pt x="1" y="2921"/>
                  </a:lnTo>
                  <a:lnTo>
                    <a:pt x="225" y="2921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0"/>
            <p:cNvSpPr/>
            <p:nvPr/>
          </p:nvSpPr>
          <p:spPr>
            <a:xfrm>
              <a:off x="4740900" y="2455200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1" y="2697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0"/>
            <p:cNvSpPr/>
            <p:nvPr/>
          </p:nvSpPr>
          <p:spPr>
            <a:xfrm>
              <a:off x="4673500" y="2425725"/>
              <a:ext cx="23900" cy="73025"/>
            </a:xfrm>
            <a:custGeom>
              <a:rect b="b" l="l" r="r" t="t"/>
              <a:pathLst>
                <a:path extrusionOk="0" h="2921" w="956">
                  <a:moveTo>
                    <a:pt x="731" y="0"/>
                  </a:moveTo>
                  <a:lnTo>
                    <a:pt x="1" y="2865"/>
                  </a:lnTo>
                  <a:lnTo>
                    <a:pt x="281" y="2921"/>
                  </a:lnTo>
                  <a:lnTo>
                    <a:pt x="955" y="113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0"/>
            <p:cNvSpPr/>
            <p:nvPr/>
          </p:nvSpPr>
          <p:spPr>
            <a:xfrm>
              <a:off x="4707200" y="2438350"/>
              <a:ext cx="30925" cy="71650"/>
            </a:xfrm>
            <a:custGeom>
              <a:rect b="b" l="l" r="r" t="t"/>
              <a:pathLst>
                <a:path extrusionOk="0" h="2866" w="1237">
                  <a:moveTo>
                    <a:pt x="955" y="1"/>
                  </a:moveTo>
                  <a:lnTo>
                    <a:pt x="1" y="2753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0"/>
            <p:cNvSpPr/>
            <p:nvPr/>
          </p:nvSpPr>
          <p:spPr>
            <a:xfrm>
              <a:off x="4829350" y="2571750"/>
              <a:ext cx="5650" cy="11250"/>
            </a:xfrm>
            <a:custGeom>
              <a:rect b="b" l="l" r="r" t="t"/>
              <a:pathLst>
                <a:path extrusionOk="0" h="450" w="226">
                  <a:moveTo>
                    <a:pt x="226" y="1"/>
                  </a:moveTo>
                  <a:lnTo>
                    <a:pt x="1" y="281"/>
                  </a:lnTo>
                  <a:lnTo>
                    <a:pt x="169" y="450"/>
                  </a:lnTo>
                  <a:lnTo>
                    <a:pt x="226" y="394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0"/>
            <p:cNvSpPr/>
            <p:nvPr/>
          </p:nvSpPr>
          <p:spPr>
            <a:xfrm>
              <a:off x="4771800" y="2473450"/>
              <a:ext cx="43550" cy="67425"/>
            </a:xfrm>
            <a:custGeom>
              <a:rect b="b" l="l" r="r" t="t"/>
              <a:pathLst>
                <a:path extrusionOk="0" h="2697" w="1742">
                  <a:moveTo>
                    <a:pt x="1517" y="1"/>
                  </a:moveTo>
                  <a:lnTo>
                    <a:pt x="0" y="2528"/>
                  </a:lnTo>
                  <a:lnTo>
                    <a:pt x="225" y="2697"/>
                  </a:lnTo>
                  <a:lnTo>
                    <a:pt x="1741" y="169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0"/>
            <p:cNvSpPr/>
            <p:nvPr/>
          </p:nvSpPr>
          <p:spPr>
            <a:xfrm>
              <a:off x="4801275" y="2512775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9" y="1"/>
                  </a:moveTo>
                  <a:lnTo>
                    <a:pt x="1" y="1798"/>
                  </a:lnTo>
                  <a:lnTo>
                    <a:pt x="225" y="1910"/>
                  </a:lnTo>
                  <a:lnTo>
                    <a:pt x="1349" y="394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0"/>
            <p:cNvSpPr/>
            <p:nvPr/>
          </p:nvSpPr>
          <p:spPr>
            <a:xfrm>
              <a:off x="4309850" y="2509975"/>
              <a:ext cx="66000" cy="78650"/>
            </a:xfrm>
            <a:custGeom>
              <a:rect b="b" l="l" r="r" t="t"/>
              <a:pathLst>
                <a:path extrusionOk="0" h="3146" w="2640">
                  <a:moveTo>
                    <a:pt x="225" y="0"/>
                  </a:moveTo>
                  <a:lnTo>
                    <a:pt x="0" y="169"/>
                  </a:lnTo>
                  <a:lnTo>
                    <a:pt x="2471" y="3145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0"/>
            <p:cNvSpPr/>
            <p:nvPr/>
          </p:nvSpPr>
          <p:spPr>
            <a:xfrm>
              <a:off x="4420775" y="2443975"/>
              <a:ext cx="42125" cy="92700"/>
            </a:xfrm>
            <a:custGeom>
              <a:rect b="b" l="l" r="r" t="t"/>
              <a:pathLst>
                <a:path extrusionOk="0" h="3708" w="1685">
                  <a:moveTo>
                    <a:pt x="225" y="1"/>
                  </a:moveTo>
                  <a:lnTo>
                    <a:pt x="0" y="113"/>
                  </a:lnTo>
                  <a:lnTo>
                    <a:pt x="1460" y="3707"/>
                  </a:lnTo>
                  <a:lnTo>
                    <a:pt x="1685" y="3595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0"/>
            <p:cNvSpPr/>
            <p:nvPr/>
          </p:nvSpPr>
          <p:spPr>
            <a:xfrm>
              <a:off x="4381450" y="24622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69"/>
                  </a:lnTo>
                  <a:lnTo>
                    <a:pt x="1798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0"/>
            <p:cNvSpPr/>
            <p:nvPr/>
          </p:nvSpPr>
          <p:spPr>
            <a:xfrm>
              <a:off x="4344950" y="2484700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0" y="113"/>
                  </a:lnTo>
                  <a:lnTo>
                    <a:pt x="2134" y="3314"/>
                  </a:lnTo>
                  <a:lnTo>
                    <a:pt x="2359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0"/>
            <p:cNvSpPr/>
            <p:nvPr/>
          </p:nvSpPr>
          <p:spPr>
            <a:xfrm>
              <a:off x="4460075" y="2431350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1" y="56"/>
                  </a:lnTo>
                  <a:lnTo>
                    <a:pt x="1068" y="3763"/>
                  </a:lnTo>
                  <a:lnTo>
                    <a:pt x="1349" y="3651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0"/>
            <p:cNvSpPr/>
            <p:nvPr/>
          </p:nvSpPr>
          <p:spPr>
            <a:xfrm>
              <a:off x="4586450" y="2413075"/>
              <a:ext cx="7050" cy="96925"/>
            </a:xfrm>
            <a:custGeom>
              <a:rect b="b" l="l" r="r" t="t"/>
              <a:pathLst>
                <a:path extrusionOk="0" h="3877" w="282">
                  <a:moveTo>
                    <a:pt x="0" y="1"/>
                  </a:moveTo>
                  <a:lnTo>
                    <a:pt x="0" y="3876"/>
                  </a:lnTo>
                  <a:lnTo>
                    <a:pt x="281" y="3876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0"/>
            <p:cNvSpPr/>
            <p:nvPr/>
          </p:nvSpPr>
          <p:spPr>
            <a:xfrm>
              <a:off x="4502200" y="2421500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1" y="57"/>
                  </a:lnTo>
                  <a:lnTo>
                    <a:pt x="675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0"/>
            <p:cNvSpPr/>
            <p:nvPr/>
          </p:nvSpPr>
          <p:spPr>
            <a:xfrm>
              <a:off x="4542925" y="2414500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281" y="0"/>
                  </a:moveTo>
                  <a:lnTo>
                    <a:pt x="0" y="56"/>
                  </a:lnTo>
                  <a:lnTo>
                    <a:pt x="394" y="3875"/>
                  </a:lnTo>
                  <a:lnTo>
                    <a:pt x="618" y="387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0"/>
            <p:cNvSpPr/>
            <p:nvPr/>
          </p:nvSpPr>
          <p:spPr>
            <a:xfrm>
              <a:off x="4278950" y="2536650"/>
              <a:ext cx="73025" cy="73025"/>
            </a:xfrm>
            <a:custGeom>
              <a:rect b="b" l="l" r="r" t="t"/>
              <a:pathLst>
                <a:path extrusionOk="0" h="2921" w="2921">
                  <a:moveTo>
                    <a:pt x="169" y="0"/>
                  </a:moveTo>
                  <a:lnTo>
                    <a:pt x="0" y="225"/>
                  </a:lnTo>
                  <a:lnTo>
                    <a:pt x="2752" y="2921"/>
                  </a:lnTo>
                  <a:cubicBezTo>
                    <a:pt x="2809" y="2865"/>
                    <a:pt x="2865" y="2809"/>
                    <a:pt x="2921" y="275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0"/>
            <p:cNvSpPr/>
            <p:nvPr/>
          </p:nvSpPr>
          <p:spPr>
            <a:xfrm>
              <a:off x="4249450" y="2568950"/>
              <a:ext cx="78675" cy="67425"/>
            </a:xfrm>
            <a:custGeom>
              <a:rect b="b" l="l" r="r" t="t"/>
              <a:pathLst>
                <a:path extrusionOk="0" h="2697" w="3147">
                  <a:moveTo>
                    <a:pt x="169" y="0"/>
                  </a:moveTo>
                  <a:cubicBezTo>
                    <a:pt x="113" y="113"/>
                    <a:pt x="57" y="169"/>
                    <a:pt x="1" y="225"/>
                  </a:cubicBezTo>
                  <a:lnTo>
                    <a:pt x="2978" y="2696"/>
                  </a:lnTo>
                  <a:lnTo>
                    <a:pt x="3146" y="247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0"/>
            <p:cNvSpPr/>
            <p:nvPr/>
          </p:nvSpPr>
          <p:spPr>
            <a:xfrm>
              <a:off x="4225600" y="2602650"/>
              <a:ext cx="82850" cy="59000"/>
            </a:xfrm>
            <a:custGeom>
              <a:rect b="b" l="l" r="r" t="t"/>
              <a:pathLst>
                <a:path extrusionOk="0" h="2360" w="3314">
                  <a:moveTo>
                    <a:pt x="113" y="0"/>
                  </a:moveTo>
                  <a:lnTo>
                    <a:pt x="0" y="225"/>
                  </a:lnTo>
                  <a:lnTo>
                    <a:pt x="3202" y="2359"/>
                  </a:lnTo>
                  <a:lnTo>
                    <a:pt x="3314" y="2134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0"/>
            <p:cNvSpPr/>
            <p:nvPr/>
          </p:nvSpPr>
          <p:spPr>
            <a:xfrm>
              <a:off x="4618750" y="2417300"/>
              <a:ext cx="16875" cy="95500"/>
            </a:xfrm>
            <a:custGeom>
              <a:rect b="b" l="l" r="r" t="t"/>
              <a:pathLst>
                <a:path extrusionOk="0" h="3820" w="675">
                  <a:moveTo>
                    <a:pt x="393" y="0"/>
                  </a:moveTo>
                  <a:lnTo>
                    <a:pt x="0" y="3820"/>
                  </a:lnTo>
                  <a:lnTo>
                    <a:pt x="281" y="382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0"/>
            <p:cNvSpPr/>
            <p:nvPr/>
          </p:nvSpPr>
          <p:spPr>
            <a:xfrm>
              <a:off x="4684725" y="2432750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6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0"/>
            <p:cNvSpPr/>
            <p:nvPr/>
          </p:nvSpPr>
          <p:spPr>
            <a:xfrm>
              <a:off x="4652450" y="2421500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0" y="1"/>
                  </a:moveTo>
                  <a:lnTo>
                    <a:pt x="0" y="3764"/>
                  </a:lnTo>
                  <a:lnTo>
                    <a:pt x="281" y="3820"/>
                  </a:lnTo>
                  <a:lnTo>
                    <a:pt x="1011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0"/>
            <p:cNvSpPr/>
            <p:nvPr/>
          </p:nvSpPr>
          <p:spPr>
            <a:xfrm>
              <a:off x="4826550" y="2599825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8" y="1"/>
                  </a:moveTo>
                  <a:lnTo>
                    <a:pt x="1" y="338"/>
                  </a:lnTo>
                  <a:lnTo>
                    <a:pt x="169" y="506"/>
                  </a:lnTo>
                  <a:lnTo>
                    <a:pt x="338" y="33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0"/>
            <p:cNvSpPr/>
            <p:nvPr/>
          </p:nvSpPr>
          <p:spPr>
            <a:xfrm>
              <a:off x="4717025" y="2446775"/>
              <a:ext cx="42150" cy="89900"/>
            </a:xfrm>
            <a:custGeom>
              <a:rect b="b" l="l" r="r" t="t"/>
              <a:pathLst>
                <a:path extrusionOk="0" h="3596" w="1686">
                  <a:moveTo>
                    <a:pt x="1461" y="1"/>
                  </a:moveTo>
                  <a:lnTo>
                    <a:pt x="1" y="3539"/>
                  </a:lnTo>
                  <a:lnTo>
                    <a:pt x="225" y="3595"/>
                  </a:lnTo>
                  <a:lnTo>
                    <a:pt x="1686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0"/>
            <p:cNvSpPr/>
            <p:nvPr/>
          </p:nvSpPr>
          <p:spPr>
            <a:xfrm>
              <a:off x="4746525" y="2463625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7" y="1"/>
                  </a:moveTo>
                  <a:lnTo>
                    <a:pt x="0" y="3371"/>
                  </a:lnTo>
                  <a:lnTo>
                    <a:pt x="225" y="3539"/>
                  </a:lnTo>
                  <a:lnTo>
                    <a:pt x="2022" y="113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0"/>
            <p:cNvSpPr/>
            <p:nvPr/>
          </p:nvSpPr>
          <p:spPr>
            <a:xfrm>
              <a:off x="4801275" y="2543675"/>
              <a:ext cx="33725" cy="44950"/>
            </a:xfrm>
            <a:custGeom>
              <a:rect b="b" l="l" r="r" t="t"/>
              <a:pathLst>
                <a:path extrusionOk="0" h="1798" w="1349">
                  <a:moveTo>
                    <a:pt x="1349" y="0"/>
                  </a:moveTo>
                  <a:lnTo>
                    <a:pt x="1" y="1629"/>
                  </a:lnTo>
                  <a:lnTo>
                    <a:pt x="225" y="1797"/>
                  </a:lnTo>
                  <a:lnTo>
                    <a:pt x="1349" y="393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0"/>
            <p:cNvSpPr/>
            <p:nvPr/>
          </p:nvSpPr>
          <p:spPr>
            <a:xfrm>
              <a:off x="4774600" y="2486100"/>
              <a:ext cx="60400" cy="82875"/>
            </a:xfrm>
            <a:custGeom>
              <a:rect b="b" l="l" r="r" t="t"/>
              <a:pathLst>
                <a:path extrusionOk="0" h="3315" w="2416">
                  <a:moveTo>
                    <a:pt x="2191" y="0"/>
                  </a:moveTo>
                  <a:lnTo>
                    <a:pt x="0" y="3202"/>
                  </a:lnTo>
                  <a:lnTo>
                    <a:pt x="225" y="3314"/>
                  </a:lnTo>
                  <a:lnTo>
                    <a:pt x="2416" y="113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0"/>
            <p:cNvSpPr/>
            <p:nvPr/>
          </p:nvSpPr>
          <p:spPr>
            <a:xfrm>
              <a:off x="4593475" y="2648975"/>
              <a:ext cx="120775" cy="37950"/>
            </a:xfrm>
            <a:custGeom>
              <a:rect b="b" l="l" r="r" t="t"/>
              <a:pathLst>
                <a:path extrusionOk="0" h="1518" w="4831">
                  <a:moveTo>
                    <a:pt x="0" y="1"/>
                  </a:moveTo>
                  <a:lnTo>
                    <a:pt x="0" y="1068"/>
                  </a:lnTo>
                  <a:cubicBezTo>
                    <a:pt x="899" y="1068"/>
                    <a:pt x="1741" y="1180"/>
                    <a:pt x="2584" y="1517"/>
                  </a:cubicBezTo>
                  <a:lnTo>
                    <a:pt x="4830" y="1517"/>
                  </a:lnTo>
                  <a:cubicBezTo>
                    <a:pt x="3426" y="506"/>
                    <a:pt x="1741" y="1"/>
                    <a:pt x="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0"/>
            <p:cNvSpPr/>
            <p:nvPr/>
          </p:nvSpPr>
          <p:spPr>
            <a:xfrm>
              <a:off x="4500800" y="2536650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3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0"/>
            <p:cNvSpPr/>
            <p:nvPr/>
          </p:nvSpPr>
          <p:spPr>
            <a:xfrm>
              <a:off x="1972000" y="2504350"/>
              <a:ext cx="16875" cy="15475"/>
            </a:xfrm>
            <a:custGeom>
              <a:rect b="b" l="l" r="r" t="t"/>
              <a:pathLst>
                <a:path extrusionOk="0" h="619" w="675">
                  <a:moveTo>
                    <a:pt x="562" y="1"/>
                  </a:moveTo>
                  <a:lnTo>
                    <a:pt x="0" y="506"/>
                  </a:lnTo>
                  <a:lnTo>
                    <a:pt x="113" y="618"/>
                  </a:lnTo>
                  <a:lnTo>
                    <a:pt x="674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0"/>
            <p:cNvSpPr/>
            <p:nvPr/>
          </p:nvSpPr>
          <p:spPr>
            <a:xfrm>
              <a:off x="1980425" y="2515575"/>
              <a:ext cx="18275" cy="14075"/>
            </a:xfrm>
            <a:custGeom>
              <a:rect b="b" l="l" r="r" t="t"/>
              <a:pathLst>
                <a:path extrusionOk="0" h="563" w="731">
                  <a:moveTo>
                    <a:pt x="618" y="1"/>
                  </a:moveTo>
                  <a:lnTo>
                    <a:pt x="0" y="394"/>
                  </a:lnTo>
                  <a:cubicBezTo>
                    <a:pt x="56" y="450"/>
                    <a:pt x="56" y="506"/>
                    <a:pt x="113" y="563"/>
                  </a:cubicBezTo>
                  <a:lnTo>
                    <a:pt x="730" y="113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0"/>
            <p:cNvSpPr/>
            <p:nvPr/>
          </p:nvSpPr>
          <p:spPr>
            <a:xfrm>
              <a:off x="1994450" y="2540850"/>
              <a:ext cx="18275" cy="11275"/>
            </a:xfrm>
            <a:custGeom>
              <a:rect b="b" l="l" r="r" t="t"/>
              <a:pathLst>
                <a:path extrusionOk="0" h="451" w="731">
                  <a:moveTo>
                    <a:pt x="675" y="1"/>
                  </a:moveTo>
                  <a:lnTo>
                    <a:pt x="1" y="282"/>
                  </a:lnTo>
                  <a:lnTo>
                    <a:pt x="113" y="450"/>
                  </a:lnTo>
                  <a:lnTo>
                    <a:pt x="731" y="169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0"/>
            <p:cNvSpPr/>
            <p:nvPr/>
          </p:nvSpPr>
          <p:spPr>
            <a:xfrm>
              <a:off x="1988850" y="2528225"/>
              <a:ext cx="18275" cy="12650"/>
            </a:xfrm>
            <a:custGeom>
              <a:rect b="b" l="l" r="r" t="t"/>
              <a:pathLst>
                <a:path extrusionOk="0" h="506" w="731">
                  <a:moveTo>
                    <a:pt x="618" y="0"/>
                  </a:moveTo>
                  <a:lnTo>
                    <a:pt x="0" y="337"/>
                  </a:lnTo>
                  <a:lnTo>
                    <a:pt x="56" y="506"/>
                  </a:lnTo>
                  <a:lnTo>
                    <a:pt x="730" y="113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0"/>
            <p:cNvSpPr/>
            <p:nvPr/>
          </p:nvSpPr>
          <p:spPr>
            <a:xfrm>
              <a:off x="1879325" y="2455200"/>
              <a:ext cx="4225" cy="18275"/>
            </a:xfrm>
            <a:custGeom>
              <a:rect b="b" l="l" r="r" t="t"/>
              <a:pathLst>
                <a:path extrusionOk="0" h="731" w="169">
                  <a:moveTo>
                    <a:pt x="0" y="1"/>
                  </a:moveTo>
                  <a:lnTo>
                    <a:pt x="0" y="731"/>
                  </a:lnTo>
                  <a:lnTo>
                    <a:pt x="169" y="73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0"/>
            <p:cNvSpPr/>
            <p:nvPr/>
          </p:nvSpPr>
          <p:spPr>
            <a:xfrm>
              <a:off x="2007100" y="2582975"/>
              <a:ext cx="18275" cy="7050"/>
            </a:xfrm>
            <a:custGeom>
              <a:rect b="b" l="l" r="r" t="t"/>
              <a:pathLst>
                <a:path extrusionOk="0" h="282" w="731">
                  <a:moveTo>
                    <a:pt x="730" y="1"/>
                  </a:moveTo>
                  <a:lnTo>
                    <a:pt x="0" y="113"/>
                  </a:lnTo>
                  <a:cubicBezTo>
                    <a:pt x="0" y="169"/>
                    <a:pt x="0" y="225"/>
                    <a:pt x="0" y="282"/>
                  </a:cubicBezTo>
                  <a:lnTo>
                    <a:pt x="730" y="225"/>
                  </a:lnTo>
                  <a:cubicBezTo>
                    <a:pt x="730" y="169"/>
                    <a:pt x="730" y="57"/>
                    <a:pt x="73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0"/>
            <p:cNvSpPr/>
            <p:nvPr/>
          </p:nvSpPr>
          <p:spPr>
            <a:xfrm>
              <a:off x="2004300" y="2568950"/>
              <a:ext cx="18275" cy="8450"/>
            </a:xfrm>
            <a:custGeom>
              <a:rect b="b" l="l" r="r" t="t"/>
              <a:pathLst>
                <a:path extrusionOk="0" h="338" w="731">
                  <a:moveTo>
                    <a:pt x="674" y="0"/>
                  </a:moveTo>
                  <a:lnTo>
                    <a:pt x="0" y="169"/>
                  </a:lnTo>
                  <a:lnTo>
                    <a:pt x="56" y="337"/>
                  </a:lnTo>
                  <a:lnTo>
                    <a:pt x="730" y="169"/>
                  </a:lnTo>
                  <a:cubicBezTo>
                    <a:pt x="730" y="113"/>
                    <a:pt x="730" y="56"/>
                    <a:pt x="67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0"/>
            <p:cNvSpPr/>
            <p:nvPr/>
          </p:nvSpPr>
          <p:spPr>
            <a:xfrm>
              <a:off x="1962175" y="2493125"/>
              <a:ext cx="15450" cy="16875"/>
            </a:xfrm>
            <a:custGeom>
              <a:rect b="b" l="l" r="r" t="t"/>
              <a:pathLst>
                <a:path extrusionOk="0" h="675" w="618">
                  <a:moveTo>
                    <a:pt x="506" y="0"/>
                  </a:moveTo>
                  <a:lnTo>
                    <a:pt x="0" y="562"/>
                  </a:lnTo>
                  <a:lnTo>
                    <a:pt x="169" y="674"/>
                  </a:lnTo>
                  <a:lnTo>
                    <a:pt x="618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0"/>
            <p:cNvSpPr/>
            <p:nvPr/>
          </p:nvSpPr>
          <p:spPr>
            <a:xfrm>
              <a:off x="1904600" y="2459425"/>
              <a:ext cx="8450" cy="18275"/>
            </a:xfrm>
            <a:custGeom>
              <a:rect b="b" l="l" r="r" t="t"/>
              <a:pathLst>
                <a:path extrusionOk="0" h="731" w="338">
                  <a:moveTo>
                    <a:pt x="169" y="0"/>
                  </a:moveTo>
                  <a:lnTo>
                    <a:pt x="0" y="674"/>
                  </a:lnTo>
                  <a:lnTo>
                    <a:pt x="169" y="730"/>
                  </a:lnTo>
                  <a:lnTo>
                    <a:pt x="337" y="5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0"/>
            <p:cNvSpPr/>
            <p:nvPr/>
          </p:nvSpPr>
          <p:spPr>
            <a:xfrm>
              <a:off x="1918625" y="2462225"/>
              <a:ext cx="9875" cy="19675"/>
            </a:xfrm>
            <a:custGeom>
              <a:rect b="b" l="l" r="r" t="t"/>
              <a:pathLst>
                <a:path extrusionOk="0" h="787" w="395">
                  <a:moveTo>
                    <a:pt x="226" y="1"/>
                  </a:moveTo>
                  <a:lnTo>
                    <a:pt x="1" y="731"/>
                  </a:lnTo>
                  <a:lnTo>
                    <a:pt x="113" y="787"/>
                  </a:lnTo>
                  <a:lnTo>
                    <a:pt x="394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0"/>
            <p:cNvSpPr/>
            <p:nvPr/>
          </p:nvSpPr>
          <p:spPr>
            <a:xfrm>
              <a:off x="1891950" y="2458025"/>
              <a:ext cx="7050" cy="16875"/>
            </a:xfrm>
            <a:custGeom>
              <a:rect b="b" l="l" r="r" t="t"/>
              <a:pathLst>
                <a:path extrusionOk="0" h="675" w="282">
                  <a:moveTo>
                    <a:pt x="113" y="0"/>
                  </a:moveTo>
                  <a:lnTo>
                    <a:pt x="1" y="674"/>
                  </a:lnTo>
                  <a:lnTo>
                    <a:pt x="169" y="674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0"/>
            <p:cNvSpPr/>
            <p:nvPr/>
          </p:nvSpPr>
          <p:spPr>
            <a:xfrm>
              <a:off x="2008500" y="2599825"/>
              <a:ext cx="18275" cy="4250"/>
            </a:xfrm>
            <a:custGeom>
              <a:rect b="b" l="l" r="r" t="t"/>
              <a:pathLst>
                <a:path extrusionOk="0" h="170" w="731">
                  <a:moveTo>
                    <a:pt x="1" y="1"/>
                  </a:moveTo>
                  <a:cubicBezTo>
                    <a:pt x="1" y="57"/>
                    <a:pt x="1" y="113"/>
                    <a:pt x="1" y="169"/>
                  </a:cubicBezTo>
                  <a:lnTo>
                    <a:pt x="731" y="169"/>
                  </a:lnTo>
                  <a:cubicBezTo>
                    <a:pt x="731" y="113"/>
                    <a:pt x="731" y="1"/>
                    <a:pt x="73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0"/>
            <p:cNvSpPr/>
            <p:nvPr/>
          </p:nvSpPr>
          <p:spPr>
            <a:xfrm>
              <a:off x="1952325" y="2484700"/>
              <a:ext cx="14075" cy="16875"/>
            </a:xfrm>
            <a:custGeom>
              <a:rect b="b" l="l" r="r" t="t"/>
              <a:pathLst>
                <a:path extrusionOk="0" h="675" w="563">
                  <a:moveTo>
                    <a:pt x="450" y="0"/>
                  </a:moveTo>
                  <a:lnTo>
                    <a:pt x="1" y="562"/>
                  </a:lnTo>
                  <a:lnTo>
                    <a:pt x="169" y="674"/>
                  </a:lnTo>
                  <a:lnTo>
                    <a:pt x="563" y="113"/>
                  </a:lnTo>
                  <a:cubicBezTo>
                    <a:pt x="563" y="56"/>
                    <a:pt x="506" y="0"/>
                    <a:pt x="45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50"/>
            <p:cNvSpPr/>
            <p:nvPr/>
          </p:nvSpPr>
          <p:spPr>
            <a:xfrm>
              <a:off x="1929875" y="2469250"/>
              <a:ext cx="11250" cy="18275"/>
            </a:xfrm>
            <a:custGeom>
              <a:rect b="b" l="l" r="r" t="t"/>
              <a:pathLst>
                <a:path extrusionOk="0" h="731" w="450">
                  <a:moveTo>
                    <a:pt x="337" y="1"/>
                  </a:moveTo>
                  <a:lnTo>
                    <a:pt x="0" y="674"/>
                  </a:lnTo>
                  <a:lnTo>
                    <a:pt x="169" y="731"/>
                  </a:lnTo>
                  <a:lnTo>
                    <a:pt x="450" y="5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50"/>
            <p:cNvSpPr/>
            <p:nvPr/>
          </p:nvSpPr>
          <p:spPr>
            <a:xfrm>
              <a:off x="1941100" y="2476275"/>
              <a:ext cx="12675" cy="16875"/>
            </a:xfrm>
            <a:custGeom>
              <a:rect b="b" l="l" r="r" t="t"/>
              <a:pathLst>
                <a:path extrusionOk="0" h="675" w="507">
                  <a:moveTo>
                    <a:pt x="394" y="0"/>
                  </a:moveTo>
                  <a:lnTo>
                    <a:pt x="1" y="618"/>
                  </a:lnTo>
                  <a:lnTo>
                    <a:pt x="169" y="674"/>
                  </a:lnTo>
                  <a:lnTo>
                    <a:pt x="506" y="56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0"/>
            <p:cNvSpPr/>
            <p:nvPr/>
          </p:nvSpPr>
          <p:spPr>
            <a:xfrm>
              <a:off x="2000075" y="2554900"/>
              <a:ext cx="18275" cy="9850"/>
            </a:xfrm>
            <a:custGeom>
              <a:rect b="b" l="l" r="r" t="t"/>
              <a:pathLst>
                <a:path extrusionOk="0" h="394" w="731">
                  <a:moveTo>
                    <a:pt x="674" y="1"/>
                  </a:moveTo>
                  <a:lnTo>
                    <a:pt x="1" y="225"/>
                  </a:lnTo>
                  <a:lnTo>
                    <a:pt x="57" y="394"/>
                  </a:lnTo>
                  <a:lnTo>
                    <a:pt x="731" y="169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0"/>
            <p:cNvSpPr/>
            <p:nvPr/>
          </p:nvSpPr>
          <p:spPr>
            <a:xfrm>
              <a:off x="1851250" y="2455200"/>
              <a:ext cx="22475" cy="19700"/>
            </a:xfrm>
            <a:custGeom>
              <a:rect b="b" l="l" r="r" t="t"/>
              <a:pathLst>
                <a:path extrusionOk="0" h="788" w="899">
                  <a:moveTo>
                    <a:pt x="899" y="1"/>
                  </a:moveTo>
                  <a:cubicBezTo>
                    <a:pt x="618" y="1"/>
                    <a:pt x="337" y="57"/>
                    <a:pt x="0" y="113"/>
                  </a:cubicBezTo>
                  <a:lnTo>
                    <a:pt x="0" y="787"/>
                  </a:lnTo>
                  <a:cubicBezTo>
                    <a:pt x="337" y="731"/>
                    <a:pt x="618" y="731"/>
                    <a:pt x="899" y="731"/>
                  </a:cubicBez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0"/>
            <p:cNvSpPr/>
            <p:nvPr/>
          </p:nvSpPr>
          <p:spPr>
            <a:xfrm>
              <a:off x="1983225" y="2608250"/>
              <a:ext cx="42150" cy="78675"/>
            </a:xfrm>
            <a:custGeom>
              <a:rect b="b" l="l" r="r" t="t"/>
              <a:pathLst>
                <a:path extrusionOk="0" h="3147" w="1686">
                  <a:moveTo>
                    <a:pt x="1012" y="1"/>
                  </a:moveTo>
                  <a:cubicBezTo>
                    <a:pt x="1012" y="57"/>
                    <a:pt x="1012" y="113"/>
                    <a:pt x="1012" y="169"/>
                  </a:cubicBezTo>
                  <a:cubicBezTo>
                    <a:pt x="1012" y="225"/>
                    <a:pt x="1012" y="282"/>
                    <a:pt x="1012" y="338"/>
                  </a:cubicBezTo>
                  <a:cubicBezTo>
                    <a:pt x="1012" y="450"/>
                    <a:pt x="955" y="562"/>
                    <a:pt x="955" y="731"/>
                  </a:cubicBezTo>
                  <a:cubicBezTo>
                    <a:pt x="899" y="1236"/>
                    <a:pt x="731" y="1742"/>
                    <a:pt x="506" y="2247"/>
                  </a:cubicBezTo>
                  <a:lnTo>
                    <a:pt x="506" y="2304"/>
                  </a:lnTo>
                  <a:cubicBezTo>
                    <a:pt x="338" y="2584"/>
                    <a:pt x="169" y="2865"/>
                    <a:pt x="1" y="3146"/>
                  </a:cubicBezTo>
                  <a:lnTo>
                    <a:pt x="843" y="3146"/>
                  </a:lnTo>
                  <a:cubicBezTo>
                    <a:pt x="955" y="2978"/>
                    <a:pt x="1012" y="2865"/>
                    <a:pt x="1124" y="2697"/>
                  </a:cubicBezTo>
                  <a:lnTo>
                    <a:pt x="1180" y="2528"/>
                  </a:lnTo>
                  <a:cubicBezTo>
                    <a:pt x="1236" y="2416"/>
                    <a:pt x="1292" y="2247"/>
                    <a:pt x="1348" y="2135"/>
                  </a:cubicBezTo>
                  <a:lnTo>
                    <a:pt x="1348" y="2079"/>
                  </a:lnTo>
                  <a:cubicBezTo>
                    <a:pt x="1348" y="1967"/>
                    <a:pt x="1405" y="1910"/>
                    <a:pt x="1461" y="1798"/>
                  </a:cubicBezTo>
                  <a:cubicBezTo>
                    <a:pt x="1573" y="1349"/>
                    <a:pt x="1685" y="843"/>
                    <a:pt x="1685" y="394"/>
                  </a:cubicBezTo>
                  <a:cubicBezTo>
                    <a:pt x="1685" y="338"/>
                    <a:pt x="1685" y="282"/>
                    <a:pt x="1685" y="225"/>
                  </a:cubicBez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0"/>
            <p:cNvSpPr/>
            <p:nvPr/>
          </p:nvSpPr>
          <p:spPr>
            <a:xfrm>
              <a:off x="1851250" y="2508425"/>
              <a:ext cx="123575" cy="178500"/>
            </a:xfrm>
            <a:custGeom>
              <a:rect b="b" l="l" r="r" t="t"/>
              <a:pathLst>
                <a:path extrusionOk="0" h="7140" w="4943">
                  <a:moveTo>
                    <a:pt x="922" y="1"/>
                  </a:moveTo>
                  <a:cubicBezTo>
                    <a:pt x="858" y="1"/>
                    <a:pt x="794" y="3"/>
                    <a:pt x="730" y="6"/>
                  </a:cubicBezTo>
                  <a:cubicBezTo>
                    <a:pt x="506" y="6"/>
                    <a:pt x="225" y="62"/>
                    <a:pt x="0" y="118"/>
                  </a:cubicBezTo>
                  <a:lnTo>
                    <a:pt x="0" y="568"/>
                  </a:lnTo>
                  <a:cubicBezTo>
                    <a:pt x="225" y="455"/>
                    <a:pt x="506" y="455"/>
                    <a:pt x="730" y="455"/>
                  </a:cubicBezTo>
                  <a:cubicBezTo>
                    <a:pt x="801" y="451"/>
                    <a:pt x="872" y="449"/>
                    <a:pt x="942" y="449"/>
                  </a:cubicBezTo>
                  <a:cubicBezTo>
                    <a:pt x="2816" y="449"/>
                    <a:pt x="4385" y="1876"/>
                    <a:pt x="4493" y="3825"/>
                  </a:cubicBezTo>
                  <a:cubicBezTo>
                    <a:pt x="4549" y="5173"/>
                    <a:pt x="3819" y="6521"/>
                    <a:pt x="2584" y="7139"/>
                  </a:cubicBezTo>
                  <a:lnTo>
                    <a:pt x="3314" y="7139"/>
                  </a:lnTo>
                  <a:cubicBezTo>
                    <a:pt x="4381" y="6353"/>
                    <a:pt x="4943" y="5061"/>
                    <a:pt x="4886" y="3769"/>
                  </a:cubicBezTo>
                  <a:cubicBezTo>
                    <a:pt x="4830" y="2702"/>
                    <a:pt x="4325" y="1747"/>
                    <a:pt x="3538" y="1017"/>
                  </a:cubicBezTo>
                  <a:cubicBezTo>
                    <a:pt x="2802" y="386"/>
                    <a:pt x="1868" y="1"/>
                    <a:pt x="92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0"/>
            <p:cNvSpPr/>
            <p:nvPr/>
          </p:nvSpPr>
          <p:spPr>
            <a:xfrm>
              <a:off x="1856850" y="2590150"/>
              <a:ext cx="40750" cy="34975"/>
            </a:xfrm>
            <a:custGeom>
              <a:rect b="b" l="l" r="r" t="t"/>
              <a:pathLst>
                <a:path extrusionOk="0" h="1399" w="1630">
                  <a:moveTo>
                    <a:pt x="675" y="1"/>
                  </a:moveTo>
                  <a:cubicBezTo>
                    <a:pt x="325" y="1"/>
                    <a:pt x="1" y="275"/>
                    <a:pt x="1" y="725"/>
                  </a:cubicBezTo>
                  <a:cubicBezTo>
                    <a:pt x="1" y="1118"/>
                    <a:pt x="282" y="1399"/>
                    <a:pt x="675" y="1399"/>
                  </a:cubicBezTo>
                  <a:cubicBezTo>
                    <a:pt x="1293" y="1399"/>
                    <a:pt x="1630" y="669"/>
                    <a:pt x="1180" y="219"/>
                  </a:cubicBezTo>
                  <a:cubicBezTo>
                    <a:pt x="1030" y="70"/>
                    <a:pt x="849" y="1"/>
                    <a:pt x="67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0"/>
            <p:cNvSpPr/>
            <p:nvPr/>
          </p:nvSpPr>
          <p:spPr>
            <a:xfrm>
              <a:off x="1977600" y="1880925"/>
              <a:ext cx="25300" cy="18275"/>
            </a:xfrm>
            <a:custGeom>
              <a:rect b="b" l="l" r="r" t="t"/>
              <a:pathLst>
                <a:path extrusionOk="0" h="731" w="1012">
                  <a:moveTo>
                    <a:pt x="900" y="1"/>
                  </a:moveTo>
                  <a:lnTo>
                    <a:pt x="1" y="562"/>
                  </a:lnTo>
                  <a:cubicBezTo>
                    <a:pt x="57" y="618"/>
                    <a:pt x="57" y="675"/>
                    <a:pt x="113" y="731"/>
                  </a:cubicBezTo>
                  <a:lnTo>
                    <a:pt x="1012" y="11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0"/>
            <p:cNvSpPr/>
            <p:nvPr/>
          </p:nvSpPr>
          <p:spPr>
            <a:xfrm>
              <a:off x="1970600" y="1868300"/>
              <a:ext cx="22475" cy="19675"/>
            </a:xfrm>
            <a:custGeom>
              <a:rect b="b" l="l" r="r" t="t"/>
              <a:pathLst>
                <a:path extrusionOk="0" h="787" w="899">
                  <a:moveTo>
                    <a:pt x="843" y="0"/>
                  </a:moveTo>
                  <a:lnTo>
                    <a:pt x="0" y="674"/>
                  </a:lnTo>
                  <a:lnTo>
                    <a:pt x="112" y="786"/>
                  </a:lnTo>
                  <a:lnTo>
                    <a:pt x="899" y="112"/>
                  </a:lnTo>
                  <a:cubicBezTo>
                    <a:pt x="899" y="56"/>
                    <a:pt x="843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0"/>
            <p:cNvSpPr/>
            <p:nvPr/>
          </p:nvSpPr>
          <p:spPr>
            <a:xfrm>
              <a:off x="1984625" y="1893575"/>
              <a:ext cx="25300" cy="15450"/>
            </a:xfrm>
            <a:custGeom>
              <a:rect b="b" l="l" r="r" t="t"/>
              <a:pathLst>
                <a:path extrusionOk="0" h="618" w="1012">
                  <a:moveTo>
                    <a:pt x="899" y="0"/>
                  </a:moveTo>
                  <a:lnTo>
                    <a:pt x="1" y="506"/>
                  </a:lnTo>
                  <a:cubicBezTo>
                    <a:pt x="1" y="562"/>
                    <a:pt x="57" y="562"/>
                    <a:pt x="57" y="618"/>
                  </a:cubicBezTo>
                  <a:lnTo>
                    <a:pt x="1012" y="112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0"/>
            <p:cNvSpPr/>
            <p:nvPr/>
          </p:nvSpPr>
          <p:spPr>
            <a:xfrm>
              <a:off x="1990250" y="1907600"/>
              <a:ext cx="26700" cy="12675"/>
            </a:xfrm>
            <a:custGeom>
              <a:rect b="b" l="l" r="r" t="t"/>
              <a:pathLst>
                <a:path extrusionOk="0" h="507" w="1068">
                  <a:moveTo>
                    <a:pt x="955" y="1"/>
                  </a:moveTo>
                  <a:lnTo>
                    <a:pt x="0" y="394"/>
                  </a:lnTo>
                  <a:lnTo>
                    <a:pt x="57" y="506"/>
                  </a:lnTo>
                  <a:lnTo>
                    <a:pt x="1067" y="113"/>
                  </a:lnTo>
                  <a:cubicBezTo>
                    <a:pt x="1011" y="57"/>
                    <a:pt x="1011" y="57"/>
                    <a:pt x="95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0"/>
            <p:cNvSpPr/>
            <p:nvPr/>
          </p:nvSpPr>
          <p:spPr>
            <a:xfrm>
              <a:off x="1962175" y="1857050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786" y="1"/>
                  </a:moveTo>
                  <a:lnTo>
                    <a:pt x="0" y="787"/>
                  </a:lnTo>
                  <a:lnTo>
                    <a:pt x="112" y="899"/>
                  </a:lnTo>
                  <a:lnTo>
                    <a:pt x="899" y="169"/>
                  </a:lnTo>
                  <a:lnTo>
                    <a:pt x="7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0"/>
            <p:cNvSpPr/>
            <p:nvPr/>
          </p:nvSpPr>
          <p:spPr>
            <a:xfrm>
              <a:off x="1998675" y="1935675"/>
              <a:ext cx="25300" cy="8450"/>
            </a:xfrm>
            <a:custGeom>
              <a:rect b="b" l="l" r="r" t="t"/>
              <a:pathLst>
                <a:path extrusionOk="0" h="338" w="1012">
                  <a:moveTo>
                    <a:pt x="1011" y="1"/>
                  </a:moveTo>
                  <a:lnTo>
                    <a:pt x="0" y="169"/>
                  </a:lnTo>
                  <a:cubicBezTo>
                    <a:pt x="0" y="226"/>
                    <a:pt x="0" y="282"/>
                    <a:pt x="0" y="338"/>
                  </a:cubicBezTo>
                  <a:lnTo>
                    <a:pt x="1011" y="16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0"/>
            <p:cNvSpPr/>
            <p:nvPr/>
          </p:nvSpPr>
          <p:spPr>
            <a:xfrm>
              <a:off x="1994450" y="1921650"/>
              <a:ext cx="26700" cy="11250"/>
            </a:xfrm>
            <a:custGeom>
              <a:rect b="b" l="l" r="r" t="t"/>
              <a:pathLst>
                <a:path extrusionOk="0" h="450" w="1068">
                  <a:moveTo>
                    <a:pt x="1012" y="0"/>
                  </a:moveTo>
                  <a:lnTo>
                    <a:pt x="1" y="281"/>
                  </a:lnTo>
                  <a:cubicBezTo>
                    <a:pt x="1" y="337"/>
                    <a:pt x="1" y="393"/>
                    <a:pt x="57" y="450"/>
                  </a:cubicBezTo>
                  <a:lnTo>
                    <a:pt x="1068" y="169"/>
                  </a:lnTo>
                  <a:cubicBezTo>
                    <a:pt x="1068" y="113"/>
                    <a:pt x="1012" y="56"/>
                    <a:pt x="10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0"/>
            <p:cNvSpPr/>
            <p:nvPr/>
          </p:nvSpPr>
          <p:spPr>
            <a:xfrm>
              <a:off x="1942500" y="1838800"/>
              <a:ext cx="18275" cy="23900"/>
            </a:xfrm>
            <a:custGeom>
              <a:rect b="b" l="l" r="r" t="t"/>
              <a:pathLst>
                <a:path extrusionOk="0" h="956" w="731">
                  <a:moveTo>
                    <a:pt x="562" y="1"/>
                  </a:moveTo>
                  <a:lnTo>
                    <a:pt x="1" y="899"/>
                  </a:lnTo>
                  <a:lnTo>
                    <a:pt x="169" y="955"/>
                  </a:lnTo>
                  <a:lnTo>
                    <a:pt x="731" y="113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0"/>
            <p:cNvSpPr/>
            <p:nvPr/>
          </p:nvSpPr>
          <p:spPr>
            <a:xfrm>
              <a:off x="1897575" y="1817750"/>
              <a:ext cx="8450" cy="25300"/>
            </a:xfrm>
            <a:custGeom>
              <a:rect b="b" l="l" r="r" t="t"/>
              <a:pathLst>
                <a:path extrusionOk="0" h="1012" w="338">
                  <a:moveTo>
                    <a:pt x="169" y="0"/>
                  </a:moveTo>
                  <a:lnTo>
                    <a:pt x="1" y="1011"/>
                  </a:lnTo>
                  <a:lnTo>
                    <a:pt x="169" y="1011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0"/>
            <p:cNvSpPr/>
            <p:nvPr/>
          </p:nvSpPr>
          <p:spPr>
            <a:xfrm>
              <a:off x="1908800" y="1820550"/>
              <a:ext cx="11275" cy="26700"/>
            </a:xfrm>
            <a:custGeom>
              <a:rect b="b" l="l" r="r" t="t"/>
              <a:pathLst>
                <a:path extrusionOk="0" h="1068" w="451">
                  <a:moveTo>
                    <a:pt x="338" y="0"/>
                  </a:moveTo>
                  <a:lnTo>
                    <a:pt x="1" y="1011"/>
                  </a:lnTo>
                  <a:lnTo>
                    <a:pt x="169" y="1068"/>
                  </a:lnTo>
                  <a:lnTo>
                    <a:pt x="450" y="5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0"/>
            <p:cNvSpPr/>
            <p:nvPr/>
          </p:nvSpPr>
          <p:spPr>
            <a:xfrm>
              <a:off x="1952325" y="1847225"/>
              <a:ext cx="21100" cy="23900"/>
            </a:xfrm>
            <a:custGeom>
              <a:rect b="b" l="l" r="r" t="t"/>
              <a:pathLst>
                <a:path extrusionOk="0" h="956" w="844">
                  <a:moveTo>
                    <a:pt x="731" y="1"/>
                  </a:moveTo>
                  <a:lnTo>
                    <a:pt x="1" y="843"/>
                  </a:lnTo>
                  <a:lnTo>
                    <a:pt x="169" y="955"/>
                  </a:lnTo>
                  <a:lnTo>
                    <a:pt x="843" y="113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0"/>
            <p:cNvSpPr/>
            <p:nvPr/>
          </p:nvSpPr>
          <p:spPr>
            <a:xfrm>
              <a:off x="1883525" y="1814925"/>
              <a:ext cx="8450" cy="26700"/>
            </a:xfrm>
            <a:custGeom>
              <a:rect b="b" l="l" r="r" t="t"/>
              <a:pathLst>
                <a:path extrusionOk="0" h="1068" w="338">
                  <a:moveTo>
                    <a:pt x="113" y="1"/>
                  </a:moveTo>
                  <a:lnTo>
                    <a:pt x="1" y="1068"/>
                  </a:lnTo>
                  <a:lnTo>
                    <a:pt x="226" y="1068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0"/>
            <p:cNvSpPr/>
            <p:nvPr/>
          </p:nvSpPr>
          <p:spPr>
            <a:xfrm>
              <a:off x="1921450" y="1824750"/>
              <a:ext cx="14050" cy="26725"/>
            </a:xfrm>
            <a:custGeom>
              <a:rect b="b" l="l" r="r" t="t"/>
              <a:pathLst>
                <a:path extrusionOk="0" h="1069" w="562">
                  <a:moveTo>
                    <a:pt x="393" y="1"/>
                  </a:moveTo>
                  <a:lnTo>
                    <a:pt x="0" y="1012"/>
                  </a:lnTo>
                  <a:lnTo>
                    <a:pt x="113" y="1068"/>
                  </a:ln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0"/>
            <p:cNvSpPr/>
            <p:nvPr/>
          </p:nvSpPr>
          <p:spPr>
            <a:xfrm>
              <a:off x="1931275" y="1831775"/>
              <a:ext cx="16875" cy="25300"/>
            </a:xfrm>
            <a:custGeom>
              <a:rect b="b" l="l" r="r" t="t"/>
              <a:pathLst>
                <a:path extrusionOk="0" h="1012" w="675">
                  <a:moveTo>
                    <a:pt x="506" y="1"/>
                  </a:moveTo>
                  <a:lnTo>
                    <a:pt x="0" y="956"/>
                  </a:lnTo>
                  <a:lnTo>
                    <a:pt x="169" y="1012"/>
                  </a:lnTo>
                  <a:lnTo>
                    <a:pt x="674" y="57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0"/>
            <p:cNvSpPr/>
            <p:nvPr/>
          </p:nvSpPr>
          <p:spPr>
            <a:xfrm>
              <a:off x="2000075" y="1949725"/>
              <a:ext cx="26700" cy="7050"/>
            </a:xfrm>
            <a:custGeom>
              <a:rect b="b" l="l" r="r" t="t"/>
              <a:pathLst>
                <a:path extrusionOk="0" h="282" w="1068">
                  <a:moveTo>
                    <a:pt x="1068" y="1"/>
                  </a:moveTo>
                  <a:lnTo>
                    <a:pt x="57" y="113"/>
                  </a:lnTo>
                  <a:cubicBezTo>
                    <a:pt x="1" y="169"/>
                    <a:pt x="1" y="225"/>
                    <a:pt x="1" y="281"/>
                  </a:cubicBezTo>
                  <a:lnTo>
                    <a:pt x="1068" y="169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0"/>
            <p:cNvSpPr/>
            <p:nvPr/>
          </p:nvSpPr>
          <p:spPr>
            <a:xfrm>
              <a:off x="1851250" y="1965175"/>
              <a:ext cx="174125" cy="153075"/>
            </a:xfrm>
            <a:custGeom>
              <a:rect b="b" l="l" r="r" t="t"/>
              <a:pathLst>
                <a:path extrusionOk="0" h="6123" w="6965">
                  <a:moveTo>
                    <a:pt x="5954" y="0"/>
                  </a:moveTo>
                  <a:lnTo>
                    <a:pt x="5954" y="169"/>
                  </a:lnTo>
                  <a:lnTo>
                    <a:pt x="6291" y="169"/>
                  </a:lnTo>
                  <a:lnTo>
                    <a:pt x="6291" y="506"/>
                  </a:lnTo>
                  <a:lnTo>
                    <a:pt x="5954" y="506"/>
                  </a:lnTo>
                  <a:lnTo>
                    <a:pt x="5954" y="674"/>
                  </a:lnTo>
                  <a:lnTo>
                    <a:pt x="6291" y="674"/>
                  </a:lnTo>
                  <a:cubicBezTo>
                    <a:pt x="6291" y="787"/>
                    <a:pt x="6234" y="955"/>
                    <a:pt x="6234" y="1068"/>
                  </a:cubicBezTo>
                  <a:lnTo>
                    <a:pt x="5897" y="1011"/>
                  </a:lnTo>
                  <a:lnTo>
                    <a:pt x="5897" y="1068"/>
                  </a:lnTo>
                  <a:lnTo>
                    <a:pt x="5897" y="1180"/>
                  </a:lnTo>
                  <a:lnTo>
                    <a:pt x="6234" y="1236"/>
                  </a:lnTo>
                  <a:cubicBezTo>
                    <a:pt x="6234" y="1348"/>
                    <a:pt x="6178" y="1461"/>
                    <a:pt x="6178" y="1573"/>
                  </a:cubicBezTo>
                  <a:lnTo>
                    <a:pt x="5841" y="1461"/>
                  </a:lnTo>
                  <a:cubicBezTo>
                    <a:pt x="5841" y="1517"/>
                    <a:pt x="5785" y="1573"/>
                    <a:pt x="5785" y="1629"/>
                  </a:cubicBezTo>
                  <a:lnTo>
                    <a:pt x="6122" y="1742"/>
                  </a:lnTo>
                  <a:lnTo>
                    <a:pt x="6010" y="2079"/>
                  </a:lnTo>
                  <a:lnTo>
                    <a:pt x="5617" y="1910"/>
                  </a:lnTo>
                  <a:lnTo>
                    <a:pt x="5560" y="2079"/>
                  </a:lnTo>
                  <a:lnTo>
                    <a:pt x="5897" y="2191"/>
                  </a:lnTo>
                  <a:cubicBezTo>
                    <a:pt x="5841" y="2303"/>
                    <a:pt x="5785" y="2415"/>
                    <a:pt x="5729" y="2528"/>
                  </a:cubicBezTo>
                  <a:lnTo>
                    <a:pt x="5448" y="2359"/>
                  </a:lnTo>
                  <a:lnTo>
                    <a:pt x="5336" y="2528"/>
                  </a:lnTo>
                  <a:lnTo>
                    <a:pt x="5617" y="2696"/>
                  </a:lnTo>
                  <a:cubicBezTo>
                    <a:pt x="5560" y="2809"/>
                    <a:pt x="5504" y="2921"/>
                    <a:pt x="5448" y="2977"/>
                  </a:cubicBezTo>
                  <a:lnTo>
                    <a:pt x="5167" y="2809"/>
                  </a:lnTo>
                  <a:lnTo>
                    <a:pt x="5055" y="2977"/>
                  </a:lnTo>
                  <a:lnTo>
                    <a:pt x="5336" y="3146"/>
                  </a:lnTo>
                  <a:lnTo>
                    <a:pt x="5167" y="3426"/>
                  </a:lnTo>
                  <a:lnTo>
                    <a:pt x="4886" y="3202"/>
                  </a:lnTo>
                  <a:lnTo>
                    <a:pt x="4774" y="3314"/>
                  </a:lnTo>
                  <a:lnTo>
                    <a:pt x="4999" y="3539"/>
                  </a:lnTo>
                  <a:cubicBezTo>
                    <a:pt x="4943" y="3595"/>
                    <a:pt x="4830" y="3707"/>
                    <a:pt x="4774" y="3820"/>
                  </a:cubicBezTo>
                  <a:lnTo>
                    <a:pt x="4549" y="3539"/>
                  </a:lnTo>
                  <a:lnTo>
                    <a:pt x="4437" y="3707"/>
                  </a:lnTo>
                  <a:lnTo>
                    <a:pt x="4662" y="3932"/>
                  </a:lnTo>
                  <a:lnTo>
                    <a:pt x="4381" y="4157"/>
                  </a:lnTo>
                  <a:lnTo>
                    <a:pt x="4156" y="3876"/>
                  </a:lnTo>
                  <a:lnTo>
                    <a:pt x="4044" y="4044"/>
                  </a:lnTo>
                  <a:lnTo>
                    <a:pt x="4269" y="4269"/>
                  </a:lnTo>
                  <a:lnTo>
                    <a:pt x="3988" y="4494"/>
                  </a:lnTo>
                  <a:lnTo>
                    <a:pt x="3763" y="4213"/>
                  </a:lnTo>
                  <a:lnTo>
                    <a:pt x="3651" y="4325"/>
                  </a:lnTo>
                  <a:lnTo>
                    <a:pt x="3819" y="4606"/>
                  </a:lnTo>
                  <a:lnTo>
                    <a:pt x="3538" y="4774"/>
                  </a:lnTo>
                  <a:lnTo>
                    <a:pt x="3370" y="4494"/>
                  </a:lnTo>
                  <a:lnTo>
                    <a:pt x="3201" y="4550"/>
                  </a:lnTo>
                  <a:lnTo>
                    <a:pt x="3370" y="4831"/>
                  </a:lnTo>
                  <a:lnTo>
                    <a:pt x="3033" y="4999"/>
                  </a:lnTo>
                  <a:lnTo>
                    <a:pt x="2921" y="4718"/>
                  </a:lnTo>
                  <a:lnTo>
                    <a:pt x="2752" y="4774"/>
                  </a:lnTo>
                  <a:lnTo>
                    <a:pt x="2864" y="5111"/>
                  </a:lnTo>
                  <a:lnTo>
                    <a:pt x="2527" y="5224"/>
                  </a:lnTo>
                  <a:lnTo>
                    <a:pt x="2471" y="4887"/>
                  </a:lnTo>
                  <a:lnTo>
                    <a:pt x="2303" y="4943"/>
                  </a:lnTo>
                  <a:lnTo>
                    <a:pt x="2415" y="5280"/>
                  </a:lnTo>
                  <a:cubicBezTo>
                    <a:pt x="2247" y="5280"/>
                    <a:pt x="2134" y="5336"/>
                    <a:pt x="2022" y="5336"/>
                  </a:cubicBezTo>
                  <a:lnTo>
                    <a:pt x="1966" y="4999"/>
                  </a:lnTo>
                  <a:lnTo>
                    <a:pt x="1797" y="4999"/>
                  </a:lnTo>
                  <a:lnTo>
                    <a:pt x="1854" y="5336"/>
                  </a:lnTo>
                  <a:lnTo>
                    <a:pt x="1517" y="5448"/>
                  </a:lnTo>
                  <a:lnTo>
                    <a:pt x="1517" y="5111"/>
                  </a:lnTo>
                  <a:lnTo>
                    <a:pt x="1348" y="5111"/>
                  </a:lnTo>
                  <a:lnTo>
                    <a:pt x="1348" y="5448"/>
                  </a:lnTo>
                  <a:lnTo>
                    <a:pt x="955" y="5448"/>
                  </a:lnTo>
                  <a:lnTo>
                    <a:pt x="955" y="5111"/>
                  </a:lnTo>
                  <a:lnTo>
                    <a:pt x="786" y="5111"/>
                  </a:lnTo>
                  <a:lnTo>
                    <a:pt x="786" y="5448"/>
                  </a:lnTo>
                  <a:lnTo>
                    <a:pt x="449" y="5448"/>
                  </a:lnTo>
                  <a:lnTo>
                    <a:pt x="506" y="5111"/>
                  </a:lnTo>
                  <a:lnTo>
                    <a:pt x="337" y="5111"/>
                  </a:lnTo>
                  <a:lnTo>
                    <a:pt x="337" y="5448"/>
                  </a:lnTo>
                  <a:lnTo>
                    <a:pt x="0" y="5392"/>
                  </a:lnTo>
                  <a:lnTo>
                    <a:pt x="0" y="6066"/>
                  </a:lnTo>
                  <a:lnTo>
                    <a:pt x="225" y="6066"/>
                  </a:lnTo>
                  <a:lnTo>
                    <a:pt x="225" y="6122"/>
                  </a:lnTo>
                  <a:lnTo>
                    <a:pt x="1573" y="6122"/>
                  </a:lnTo>
                  <a:lnTo>
                    <a:pt x="2022" y="6066"/>
                  </a:lnTo>
                  <a:cubicBezTo>
                    <a:pt x="2191" y="6010"/>
                    <a:pt x="2415" y="5954"/>
                    <a:pt x="2584" y="5898"/>
                  </a:cubicBezTo>
                  <a:cubicBezTo>
                    <a:pt x="2808" y="5842"/>
                    <a:pt x="3089" y="5785"/>
                    <a:pt x="3314" y="5673"/>
                  </a:cubicBezTo>
                  <a:cubicBezTo>
                    <a:pt x="3595" y="5561"/>
                    <a:pt x="3932" y="5392"/>
                    <a:pt x="4212" y="5224"/>
                  </a:cubicBezTo>
                  <a:cubicBezTo>
                    <a:pt x="4606" y="4943"/>
                    <a:pt x="4999" y="4662"/>
                    <a:pt x="5280" y="4325"/>
                  </a:cubicBezTo>
                  <a:cubicBezTo>
                    <a:pt x="5841" y="3763"/>
                    <a:pt x="6291" y="3089"/>
                    <a:pt x="6627" y="2359"/>
                  </a:cubicBezTo>
                  <a:cubicBezTo>
                    <a:pt x="6684" y="2191"/>
                    <a:pt x="6684" y="2079"/>
                    <a:pt x="6740" y="1910"/>
                  </a:cubicBezTo>
                  <a:cubicBezTo>
                    <a:pt x="6852" y="1517"/>
                    <a:pt x="6964" y="1124"/>
                    <a:pt x="6964" y="787"/>
                  </a:cubicBezTo>
                  <a:lnTo>
                    <a:pt x="6964" y="618"/>
                  </a:lnTo>
                  <a:lnTo>
                    <a:pt x="6964" y="57"/>
                  </a:lnTo>
                  <a:lnTo>
                    <a:pt x="696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0"/>
            <p:cNvSpPr/>
            <p:nvPr/>
          </p:nvSpPr>
          <p:spPr>
            <a:xfrm>
              <a:off x="1851250" y="1813525"/>
              <a:ext cx="25300" cy="28100"/>
            </a:xfrm>
            <a:custGeom>
              <a:rect b="b" l="l" r="r" t="t"/>
              <a:pathLst>
                <a:path extrusionOk="0" h="1124" w="1012">
                  <a:moveTo>
                    <a:pt x="899" y="1"/>
                  </a:moveTo>
                  <a:cubicBezTo>
                    <a:pt x="674" y="1"/>
                    <a:pt x="506" y="1"/>
                    <a:pt x="337" y="57"/>
                  </a:cubicBezTo>
                  <a:lnTo>
                    <a:pt x="0" y="57"/>
                  </a:lnTo>
                  <a:lnTo>
                    <a:pt x="0" y="787"/>
                  </a:lnTo>
                  <a:lnTo>
                    <a:pt x="337" y="787"/>
                  </a:lnTo>
                  <a:lnTo>
                    <a:pt x="337" y="1124"/>
                  </a:lnTo>
                  <a:lnTo>
                    <a:pt x="506" y="1124"/>
                  </a:lnTo>
                  <a:lnTo>
                    <a:pt x="506" y="787"/>
                  </a:lnTo>
                  <a:lnTo>
                    <a:pt x="843" y="787"/>
                  </a:lnTo>
                  <a:lnTo>
                    <a:pt x="843" y="1124"/>
                  </a:lnTo>
                  <a:lnTo>
                    <a:pt x="1011" y="1124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0"/>
            <p:cNvSpPr/>
            <p:nvPr/>
          </p:nvSpPr>
          <p:spPr>
            <a:xfrm>
              <a:off x="1851250" y="1841600"/>
              <a:ext cx="25" cy="1450"/>
            </a:xfrm>
            <a:custGeom>
              <a:rect b="b" l="l" r="r" t="t"/>
              <a:pathLst>
                <a:path extrusionOk="0" h="58" w="1">
                  <a:moveTo>
                    <a:pt x="0" y="57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0"/>
            <p:cNvSpPr/>
            <p:nvPr/>
          </p:nvSpPr>
          <p:spPr>
            <a:xfrm>
              <a:off x="1851250" y="1868300"/>
              <a:ext cx="21075" cy="12650"/>
            </a:xfrm>
            <a:custGeom>
              <a:rect b="b" l="l" r="r" t="t"/>
              <a:pathLst>
                <a:path extrusionOk="0" h="506" w="843">
                  <a:moveTo>
                    <a:pt x="843" y="0"/>
                  </a:moveTo>
                  <a:cubicBezTo>
                    <a:pt x="562" y="0"/>
                    <a:pt x="281" y="0"/>
                    <a:pt x="0" y="112"/>
                  </a:cubicBezTo>
                  <a:lnTo>
                    <a:pt x="0" y="506"/>
                  </a:lnTo>
                  <a:cubicBezTo>
                    <a:pt x="281" y="393"/>
                    <a:pt x="562" y="393"/>
                    <a:pt x="843" y="393"/>
                  </a:cubicBez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0"/>
            <p:cNvSpPr/>
            <p:nvPr/>
          </p:nvSpPr>
          <p:spPr>
            <a:xfrm>
              <a:off x="1851250" y="2014325"/>
              <a:ext cx="105325" cy="51300"/>
            </a:xfrm>
            <a:custGeom>
              <a:rect b="b" l="l" r="r" t="t"/>
              <a:pathLst>
                <a:path extrusionOk="0" h="2052" w="4213">
                  <a:moveTo>
                    <a:pt x="3932" y="0"/>
                  </a:moveTo>
                  <a:cubicBezTo>
                    <a:pt x="3242" y="1058"/>
                    <a:pt x="2063" y="1664"/>
                    <a:pt x="826" y="1664"/>
                  </a:cubicBezTo>
                  <a:cubicBezTo>
                    <a:pt x="552" y="1664"/>
                    <a:pt x="275" y="1634"/>
                    <a:pt x="0" y="1573"/>
                  </a:cubicBezTo>
                  <a:lnTo>
                    <a:pt x="0" y="1966"/>
                  </a:lnTo>
                  <a:cubicBezTo>
                    <a:pt x="278" y="2023"/>
                    <a:pt x="558" y="2052"/>
                    <a:pt x="835" y="2052"/>
                  </a:cubicBezTo>
                  <a:cubicBezTo>
                    <a:pt x="2181" y="2052"/>
                    <a:pt x="3467" y="1389"/>
                    <a:pt x="4212" y="225"/>
                  </a:cubicBezTo>
                  <a:lnTo>
                    <a:pt x="393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0"/>
            <p:cNvSpPr/>
            <p:nvPr/>
          </p:nvSpPr>
          <p:spPr>
            <a:xfrm>
              <a:off x="1851250" y="1916025"/>
              <a:ext cx="74425" cy="102525"/>
            </a:xfrm>
            <a:custGeom>
              <a:rect b="b" l="l" r="r" t="t"/>
              <a:pathLst>
                <a:path extrusionOk="0" h="4101" w="2977">
                  <a:moveTo>
                    <a:pt x="899" y="1"/>
                  </a:moveTo>
                  <a:cubicBezTo>
                    <a:pt x="618" y="1"/>
                    <a:pt x="281" y="113"/>
                    <a:pt x="0" y="225"/>
                  </a:cubicBezTo>
                  <a:lnTo>
                    <a:pt x="0" y="899"/>
                  </a:lnTo>
                  <a:cubicBezTo>
                    <a:pt x="281" y="675"/>
                    <a:pt x="562" y="618"/>
                    <a:pt x="899" y="618"/>
                  </a:cubicBezTo>
                  <a:cubicBezTo>
                    <a:pt x="2808" y="618"/>
                    <a:pt x="2808" y="3483"/>
                    <a:pt x="899" y="3483"/>
                  </a:cubicBezTo>
                  <a:cubicBezTo>
                    <a:pt x="562" y="3483"/>
                    <a:pt x="281" y="3371"/>
                    <a:pt x="0" y="3202"/>
                  </a:cubicBezTo>
                  <a:lnTo>
                    <a:pt x="0" y="3876"/>
                  </a:lnTo>
                  <a:cubicBezTo>
                    <a:pt x="281" y="3988"/>
                    <a:pt x="618" y="4101"/>
                    <a:pt x="899" y="4101"/>
                  </a:cubicBezTo>
                  <a:cubicBezTo>
                    <a:pt x="2022" y="4101"/>
                    <a:pt x="2977" y="3146"/>
                    <a:pt x="2921" y="2023"/>
                  </a:cubicBezTo>
                  <a:cubicBezTo>
                    <a:pt x="2921" y="899"/>
                    <a:pt x="2022" y="1"/>
                    <a:pt x="8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0"/>
            <p:cNvSpPr/>
            <p:nvPr/>
          </p:nvSpPr>
          <p:spPr>
            <a:xfrm>
              <a:off x="2181200" y="2125250"/>
              <a:ext cx="344050" cy="333275"/>
            </a:xfrm>
            <a:custGeom>
              <a:rect b="b" l="l" r="r" t="t"/>
              <a:pathLst>
                <a:path extrusionOk="0" h="13331" w="13762">
                  <a:moveTo>
                    <a:pt x="9156" y="0"/>
                  </a:moveTo>
                  <a:lnTo>
                    <a:pt x="9043" y="393"/>
                  </a:lnTo>
                  <a:cubicBezTo>
                    <a:pt x="11683" y="1404"/>
                    <a:pt x="13368" y="4100"/>
                    <a:pt x="13199" y="6965"/>
                  </a:cubicBezTo>
                  <a:cubicBezTo>
                    <a:pt x="12919" y="10166"/>
                    <a:pt x="10391" y="12693"/>
                    <a:pt x="7190" y="12918"/>
                  </a:cubicBezTo>
                  <a:cubicBezTo>
                    <a:pt x="7000" y="12935"/>
                    <a:pt x="6812" y="12943"/>
                    <a:pt x="6625" y="12943"/>
                  </a:cubicBezTo>
                  <a:cubicBezTo>
                    <a:pt x="3651" y="12943"/>
                    <a:pt x="1025" y="10879"/>
                    <a:pt x="338" y="7919"/>
                  </a:cubicBezTo>
                  <a:lnTo>
                    <a:pt x="1" y="7976"/>
                  </a:lnTo>
                  <a:cubicBezTo>
                    <a:pt x="619" y="10952"/>
                    <a:pt x="3146" y="13087"/>
                    <a:pt x="6179" y="13311"/>
                  </a:cubicBezTo>
                  <a:cubicBezTo>
                    <a:pt x="6353" y="13324"/>
                    <a:pt x="6525" y="13331"/>
                    <a:pt x="6697" y="13331"/>
                  </a:cubicBezTo>
                  <a:cubicBezTo>
                    <a:pt x="10241" y="13331"/>
                    <a:pt x="13271" y="10607"/>
                    <a:pt x="13593" y="6965"/>
                  </a:cubicBezTo>
                  <a:cubicBezTo>
                    <a:pt x="13761" y="3932"/>
                    <a:pt x="12020" y="1123"/>
                    <a:pt x="915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0"/>
            <p:cNvSpPr/>
            <p:nvPr/>
          </p:nvSpPr>
          <p:spPr>
            <a:xfrm>
              <a:off x="2266850" y="2208775"/>
              <a:ext cx="170350" cy="154850"/>
            </a:xfrm>
            <a:custGeom>
              <a:rect b="b" l="l" r="r" t="t"/>
              <a:pathLst>
                <a:path extrusionOk="0" h="6194" w="6814">
                  <a:moveTo>
                    <a:pt x="3324" y="219"/>
                  </a:moveTo>
                  <a:cubicBezTo>
                    <a:pt x="4380" y="219"/>
                    <a:pt x="5437" y="773"/>
                    <a:pt x="5954" y="1995"/>
                  </a:cubicBezTo>
                  <a:cubicBezTo>
                    <a:pt x="6814" y="4123"/>
                    <a:pt x="5109" y="6012"/>
                    <a:pt x="3251" y="6012"/>
                  </a:cubicBezTo>
                  <a:cubicBezTo>
                    <a:pt x="2559" y="6012"/>
                    <a:pt x="1846" y="5750"/>
                    <a:pt x="1236" y="5140"/>
                  </a:cubicBezTo>
                  <a:cubicBezTo>
                    <a:pt x="731" y="4635"/>
                    <a:pt x="394" y="3904"/>
                    <a:pt x="394" y="3118"/>
                  </a:cubicBezTo>
                  <a:cubicBezTo>
                    <a:pt x="394" y="1289"/>
                    <a:pt x="1857" y="219"/>
                    <a:pt x="3324" y="219"/>
                  </a:cubicBezTo>
                  <a:close/>
                  <a:moveTo>
                    <a:pt x="3279" y="1"/>
                  </a:moveTo>
                  <a:cubicBezTo>
                    <a:pt x="1700" y="1"/>
                    <a:pt x="113" y="1040"/>
                    <a:pt x="1" y="3118"/>
                  </a:cubicBezTo>
                  <a:cubicBezTo>
                    <a:pt x="113" y="5168"/>
                    <a:pt x="1700" y="6193"/>
                    <a:pt x="3279" y="6193"/>
                  </a:cubicBezTo>
                  <a:cubicBezTo>
                    <a:pt x="4859" y="6193"/>
                    <a:pt x="6432" y="5168"/>
                    <a:pt x="6516" y="3118"/>
                  </a:cubicBezTo>
                  <a:cubicBezTo>
                    <a:pt x="6432" y="1040"/>
                    <a:pt x="4859" y="1"/>
                    <a:pt x="32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0"/>
            <p:cNvSpPr/>
            <p:nvPr/>
          </p:nvSpPr>
          <p:spPr>
            <a:xfrm>
              <a:off x="2321625" y="2266650"/>
              <a:ext cx="46350" cy="39750"/>
            </a:xfrm>
            <a:custGeom>
              <a:rect b="b" l="l" r="r" t="t"/>
              <a:pathLst>
                <a:path extrusionOk="0" h="1590" w="1854">
                  <a:moveTo>
                    <a:pt x="1072" y="0"/>
                  </a:moveTo>
                  <a:cubicBezTo>
                    <a:pt x="875" y="0"/>
                    <a:pt x="672" y="75"/>
                    <a:pt x="506" y="241"/>
                  </a:cubicBezTo>
                  <a:cubicBezTo>
                    <a:pt x="0" y="747"/>
                    <a:pt x="393" y="1589"/>
                    <a:pt x="1067" y="1589"/>
                  </a:cubicBezTo>
                  <a:cubicBezTo>
                    <a:pt x="1517" y="1589"/>
                    <a:pt x="1854" y="1196"/>
                    <a:pt x="1854" y="803"/>
                  </a:cubicBezTo>
                  <a:cubicBezTo>
                    <a:pt x="1854" y="313"/>
                    <a:pt x="1474" y="0"/>
                    <a:pt x="10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0"/>
            <p:cNvSpPr/>
            <p:nvPr/>
          </p:nvSpPr>
          <p:spPr>
            <a:xfrm>
              <a:off x="1851250" y="2564725"/>
              <a:ext cx="103925" cy="118925"/>
            </a:xfrm>
            <a:custGeom>
              <a:rect b="b" l="l" r="r" t="t"/>
              <a:pathLst>
                <a:path extrusionOk="0" h="4757" w="4157">
                  <a:moveTo>
                    <a:pt x="3426" y="1"/>
                  </a:moveTo>
                  <a:lnTo>
                    <a:pt x="3089" y="225"/>
                  </a:lnTo>
                  <a:cubicBezTo>
                    <a:pt x="3763" y="1180"/>
                    <a:pt x="3707" y="2472"/>
                    <a:pt x="2977" y="3371"/>
                  </a:cubicBezTo>
                  <a:cubicBezTo>
                    <a:pt x="2450" y="4019"/>
                    <a:pt x="1689" y="4375"/>
                    <a:pt x="905" y="4375"/>
                  </a:cubicBezTo>
                  <a:cubicBezTo>
                    <a:pt x="602" y="4375"/>
                    <a:pt x="297" y="4322"/>
                    <a:pt x="0" y="4213"/>
                  </a:cubicBezTo>
                  <a:lnTo>
                    <a:pt x="0" y="4606"/>
                  </a:lnTo>
                  <a:cubicBezTo>
                    <a:pt x="318" y="4707"/>
                    <a:pt x="639" y="4756"/>
                    <a:pt x="954" y="4756"/>
                  </a:cubicBezTo>
                  <a:cubicBezTo>
                    <a:pt x="1863" y="4756"/>
                    <a:pt x="2715" y="4346"/>
                    <a:pt x="3258" y="3595"/>
                  </a:cubicBezTo>
                  <a:cubicBezTo>
                    <a:pt x="4100" y="2584"/>
                    <a:pt x="4156" y="1124"/>
                    <a:pt x="342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0"/>
            <p:cNvSpPr/>
            <p:nvPr/>
          </p:nvSpPr>
          <p:spPr>
            <a:xfrm>
              <a:off x="1859675" y="2133675"/>
              <a:ext cx="190975" cy="304700"/>
            </a:xfrm>
            <a:custGeom>
              <a:rect b="b" l="l" r="r" t="t"/>
              <a:pathLst>
                <a:path extrusionOk="0" h="12188" w="7639">
                  <a:moveTo>
                    <a:pt x="0" y="0"/>
                  </a:moveTo>
                  <a:lnTo>
                    <a:pt x="0" y="1123"/>
                  </a:lnTo>
                  <a:lnTo>
                    <a:pt x="506" y="1123"/>
                  </a:lnTo>
                  <a:lnTo>
                    <a:pt x="506" y="5504"/>
                  </a:lnTo>
                  <a:lnTo>
                    <a:pt x="0" y="5504"/>
                  </a:lnTo>
                  <a:lnTo>
                    <a:pt x="0" y="6628"/>
                  </a:lnTo>
                  <a:lnTo>
                    <a:pt x="506" y="6628"/>
                  </a:lnTo>
                  <a:lnTo>
                    <a:pt x="506" y="11121"/>
                  </a:lnTo>
                  <a:lnTo>
                    <a:pt x="0" y="11121"/>
                  </a:lnTo>
                  <a:lnTo>
                    <a:pt x="0" y="12188"/>
                  </a:lnTo>
                  <a:lnTo>
                    <a:pt x="1123" y="12188"/>
                  </a:lnTo>
                  <a:lnTo>
                    <a:pt x="1123" y="11121"/>
                  </a:lnTo>
                  <a:lnTo>
                    <a:pt x="618" y="11121"/>
                  </a:lnTo>
                  <a:lnTo>
                    <a:pt x="618" y="6628"/>
                  </a:lnTo>
                  <a:lnTo>
                    <a:pt x="1123" y="6628"/>
                  </a:lnTo>
                  <a:lnTo>
                    <a:pt x="1123" y="6122"/>
                  </a:lnTo>
                  <a:lnTo>
                    <a:pt x="6571" y="6122"/>
                  </a:lnTo>
                  <a:lnTo>
                    <a:pt x="6571" y="6628"/>
                  </a:lnTo>
                  <a:lnTo>
                    <a:pt x="7638" y="6628"/>
                  </a:lnTo>
                  <a:lnTo>
                    <a:pt x="7638" y="5504"/>
                  </a:lnTo>
                  <a:lnTo>
                    <a:pt x="6571" y="5504"/>
                  </a:lnTo>
                  <a:lnTo>
                    <a:pt x="6571" y="6010"/>
                  </a:lnTo>
                  <a:lnTo>
                    <a:pt x="1123" y="6010"/>
                  </a:lnTo>
                  <a:lnTo>
                    <a:pt x="1123" y="5504"/>
                  </a:lnTo>
                  <a:lnTo>
                    <a:pt x="618" y="5504"/>
                  </a:lnTo>
                  <a:lnTo>
                    <a:pt x="618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0"/>
            <p:cNvSpPr/>
            <p:nvPr/>
          </p:nvSpPr>
          <p:spPr>
            <a:xfrm>
              <a:off x="2553300" y="2136475"/>
              <a:ext cx="43550" cy="29500"/>
            </a:xfrm>
            <a:custGeom>
              <a:rect b="b" l="l" r="r" t="t"/>
              <a:pathLst>
                <a:path extrusionOk="0" h="1180" w="1742">
                  <a:moveTo>
                    <a:pt x="1685" y="0"/>
                  </a:moveTo>
                  <a:lnTo>
                    <a:pt x="0" y="1011"/>
                  </a:lnTo>
                  <a:lnTo>
                    <a:pt x="56" y="1180"/>
                  </a:lnTo>
                  <a:lnTo>
                    <a:pt x="1741" y="169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0"/>
            <p:cNvSpPr/>
            <p:nvPr/>
          </p:nvSpPr>
          <p:spPr>
            <a:xfrm>
              <a:off x="2564525" y="2161750"/>
              <a:ext cx="44950" cy="23900"/>
            </a:xfrm>
            <a:custGeom>
              <a:rect b="b" l="l" r="r" t="t"/>
              <a:pathLst>
                <a:path extrusionOk="0" h="956" w="1798">
                  <a:moveTo>
                    <a:pt x="1742" y="0"/>
                  </a:moveTo>
                  <a:lnTo>
                    <a:pt x="1" y="843"/>
                  </a:lnTo>
                  <a:cubicBezTo>
                    <a:pt x="1" y="899"/>
                    <a:pt x="1" y="955"/>
                    <a:pt x="57" y="955"/>
                  </a:cubicBezTo>
                  <a:lnTo>
                    <a:pt x="1798" y="169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0"/>
            <p:cNvSpPr/>
            <p:nvPr/>
          </p:nvSpPr>
          <p:spPr>
            <a:xfrm>
              <a:off x="2572950" y="2188425"/>
              <a:ext cx="47775" cy="19675"/>
            </a:xfrm>
            <a:custGeom>
              <a:rect b="b" l="l" r="r" t="t"/>
              <a:pathLst>
                <a:path extrusionOk="0" h="787" w="1911">
                  <a:moveTo>
                    <a:pt x="1854" y="1"/>
                  </a:moveTo>
                  <a:lnTo>
                    <a:pt x="1" y="675"/>
                  </a:lnTo>
                  <a:cubicBezTo>
                    <a:pt x="1" y="731"/>
                    <a:pt x="57" y="731"/>
                    <a:pt x="57" y="787"/>
                  </a:cubicBezTo>
                  <a:lnTo>
                    <a:pt x="1910" y="169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0"/>
            <p:cNvSpPr/>
            <p:nvPr/>
          </p:nvSpPr>
          <p:spPr>
            <a:xfrm>
              <a:off x="2539250" y="2112600"/>
              <a:ext cx="42150" cy="33725"/>
            </a:xfrm>
            <a:custGeom>
              <a:rect b="b" l="l" r="r" t="t"/>
              <a:pathLst>
                <a:path extrusionOk="0" h="1349" w="1686">
                  <a:moveTo>
                    <a:pt x="1573" y="1"/>
                  </a:moveTo>
                  <a:lnTo>
                    <a:pt x="1" y="1180"/>
                  </a:lnTo>
                  <a:lnTo>
                    <a:pt x="113" y="1349"/>
                  </a:lnTo>
                  <a:lnTo>
                    <a:pt x="1686" y="169"/>
                  </a:lnTo>
                  <a:lnTo>
                    <a:pt x="157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0"/>
            <p:cNvSpPr/>
            <p:nvPr/>
          </p:nvSpPr>
          <p:spPr>
            <a:xfrm>
              <a:off x="2587000" y="2269875"/>
              <a:ext cx="49175" cy="7025"/>
            </a:xfrm>
            <a:custGeom>
              <a:rect b="b" l="l" r="r" t="t"/>
              <a:pathLst>
                <a:path extrusionOk="0" h="281" w="1967">
                  <a:moveTo>
                    <a:pt x="1966" y="0"/>
                  </a:moveTo>
                  <a:lnTo>
                    <a:pt x="0" y="112"/>
                  </a:lnTo>
                  <a:cubicBezTo>
                    <a:pt x="0" y="169"/>
                    <a:pt x="0" y="281"/>
                    <a:pt x="0" y="281"/>
                  </a:cubicBezTo>
                  <a:lnTo>
                    <a:pt x="1966" y="169"/>
                  </a:lnTo>
                  <a:cubicBezTo>
                    <a:pt x="1966" y="112"/>
                    <a:pt x="1966" y="56"/>
                    <a:pt x="19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0"/>
            <p:cNvSpPr/>
            <p:nvPr/>
          </p:nvSpPr>
          <p:spPr>
            <a:xfrm>
              <a:off x="2585600" y="2243200"/>
              <a:ext cx="47750" cy="11250"/>
            </a:xfrm>
            <a:custGeom>
              <a:rect b="b" l="l" r="r" t="t"/>
              <a:pathLst>
                <a:path extrusionOk="0" h="450" w="1910">
                  <a:moveTo>
                    <a:pt x="1910" y="0"/>
                  </a:moveTo>
                  <a:lnTo>
                    <a:pt x="0" y="281"/>
                  </a:lnTo>
                  <a:cubicBezTo>
                    <a:pt x="0" y="337"/>
                    <a:pt x="0" y="393"/>
                    <a:pt x="0" y="449"/>
                  </a:cubicBezTo>
                  <a:lnTo>
                    <a:pt x="1910" y="168"/>
                  </a:lnTo>
                  <a:cubicBezTo>
                    <a:pt x="1910" y="112"/>
                    <a:pt x="1910" y="56"/>
                    <a:pt x="191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0"/>
            <p:cNvSpPr/>
            <p:nvPr/>
          </p:nvSpPr>
          <p:spPr>
            <a:xfrm>
              <a:off x="2579975" y="2215100"/>
              <a:ext cx="49175" cy="15475"/>
            </a:xfrm>
            <a:custGeom>
              <a:rect b="b" l="l" r="r" t="t"/>
              <a:pathLst>
                <a:path extrusionOk="0" h="619" w="1967">
                  <a:moveTo>
                    <a:pt x="1910" y="1"/>
                  </a:moveTo>
                  <a:lnTo>
                    <a:pt x="0" y="450"/>
                  </a:lnTo>
                  <a:lnTo>
                    <a:pt x="57" y="619"/>
                  </a:lnTo>
                  <a:lnTo>
                    <a:pt x="1966" y="113"/>
                  </a:ln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0"/>
            <p:cNvSpPr/>
            <p:nvPr/>
          </p:nvSpPr>
          <p:spPr>
            <a:xfrm>
              <a:off x="2358125" y="1998875"/>
              <a:ext cx="7050" cy="49175"/>
            </a:xfrm>
            <a:custGeom>
              <a:rect b="b" l="l" r="r" t="t"/>
              <a:pathLst>
                <a:path extrusionOk="0" h="1967" w="282">
                  <a:moveTo>
                    <a:pt x="113" y="0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0"/>
            <p:cNvSpPr/>
            <p:nvPr/>
          </p:nvSpPr>
          <p:spPr>
            <a:xfrm>
              <a:off x="2426925" y="2014325"/>
              <a:ext cx="21075" cy="47750"/>
            </a:xfrm>
            <a:custGeom>
              <a:rect b="b" l="l" r="r" t="t"/>
              <a:pathLst>
                <a:path extrusionOk="0" h="1910" w="843">
                  <a:moveTo>
                    <a:pt x="674" y="0"/>
                  </a:moveTo>
                  <a:lnTo>
                    <a:pt x="1" y="1854"/>
                  </a:lnTo>
                  <a:lnTo>
                    <a:pt x="169" y="1910"/>
                  </a:lnTo>
                  <a:lnTo>
                    <a:pt x="843" y="56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0"/>
            <p:cNvSpPr/>
            <p:nvPr/>
          </p:nvSpPr>
          <p:spPr>
            <a:xfrm>
              <a:off x="2405875" y="2007300"/>
              <a:ext cx="15450" cy="47750"/>
            </a:xfrm>
            <a:custGeom>
              <a:rect b="b" l="l" r="r" t="t"/>
              <a:pathLst>
                <a:path extrusionOk="0" h="1910" w="618">
                  <a:moveTo>
                    <a:pt x="449" y="0"/>
                  </a:moveTo>
                  <a:lnTo>
                    <a:pt x="0" y="1854"/>
                  </a:lnTo>
                  <a:lnTo>
                    <a:pt x="112" y="1910"/>
                  </a:lnTo>
                  <a:lnTo>
                    <a:pt x="618" y="5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0"/>
            <p:cNvSpPr/>
            <p:nvPr/>
          </p:nvSpPr>
          <p:spPr>
            <a:xfrm>
              <a:off x="2382000" y="2001675"/>
              <a:ext cx="11250" cy="49175"/>
            </a:xfrm>
            <a:custGeom>
              <a:rect b="b" l="l" r="r" t="t"/>
              <a:pathLst>
                <a:path extrusionOk="0" h="1967" w="450">
                  <a:moveTo>
                    <a:pt x="281" y="1"/>
                  </a:moveTo>
                  <a:lnTo>
                    <a:pt x="0" y="1966"/>
                  </a:lnTo>
                  <a:lnTo>
                    <a:pt x="169" y="1966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0"/>
            <p:cNvSpPr/>
            <p:nvPr/>
          </p:nvSpPr>
          <p:spPr>
            <a:xfrm>
              <a:off x="2488700" y="2053625"/>
              <a:ext cx="33725" cy="42150"/>
            </a:xfrm>
            <a:custGeom>
              <a:rect b="b" l="l" r="r" t="t"/>
              <a:pathLst>
                <a:path extrusionOk="0" h="1686" w="1349">
                  <a:moveTo>
                    <a:pt x="1180" y="1"/>
                  </a:moveTo>
                  <a:lnTo>
                    <a:pt x="1" y="1573"/>
                  </a:lnTo>
                  <a:lnTo>
                    <a:pt x="169" y="1686"/>
                  </a:ln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0"/>
            <p:cNvSpPr/>
            <p:nvPr/>
          </p:nvSpPr>
          <p:spPr>
            <a:xfrm>
              <a:off x="2506950" y="2071875"/>
              <a:ext cx="36550" cy="39350"/>
            </a:xfrm>
            <a:custGeom>
              <a:rect b="b" l="l" r="r" t="t"/>
              <a:pathLst>
                <a:path extrusionOk="0" h="1574" w="1462">
                  <a:moveTo>
                    <a:pt x="1349" y="1"/>
                  </a:moveTo>
                  <a:lnTo>
                    <a:pt x="1" y="1461"/>
                  </a:lnTo>
                  <a:lnTo>
                    <a:pt x="169" y="1574"/>
                  </a:lnTo>
                  <a:lnTo>
                    <a:pt x="1461" y="113"/>
                  </a:lnTo>
                  <a:lnTo>
                    <a:pt x="134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0"/>
            <p:cNvSpPr/>
            <p:nvPr/>
          </p:nvSpPr>
          <p:spPr>
            <a:xfrm>
              <a:off x="2469050" y="2039600"/>
              <a:ext cx="29500" cy="43550"/>
            </a:xfrm>
            <a:custGeom>
              <a:rect b="b" l="l" r="r" t="t"/>
              <a:pathLst>
                <a:path extrusionOk="0" h="1742" w="1180">
                  <a:moveTo>
                    <a:pt x="1011" y="0"/>
                  </a:moveTo>
                  <a:lnTo>
                    <a:pt x="0" y="1629"/>
                  </a:lnTo>
                  <a:lnTo>
                    <a:pt x="169" y="1741"/>
                  </a:lnTo>
                  <a:lnTo>
                    <a:pt x="1180" y="56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0"/>
            <p:cNvSpPr/>
            <p:nvPr/>
          </p:nvSpPr>
          <p:spPr>
            <a:xfrm>
              <a:off x="2449400" y="2025550"/>
              <a:ext cx="25300" cy="46350"/>
            </a:xfrm>
            <a:custGeom>
              <a:rect b="b" l="l" r="r" t="t"/>
              <a:pathLst>
                <a:path extrusionOk="0" h="1854" w="1012">
                  <a:moveTo>
                    <a:pt x="843" y="0"/>
                  </a:moveTo>
                  <a:lnTo>
                    <a:pt x="0" y="1742"/>
                  </a:lnTo>
                  <a:lnTo>
                    <a:pt x="169" y="1854"/>
                  </a:lnTo>
                  <a:lnTo>
                    <a:pt x="1011" y="57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50"/>
            <p:cNvSpPr/>
            <p:nvPr/>
          </p:nvSpPr>
          <p:spPr>
            <a:xfrm>
              <a:off x="2525225" y="2091550"/>
              <a:ext cx="39325" cy="36525"/>
            </a:xfrm>
            <a:custGeom>
              <a:rect b="b" l="l" r="r" t="t"/>
              <a:pathLst>
                <a:path extrusionOk="0" h="1461" w="1573">
                  <a:moveTo>
                    <a:pt x="1460" y="0"/>
                  </a:moveTo>
                  <a:lnTo>
                    <a:pt x="0" y="1348"/>
                  </a:lnTo>
                  <a:lnTo>
                    <a:pt x="112" y="1461"/>
                  </a:lnTo>
                  <a:lnTo>
                    <a:pt x="1573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50"/>
            <p:cNvSpPr/>
            <p:nvPr/>
          </p:nvSpPr>
          <p:spPr>
            <a:xfrm>
              <a:off x="2521000" y="2102775"/>
              <a:ext cx="51975" cy="43550"/>
            </a:xfrm>
            <a:custGeom>
              <a:rect b="b" l="l" r="r" t="t"/>
              <a:pathLst>
                <a:path extrusionOk="0" h="1742" w="2079">
                  <a:moveTo>
                    <a:pt x="1966" y="1"/>
                  </a:moveTo>
                  <a:lnTo>
                    <a:pt x="1" y="1573"/>
                  </a:lnTo>
                  <a:lnTo>
                    <a:pt x="113" y="1742"/>
                  </a:lnTo>
                  <a:lnTo>
                    <a:pt x="2079" y="113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0"/>
            <p:cNvSpPr/>
            <p:nvPr/>
          </p:nvSpPr>
          <p:spPr>
            <a:xfrm>
              <a:off x="2556100" y="2175800"/>
              <a:ext cx="60400" cy="28100"/>
            </a:xfrm>
            <a:custGeom>
              <a:rect b="b" l="l" r="r" t="t"/>
              <a:pathLst>
                <a:path extrusionOk="0" h="1124" w="2416">
                  <a:moveTo>
                    <a:pt x="2360" y="0"/>
                  </a:moveTo>
                  <a:lnTo>
                    <a:pt x="1" y="955"/>
                  </a:lnTo>
                  <a:cubicBezTo>
                    <a:pt x="1" y="1011"/>
                    <a:pt x="1" y="1067"/>
                    <a:pt x="57" y="1123"/>
                  </a:cubicBezTo>
                  <a:lnTo>
                    <a:pt x="2416" y="112"/>
                  </a:lnTo>
                  <a:lnTo>
                    <a:pt x="23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0"/>
            <p:cNvSpPr/>
            <p:nvPr/>
          </p:nvSpPr>
          <p:spPr>
            <a:xfrm>
              <a:off x="2546275" y="2149100"/>
              <a:ext cx="57600" cy="33725"/>
            </a:xfrm>
            <a:custGeom>
              <a:rect b="b" l="l" r="r" t="t"/>
              <a:pathLst>
                <a:path extrusionOk="0" h="1349" w="2304">
                  <a:moveTo>
                    <a:pt x="2247" y="1"/>
                  </a:moveTo>
                  <a:lnTo>
                    <a:pt x="0" y="1237"/>
                  </a:lnTo>
                  <a:cubicBezTo>
                    <a:pt x="0" y="1237"/>
                    <a:pt x="0" y="1293"/>
                    <a:pt x="57" y="1349"/>
                  </a:cubicBezTo>
                  <a:lnTo>
                    <a:pt x="2303" y="169"/>
                  </a:lnTo>
                  <a:lnTo>
                    <a:pt x="224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0"/>
            <p:cNvSpPr/>
            <p:nvPr/>
          </p:nvSpPr>
          <p:spPr>
            <a:xfrm>
              <a:off x="2533650" y="2125250"/>
              <a:ext cx="54775" cy="39325"/>
            </a:xfrm>
            <a:custGeom>
              <a:rect b="b" l="l" r="r" t="t"/>
              <a:pathLst>
                <a:path extrusionOk="0" h="1573" w="2191">
                  <a:moveTo>
                    <a:pt x="2134" y="0"/>
                  </a:moveTo>
                  <a:lnTo>
                    <a:pt x="0" y="1404"/>
                  </a:lnTo>
                  <a:lnTo>
                    <a:pt x="112" y="1573"/>
                  </a:lnTo>
                  <a:lnTo>
                    <a:pt x="2190" y="169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0"/>
            <p:cNvSpPr/>
            <p:nvPr/>
          </p:nvSpPr>
          <p:spPr>
            <a:xfrm>
              <a:off x="2563125" y="2202475"/>
              <a:ext cx="61800" cy="21075"/>
            </a:xfrm>
            <a:custGeom>
              <a:rect b="b" l="l" r="r" t="t"/>
              <a:pathLst>
                <a:path extrusionOk="0" h="843" w="2472">
                  <a:moveTo>
                    <a:pt x="2416" y="0"/>
                  </a:moveTo>
                  <a:lnTo>
                    <a:pt x="0" y="674"/>
                  </a:lnTo>
                  <a:lnTo>
                    <a:pt x="57" y="843"/>
                  </a:lnTo>
                  <a:lnTo>
                    <a:pt x="2472" y="169"/>
                  </a:lnTo>
                  <a:cubicBezTo>
                    <a:pt x="2472" y="113"/>
                    <a:pt x="2416" y="56"/>
                    <a:pt x="241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0"/>
            <p:cNvSpPr/>
            <p:nvPr/>
          </p:nvSpPr>
          <p:spPr>
            <a:xfrm>
              <a:off x="2568750" y="2229150"/>
              <a:ext cx="63200" cy="16875"/>
            </a:xfrm>
            <a:custGeom>
              <a:rect b="b" l="l" r="r" t="t"/>
              <a:pathLst>
                <a:path extrusionOk="0" h="675" w="2528">
                  <a:moveTo>
                    <a:pt x="2528" y="0"/>
                  </a:moveTo>
                  <a:lnTo>
                    <a:pt x="56" y="506"/>
                  </a:lnTo>
                  <a:lnTo>
                    <a:pt x="0" y="674"/>
                  </a:lnTo>
                  <a:lnTo>
                    <a:pt x="2528" y="169"/>
                  </a:lnTo>
                  <a:cubicBezTo>
                    <a:pt x="2528" y="113"/>
                    <a:pt x="2528" y="57"/>
                    <a:pt x="252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0"/>
            <p:cNvSpPr/>
            <p:nvPr/>
          </p:nvSpPr>
          <p:spPr>
            <a:xfrm>
              <a:off x="2571550" y="2257225"/>
              <a:ext cx="63200" cy="9850"/>
            </a:xfrm>
            <a:custGeom>
              <a:rect b="b" l="l" r="r" t="t"/>
              <a:pathLst>
                <a:path extrusionOk="0" h="394" w="2528">
                  <a:moveTo>
                    <a:pt x="2528" y="1"/>
                  </a:moveTo>
                  <a:lnTo>
                    <a:pt x="0" y="225"/>
                  </a:lnTo>
                  <a:cubicBezTo>
                    <a:pt x="0" y="281"/>
                    <a:pt x="0" y="338"/>
                    <a:pt x="0" y="394"/>
                  </a:cubicBezTo>
                  <a:lnTo>
                    <a:pt x="2528" y="169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0"/>
            <p:cNvSpPr/>
            <p:nvPr/>
          </p:nvSpPr>
          <p:spPr>
            <a:xfrm>
              <a:off x="2412875" y="2010100"/>
              <a:ext cx="22500" cy="61800"/>
            </a:xfrm>
            <a:custGeom>
              <a:rect b="b" l="l" r="r" t="t"/>
              <a:pathLst>
                <a:path extrusionOk="0" h="2472" w="900">
                  <a:moveTo>
                    <a:pt x="731" y="1"/>
                  </a:moveTo>
                  <a:lnTo>
                    <a:pt x="1" y="2472"/>
                  </a:lnTo>
                  <a:lnTo>
                    <a:pt x="113" y="2472"/>
                  </a:lnTo>
                  <a:lnTo>
                    <a:pt x="900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0"/>
            <p:cNvSpPr/>
            <p:nvPr/>
          </p:nvSpPr>
          <p:spPr>
            <a:xfrm>
              <a:off x="2391825" y="2004500"/>
              <a:ext cx="16875" cy="61800"/>
            </a:xfrm>
            <a:custGeom>
              <a:rect b="b" l="l" r="r" t="t"/>
              <a:pathLst>
                <a:path extrusionOk="0" h="2472" w="675">
                  <a:moveTo>
                    <a:pt x="506" y="0"/>
                  </a:moveTo>
                  <a:lnTo>
                    <a:pt x="0" y="2471"/>
                  </a:lnTo>
                  <a:lnTo>
                    <a:pt x="169" y="2471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0"/>
            <p:cNvSpPr/>
            <p:nvPr/>
          </p:nvSpPr>
          <p:spPr>
            <a:xfrm>
              <a:off x="2369350" y="2000275"/>
              <a:ext cx="9850" cy="63200"/>
            </a:xfrm>
            <a:custGeom>
              <a:rect b="b" l="l" r="r" t="t"/>
              <a:pathLst>
                <a:path extrusionOk="0" h="2528" w="394">
                  <a:moveTo>
                    <a:pt x="225" y="1"/>
                  </a:moveTo>
                  <a:lnTo>
                    <a:pt x="1" y="2528"/>
                  </a:lnTo>
                  <a:lnTo>
                    <a:pt x="169" y="2528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0"/>
            <p:cNvSpPr/>
            <p:nvPr/>
          </p:nvSpPr>
          <p:spPr>
            <a:xfrm>
              <a:off x="2505550" y="2081725"/>
              <a:ext cx="47775" cy="47750"/>
            </a:xfrm>
            <a:custGeom>
              <a:rect b="b" l="l" r="r" t="t"/>
              <a:pathLst>
                <a:path extrusionOk="0" h="1910" w="1911">
                  <a:moveTo>
                    <a:pt x="1798" y="0"/>
                  </a:moveTo>
                  <a:lnTo>
                    <a:pt x="1" y="1797"/>
                  </a:lnTo>
                  <a:cubicBezTo>
                    <a:pt x="57" y="1854"/>
                    <a:pt x="113" y="1910"/>
                    <a:pt x="169" y="1910"/>
                  </a:cubicBezTo>
                  <a:lnTo>
                    <a:pt x="1910" y="112"/>
                  </a:lnTo>
                  <a:lnTo>
                    <a:pt x="179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0"/>
            <p:cNvSpPr/>
            <p:nvPr/>
          </p:nvSpPr>
          <p:spPr>
            <a:xfrm>
              <a:off x="2490100" y="2063450"/>
              <a:ext cx="43575" cy="50575"/>
            </a:xfrm>
            <a:custGeom>
              <a:rect b="b" l="l" r="r" t="t"/>
              <a:pathLst>
                <a:path extrusionOk="0" h="2023" w="1743">
                  <a:moveTo>
                    <a:pt x="1574" y="1"/>
                  </a:moveTo>
                  <a:lnTo>
                    <a:pt x="1" y="1967"/>
                  </a:lnTo>
                  <a:lnTo>
                    <a:pt x="113" y="2023"/>
                  </a:lnTo>
                  <a:lnTo>
                    <a:pt x="1742" y="113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0"/>
            <p:cNvSpPr/>
            <p:nvPr/>
          </p:nvSpPr>
          <p:spPr>
            <a:xfrm>
              <a:off x="2453600" y="2031175"/>
              <a:ext cx="32325" cy="59000"/>
            </a:xfrm>
            <a:custGeom>
              <a:rect b="b" l="l" r="r" t="t"/>
              <a:pathLst>
                <a:path extrusionOk="0" h="2360" w="1293">
                  <a:moveTo>
                    <a:pt x="1180" y="0"/>
                  </a:moveTo>
                  <a:lnTo>
                    <a:pt x="1" y="2247"/>
                  </a:lnTo>
                  <a:lnTo>
                    <a:pt x="113" y="2359"/>
                  </a:lnTo>
                  <a:lnTo>
                    <a:pt x="1292" y="112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0"/>
            <p:cNvSpPr/>
            <p:nvPr/>
          </p:nvSpPr>
          <p:spPr>
            <a:xfrm>
              <a:off x="2471850" y="2046600"/>
              <a:ext cx="39350" cy="54800"/>
            </a:xfrm>
            <a:custGeom>
              <a:rect b="b" l="l" r="r" t="t"/>
              <a:pathLst>
                <a:path extrusionOk="0" h="2192" w="1574">
                  <a:moveTo>
                    <a:pt x="1405" y="1"/>
                  </a:moveTo>
                  <a:lnTo>
                    <a:pt x="1" y="2135"/>
                  </a:lnTo>
                  <a:lnTo>
                    <a:pt x="169" y="2191"/>
                  </a:lnTo>
                  <a:lnTo>
                    <a:pt x="1573" y="113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0"/>
            <p:cNvSpPr/>
            <p:nvPr/>
          </p:nvSpPr>
          <p:spPr>
            <a:xfrm>
              <a:off x="2433950" y="2019925"/>
              <a:ext cx="28100" cy="60400"/>
            </a:xfrm>
            <a:custGeom>
              <a:rect b="b" l="l" r="r" t="t"/>
              <a:pathLst>
                <a:path extrusionOk="0" h="2416" w="1124">
                  <a:moveTo>
                    <a:pt x="955" y="1"/>
                  </a:moveTo>
                  <a:lnTo>
                    <a:pt x="0" y="2360"/>
                  </a:lnTo>
                  <a:lnTo>
                    <a:pt x="113" y="2416"/>
                  </a:lnTo>
                  <a:lnTo>
                    <a:pt x="1124" y="57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0"/>
            <p:cNvSpPr/>
            <p:nvPr/>
          </p:nvSpPr>
          <p:spPr>
            <a:xfrm>
              <a:off x="2053425" y="1998875"/>
              <a:ext cx="579925" cy="574825"/>
            </a:xfrm>
            <a:custGeom>
              <a:rect b="b" l="l" r="r" t="t"/>
              <a:pathLst>
                <a:path extrusionOk="0" h="22993" w="23197">
                  <a:moveTo>
                    <a:pt x="11739" y="0"/>
                  </a:moveTo>
                  <a:cubicBezTo>
                    <a:pt x="11402" y="0"/>
                    <a:pt x="11121" y="0"/>
                    <a:pt x="10784" y="57"/>
                  </a:cubicBezTo>
                  <a:lnTo>
                    <a:pt x="10616" y="57"/>
                  </a:lnTo>
                  <a:cubicBezTo>
                    <a:pt x="10279" y="57"/>
                    <a:pt x="9998" y="113"/>
                    <a:pt x="9661" y="169"/>
                  </a:cubicBezTo>
                  <a:lnTo>
                    <a:pt x="9493" y="225"/>
                  </a:lnTo>
                  <a:cubicBezTo>
                    <a:pt x="9156" y="281"/>
                    <a:pt x="8875" y="337"/>
                    <a:pt x="8538" y="450"/>
                  </a:cubicBezTo>
                  <a:lnTo>
                    <a:pt x="8425" y="506"/>
                  </a:lnTo>
                  <a:cubicBezTo>
                    <a:pt x="8145" y="562"/>
                    <a:pt x="7808" y="674"/>
                    <a:pt x="7471" y="843"/>
                  </a:cubicBezTo>
                  <a:lnTo>
                    <a:pt x="7358" y="899"/>
                  </a:lnTo>
                  <a:cubicBezTo>
                    <a:pt x="7021" y="1011"/>
                    <a:pt x="6741" y="1124"/>
                    <a:pt x="6404" y="1292"/>
                  </a:cubicBezTo>
                  <a:cubicBezTo>
                    <a:pt x="3708" y="2696"/>
                    <a:pt x="1686" y="5168"/>
                    <a:pt x="787" y="8088"/>
                  </a:cubicBezTo>
                  <a:lnTo>
                    <a:pt x="787" y="8200"/>
                  </a:lnTo>
                  <a:cubicBezTo>
                    <a:pt x="1" y="10728"/>
                    <a:pt x="113" y="13368"/>
                    <a:pt x="1124" y="15783"/>
                  </a:cubicBezTo>
                  <a:cubicBezTo>
                    <a:pt x="1236" y="16120"/>
                    <a:pt x="1405" y="16513"/>
                    <a:pt x="1573" y="16850"/>
                  </a:cubicBezTo>
                  <a:lnTo>
                    <a:pt x="1686" y="16962"/>
                  </a:lnTo>
                  <a:cubicBezTo>
                    <a:pt x="1742" y="17131"/>
                    <a:pt x="1798" y="17243"/>
                    <a:pt x="1910" y="17355"/>
                  </a:cubicBezTo>
                  <a:cubicBezTo>
                    <a:pt x="1910" y="17411"/>
                    <a:pt x="1910" y="17411"/>
                    <a:pt x="1967" y="17468"/>
                  </a:cubicBezTo>
                  <a:lnTo>
                    <a:pt x="2191" y="17861"/>
                  </a:lnTo>
                  <a:lnTo>
                    <a:pt x="2191" y="17917"/>
                  </a:lnTo>
                  <a:lnTo>
                    <a:pt x="2247" y="17973"/>
                  </a:lnTo>
                  <a:cubicBezTo>
                    <a:pt x="2304" y="18085"/>
                    <a:pt x="2416" y="18198"/>
                    <a:pt x="2472" y="18310"/>
                  </a:cubicBezTo>
                  <a:cubicBezTo>
                    <a:pt x="2809" y="18759"/>
                    <a:pt x="3202" y="19152"/>
                    <a:pt x="3595" y="19546"/>
                  </a:cubicBezTo>
                  <a:lnTo>
                    <a:pt x="3708" y="19714"/>
                  </a:lnTo>
                  <a:cubicBezTo>
                    <a:pt x="3764" y="19770"/>
                    <a:pt x="3876" y="19883"/>
                    <a:pt x="3988" y="19995"/>
                  </a:cubicBezTo>
                  <a:lnTo>
                    <a:pt x="4157" y="20107"/>
                  </a:lnTo>
                  <a:lnTo>
                    <a:pt x="4438" y="20332"/>
                  </a:lnTo>
                  <a:lnTo>
                    <a:pt x="4550" y="20444"/>
                  </a:lnTo>
                  <a:lnTo>
                    <a:pt x="4831" y="20669"/>
                  </a:lnTo>
                  <a:lnTo>
                    <a:pt x="4999" y="20781"/>
                  </a:lnTo>
                  <a:lnTo>
                    <a:pt x="5280" y="21006"/>
                  </a:lnTo>
                  <a:lnTo>
                    <a:pt x="5449" y="21118"/>
                  </a:lnTo>
                  <a:lnTo>
                    <a:pt x="5786" y="21343"/>
                  </a:lnTo>
                  <a:lnTo>
                    <a:pt x="5954" y="21455"/>
                  </a:lnTo>
                  <a:cubicBezTo>
                    <a:pt x="6235" y="21568"/>
                    <a:pt x="6516" y="21736"/>
                    <a:pt x="6797" y="21848"/>
                  </a:cubicBezTo>
                  <a:lnTo>
                    <a:pt x="6965" y="21961"/>
                  </a:lnTo>
                  <a:cubicBezTo>
                    <a:pt x="7246" y="22073"/>
                    <a:pt x="7527" y="22185"/>
                    <a:pt x="7864" y="22298"/>
                  </a:cubicBezTo>
                  <a:cubicBezTo>
                    <a:pt x="8032" y="22354"/>
                    <a:pt x="8145" y="22466"/>
                    <a:pt x="8313" y="22466"/>
                  </a:cubicBezTo>
                  <a:cubicBezTo>
                    <a:pt x="9464" y="22821"/>
                    <a:pt x="10634" y="22992"/>
                    <a:pt x="11787" y="22992"/>
                  </a:cubicBezTo>
                  <a:cubicBezTo>
                    <a:pt x="15920" y="22992"/>
                    <a:pt x="19829" y="20795"/>
                    <a:pt x="21849" y="17018"/>
                  </a:cubicBezTo>
                  <a:cubicBezTo>
                    <a:pt x="22242" y="16344"/>
                    <a:pt x="22523" y="15614"/>
                    <a:pt x="22747" y="14884"/>
                  </a:cubicBezTo>
                  <a:lnTo>
                    <a:pt x="22804" y="14772"/>
                  </a:lnTo>
                  <a:cubicBezTo>
                    <a:pt x="22804" y="14659"/>
                    <a:pt x="22860" y="14491"/>
                    <a:pt x="22916" y="14379"/>
                  </a:cubicBezTo>
                  <a:lnTo>
                    <a:pt x="22972" y="14210"/>
                  </a:lnTo>
                  <a:cubicBezTo>
                    <a:pt x="22972" y="14098"/>
                    <a:pt x="23028" y="13985"/>
                    <a:pt x="23028" y="13873"/>
                  </a:cubicBezTo>
                  <a:lnTo>
                    <a:pt x="23028" y="13705"/>
                  </a:lnTo>
                  <a:cubicBezTo>
                    <a:pt x="23028" y="13536"/>
                    <a:pt x="23084" y="13424"/>
                    <a:pt x="23141" y="13255"/>
                  </a:cubicBezTo>
                  <a:lnTo>
                    <a:pt x="23141" y="13087"/>
                  </a:lnTo>
                  <a:cubicBezTo>
                    <a:pt x="23141" y="12918"/>
                    <a:pt x="23141" y="12750"/>
                    <a:pt x="23141" y="12637"/>
                  </a:cubicBezTo>
                  <a:lnTo>
                    <a:pt x="23141" y="12581"/>
                  </a:lnTo>
                  <a:lnTo>
                    <a:pt x="23141" y="12188"/>
                  </a:lnTo>
                  <a:cubicBezTo>
                    <a:pt x="23197" y="12132"/>
                    <a:pt x="23197" y="12020"/>
                    <a:pt x="23141" y="12020"/>
                  </a:cubicBezTo>
                  <a:lnTo>
                    <a:pt x="23141" y="11626"/>
                  </a:lnTo>
                  <a:lnTo>
                    <a:pt x="23141" y="11514"/>
                  </a:lnTo>
                  <a:lnTo>
                    <a:pt x="20782" y="11514"/>
                  </a:lnTo>
                  <a:lnTo>
                    <a:pt x="20782" y="11683"/>
                  </a:lnTo>
                  <a:lnTo>
                    <a:pt x="21287" y="11683"/>
                  </a:lnTo>
                  <a:lnTo>
                    <a:pt x="21287" y="12413"/>
                  </a:lnTo>
                  <a:lnTo>
                    <a:pt x="20725" y="12300"/>
                  </a:lnTo>
                  <a:cubicBezTo>
                    <a:pt x="20725" y="12357"/>
                    <a:pt x="20725" y="12413"/>
                    <a:pt x="20725" y="12525"/>
                  </a:cubicBezTo>
                  <a:lnTo>
                    <a:pt x="21231" y="12525"/>
                  </a:lnTo>
                  <a:cubicBezTo>
                    <a:pt x="21231" y="12806"/>
                    <a:pt x="21175" y="13087"/>
                    <a:pt x="21119" y="13311"/>
                  </a:cubicBezTo>
                  <a:lnTo>
                    <a:pt x="20613" y="13199"/>
                  </a:lnTo>
                  <a:lnTo>
                    <a:pt x="20613" y="13368"/>
                  </a:lnTo>
                  <a:lnTo>
                    <a:pt x="21119" y="13480"/>
                  </a:lnTo>
                  <a:cubicBezTo>
                    <a:pt x="21062" y="13705"/>
                    <a:pt x="21006" y="13985"/>
                    <a:pt x="20894" y="14210"/>
                  </a:cubicBezTo>
                  <a:lnTo>
                    <a:pt x="20445" y="14042"/>
                  </a:lnTo>
                  <a:cubicBezTo>
                    <a:pt x="20445" y="14098"/>
                    <a:pt x="20388" y="14154"/>
                    <a:pt x="20388" y="14210"/>
                  </a:cubicBezTo>
                  <a:lnTo>
                    <a:pt x="20894" y="14322"/>
                  </a:lnTo>
                  <a:cubicBezTo>
                    <a:pt x="20782" y="14603"/>
                    <a:pt x="20725" y="14828"/>
                    <a:pt x="20613" y="15052"/>
                  </a:cubicBezTo>
                  <a:lnTo>
                    <a:pt x="20164" y="14884"/>
                  </a:lnTo>
                  <a:lnTo>
                    <a:pt x="20108" y="14996"/>
                  </a:lnTo>
                  <a:lnTo>
                    <a:pt x="20557" y="15221"/>
                  </a:lnTo>
                  <a:cubicBezTo>
                    <a:pt x="20445" y="15446"/>
                    <a:pt x="20332" y="15670"/>
                    <a:pt x="20220" y="15895"/>
                  </a:cubicBezTo>
                  <a:lnTo>
                    <a:pt x="19771" y="15670"/>
                  </a:lnTo>
                  <a:lnTo>
                    <a:pt x="19714" y="15839"/>
                  </a:lnTo>
                  <a:lnTo>
                    <a:pt x="20164" y="16063"/>
                  </a:lnTo>
                  <a:cubicBezTo>
                    <a:pt x="19995" y="16288"/>
                    <a:pt x="19883" y="16513"/>
                    <a:pt x="19714" y="16737"/>
                  </a:cubicBezTo>
                  <a:lnTo>
                    <a:pt x="19321" y="16457"/>
                  </a:lnTo>
                  <a:cubicBezTo>
                    <a:pt x="19321" y="16513"/>
                    <a:pt x="19265" y="16569"/>
                    <a:pt x="19209" y="16625"/>
                  </a:cubicBezTo>
                  <a:lnTo>
                    <a:pt x="19658" y="16906"/>
                  </a:lnTo>
                  <a:cubicBezTo>
                    <a:pt x="19490" y="17074"/>
                    <a:pt x="19378" y="17299"/>
                    <a:pt x="19209" y="17468"/>
                  </a:cubicBezTo>
                  <a:lnTo>
                    <a:pt x="18816" y="17187"/>
                  </a:lnTo>
                  <a:lnTo>
                    <a:pt x="18704" y="17299"/>
                  </a:lnTo>
                  <a:lnTo>
                    <a:pt x="19097" y="17636"/>
                  </a:lnTo>
                  <a:cubicBezTo>
                    <a:pt x="18928" y="17805"/>
                    <a:pt x="18760" y="18029"/>
                    <a:pt x="18591" y="18198"/>
                  </a:cubicBezTo>
                  <a:lnTo>
                    <a:pt x="18198" y="17861"/>
                  </a:lnTo>
                  <a:lnTo>
                    <a:pt x="18086" y="17973"/>
                  </a:lnTo>
                  <a:lnTo>
                    <a:pt x="18423" y="18310"/>
                  </a:lnTo>
                  <a:lnTo>
                    <a:pt x="17917" y="18816"/>
                  </a:lnTo>
                  <a:lnTo>
                    <a:pt x="17580" y="18422"/>
                  </a:lnTo>
                  <a:lnTo>
                    <a:pt x="17468" y="18535"/>
                  </a:lnTo>
                  <a:lnTo>
                    <a:pt x="17805" y="18928"/>
                  </a:lnTo>
                  <a:cubicBezTo>
                    <a:pt x="17580" y="19096"/>
                    <a:pt x="17356" y="19265"/>
                    <a:pt x="17131" y="19377"/>
                  </a:cubicBezTo>
                  <a:lnTo>
                    <a:pt x="16850" y="18984"/>
                  </a:lnTo>
                  <a:lnTo>
                    <a:pt x="16738" y="19040"/>
                  </a:lnTo>
                  <a:lnTo>
                    <a:pt x="17019" y="19489"/>
                  </a:lnTo>
                  <a:cubicBezTo>
                    <a:pt x="16794" y="19602"/>
                    <a:pt x="16569" y="19770"/>
                    <a:pt x="16401" y="19883"/>
                  </a:cubicBezTo>
                  <a:lnTo>
                    <a:pt x="16120" y="19433"/>
                  </a:lnTo>
                  <a:lnTo>
                    <a:pt x="16008" y="19489"/>
                  </a:lnTo>
                  <a:lnTo>
                    <a:pt x="16232" y="19939"/>
                  </a:lnTo>
                  <a:cubicBezTo>
                    <a:pt x="16008" y="20051"/>
                    <a:pt x="15783" y="20163"/>
                    <a:pt x="15502" y="20276"/>
                  </a:cubicBezTo>
                  <a:lnTo>
                    <a:pt x="15334" y="19826"/>
                  </a:lnTo>
                  <a:lnTo>
                    <a:pt x="15165" y="19883"/>
                  </a:lnTo>
                  <a:lnTo>
                    <a:pt x="15390" y="20332"/>
                  </a:lnTo>
                  <a:cubicBezTo>
                    <a:pt x="15109" y="20444"/>
                    <a:pt x="14884" y="20500"/>
                    <a:pt x="14660" y="20557"/>
                  </a:cubicBezTo>
                  <a:lnTo>
                    <a:pt x="14491" y="20107"/>
                  </a:lnTo>
                  <a:lnTo>
                    <a:pt x="14379" y="20163"/>
                  </a:lnTo>
                  <a:lnTo>
                    <a:pt x="14491" y="20613"/>
                  </a:lnTo>
                  <a:cubicBezTo>
                    <a:pt x="14267" y="20725"/>
                    <a:pt x="13986" y="20781"/>
                    <a:pt x="13761" y="20837"/>
                  </a:cubicBezTo>
                  <a:lnTo>
                    <a:pt x="13649" y="20332"/>
                  </a:lnTo>
                  <a:lnTo>
                    <a:pt x="13480" y="20332"/>
                  </a:lnTo>
                  <a:lnTo>
                    <a:pt x="13593" y="20837"/>
                  </a:lnTo>
                  <a:cubicBezTo>
                    <a:pt x="13312" y="20894"/>
                    <a:pt x="13087" y="20894"/>
                    <a:pt x="12862" y="20950"/>
                  </a:cubicBezTo>
                  <a:lnTo>
                    <a:pt x="12806" y="20444"/>
                  </a:lnTo>
                  <a:lnTo>
                    <a:pt x="12638" y="20444"/>
                  </a:lnTo>
                  <a:lnTo>
                    <a:pt x="12694" y="20950"/>
                  </a:lnTo>
                  <a:lnTo>
                    <a:pt x="11908" y="20950"/>
                  </a:lnTo>
                  <a:lnTo>
                    <a:pt x="11908" y="20444"/>
                  </a:lnTo>
                  <a:lnTo>
                    <a:pt x="11739" y="20444"/>
                  </a:lnTo>
                  <a:lnTo>
                    <a:pt x="11739" y="20950"/>
                  </a:lnTo>
                  <a:lnTo>
                    <a:pt x="11009" y="20950"/>
                  </a:lnTo>
                  <a:lnTo>
                    <a:pt x="11065" y="20444"/>
                  </a:lnTo>
                  <a:lnTo>
                    <a:pt x="10897" y="20444"/>
                  </a:lnTo>
                  <a:lnTo>
                    <a:pt x="10841" y="20950"/>
                  </a:lnTo>
                  <a:cubicBezTo>
                    <a:pt x="10560" y="20950"/>
                    <a:pt x="10335" y="20894"/>
                    <a:pt x="10054" y="20837"/>
                  </a:cubicBezTo>
                  <a:lnTo>
                    <a:pt x="10167" y="20332"/>
                  </a:lnTo>
                  <a:lnTo>
                    <a:pt x="9998" y="20332"/>
                  </a:lnTo>
                  <a:lnTo>
                    <a:pt x="9886" y="20837"/>
                  </a:lnTo>
                  <a:cubicBezTo>
                    <a:pt x="9661" y="20781"/>
                    <a:pt x="9436" y="20725"/>
                    <a:pt x="9212" y="20669"/>
                  </a:cubicBezTo>
                  <a:lnTo>
                    <a:pt x="9324" y="20163"/>
                  </a:lnTo>
                  <a:lnTo>
                    <a:pt x="9212" y="20107"/>
                  </a:lnTo>
                  <a:lnTo>
                    <a:pt x="9043" y="20613"/>
                  </a:lnTo>
                  <a:cubicBezTo>
                    <a:pt x="8819" y="20500"/>
                    <a:pt x="8538" y="20444"/>
                    <a:pt x="8313" y="20332"/>
                  </a:cubicBezTo>
                  <a:lnTo>
                    <a:pt x="8538" y="19883"/>
                  </a:lnTo>
                  <a:cubicBezTo>
                    <a:pt x="8482" y="19826"/>
                    <a:pt x="8425" y="19826"/>
                    <a:pt x="8369" y="19826"/>
                  </a:cubicBezTo>
                  <a:lnTo>
                    <a:pt x="8088" y="20220"/>
                  </a:lnTo>
                  <a:cubicBezTo>
                    <a:pt x="7864" y="20107"/>
                    <a:pt x="7639" y="19995"/>
                    <a:pt x="7414" y="19883"/>
                  </a:cubicBezTo>
                  <a:lnTo>
                    <a:pt x="7639" y="19489"/>
                  </a:lnTo>
                  <a:lnTo>
                    <a:pt x="7527" y="19377"/>
                  </a:lnTo>
                  <a:lnTo>
                    <a:pt x="7246" y="19826"/>
                  </a:lnTo>
                  <a:cubicBezTo>
                    <a:pt x="7021" y="19714"/>
                    <a:pt x="6797" y="19546"/>
                    <a:pt x="6628" y="19433"/>
                  </a:cubicBezTo>
                  <a:lnTo>
                    <a:pt x="6853" y="18984"/>
                  </a:lnTo>
                  <a:lnTo>
                    <a:pt x="6741" y="18928"/>
                  </a:lnTo>
                  <a:lnTo>
                    <a:pt x="6460" y="19321"/>
                  </a:lnTo>
                  <a:cubicBezTo>
                    <a:pt x="6235" y="19209"/>
                    <a:pt x="6067" y="19040"/>
                    <a:pt x="5842" y="18872"/>
                  </a:cubicBezTo>
                  <a:lnTo>
                    <a:pt x="6179" y="18479"/>
                  </a:lnTo>
                  <a:lnTo>
                    <a:pt x="6067" y="18366"/>
                  </a:lnTo>
                  <a:lnTo>
                    <a:pt x="5730" y="18759"/>
                  </a:lnTo>
                  <a:cubicBezTo>
                    <a:pt x="5561" y="18591"/>
                    <a:pt x="5336" y="18422"/>
                    <a:pt x="5168" y="18254"/>
                  </a:cubicBezTo>
                  <a:lnTo>
                    <a:pt x="5505" y="17917"/>
                  </a:lnTo>
                  <a:lnTo>
                    <a:pt x="5393" y="17748"/>
                  </a:lnTo>
                  <a:lnTo>
                    <a:pt x="5056" y="18142"/>
                  </a:lnTo>
                  <a:cubicBezTo>
                    <a:pt x="4887" y="17973"/>
                    <a:pt x="4719" y="17748"/>
                    <a:pt x="4550" y="17580"/>
                  </a:cubicBezTo>
                  <a:lnTo>
                    <a:pt x="4943" y="17243"/>
                  </a:lnTo>
                  <a:lnTo>
                    <a:pt x="4831" y="17131"/>
                  </a:lnTo>
                  <a:lnTo>
                    <a:pt x="4438" y="17468"/>
                  </a:lnTo>
                  <a:cubicBezTo>
                    <a:pt x="4269" y="17243"/>
                    <a:pt x="4101" y="17018"/>
                    <a:pt x="3988" y="16794"/>
                  </a:cubicBezTo>
                  <a:lnTo>
                    <a:pt x="4382" y="16569"/>
                  </a:lnTo>
                  <a:cubicBezTo>
                    <a:pt x="4382" y="16513"/>
                    <a:pt x="4325" y="16457"/>
                    <a:pt x="4269" y="16400"/>
                  </a:cubicBezTo>
                  <a:lnTo>
                    <a:pt x="3876" y="16681"/>
                  </a:lnTo>
                  <a:cubicBezTo>
                    <a:pt x="3764" y="16457"/>
                    <a:pt x="3595" y="16232"/>
                    <a:pt x="3483" y="16063"/>
                  </a:cubicBezTo>
                  <a:lnTo>
                    <a:pt x="3932" y="15783"/>
                  </a:lnTo>
                  <a:lnTo>
                    <a:pt x="3876" y="15670"/>
                  </a:lnTo>
                  <a:lnTo>
                    <a:pt x="3427" y="15895"/>
                  </a:lnTo>
                  <a:cubicBezTo>
                    <a:pt x="3314" y="15670"/>
                    <a:pt x="3202" y="15446"/>
                    <a:pt x="3090" y="15165"/>
                  </a:cubicBezTo>
                  <a:lnTo>
                    <a:pt x="3539" y="14996"/>
                  </a:lnTo>
                  <a:lnTo>
                    <a:pt x="3483" y="14828"/>
                  </a:lnTo>
                  <a:lnTo>
                    <a:pt x="3034" y="14996"/>
                  </a:lnTo>
                  <a:cubicBezTo>
                    <a:pt x="2921" y="14772"/>
                    <a:pt x="2865" y="14547"/>
                    <a:pt x="2809" y="14322"/>
                  </a:cubicBezTo>
                  <a:lnTo>
                    <a:pt x="3258" y="14154"/>
                  </a:lnTo>
                  <a:lnTo>
                    <a:pt x="3146" y="14042"/>
                  </a:lnTo>
                  <a:lnTo>
                    <a:pt x="2697" y="14154"/>
                  </a:lnTo>
                  <a:cubicBezTo>
                    <a:pt x="2640" y="13929"/>
                    <a:pt x="2528" y="13648"/>
                    <a:pt x="2528" y="13424"/>
                  </a:cubicBezTo>
                  <a:lnTo>
                    <a:pt x="2977" y="13311"/>
                  </a:lnTo>
                  <a:lnTo>
                    <a:pt x="2977" y="13143"/>
                  </a:lnTo>
                  <a:lnTo>
                    <a:pt x="2472" y="13255"/>
                  </a:lnTo>
                  <a:cubicBezTo>
                    <a:pt x="2472" y="12974"/>
                    <a:pt x="2416" y="12750"/>
                    <a:pt x="2360" y="12525"/>
                  </a:cubicBezTo>
                  <a:lnTo>
                    <a:pt x="2865" y="12469"/>
                  </a:lnTo>
                  <a:lnTo>
                    <a:pt x="2865" y="12300"/>
                  </a:lnTo>
                  <a:lnTo>
                    <a:pt x="2360" y="12357"/>
                  </a:lnTo>
                  <a:cubicBezTo>
                    <a:pt x="2360" y="12076"/>
                    <a:pt x="2360" y="11851"/>
                    <a:pt x="2360" y="11570"/>
                  </a:cubicBezTo>
                  <a:lnTo>
                    <a:pt x="2865" y="11570"/>
                  </a:lnTo>
                  <a:lnTo>
                    <a:pt x="2865" y="11514"/>
                  </a:lnTo>
                  <a:lnTo>
                    <a:pt x="2865" y="11402"/>
                  </a:lnTo>
                  <a:lnTo>
                    <a:pt x="2360" y="11402"/>
                  </a:lnTo>
                  <a:lnTo>
                    <a:pt x="2360" y="10728"/>
                  </a:lnTo>
                  <a:lnTo>
                    <a:pt x="2865" y="10784"/>
                  </a:lnTo>
                  <a:lnTo>
                    <a:pt x="2865" y="10615"/>
                  </a:lnTo>
                  <a:lnTo>
                    <a:pt x="2360" y="10559"/>
                  </a:lnTo>
                  <a:cubicBezTo>
                    <a:pt x="2360" y="10278"/>
                    <a:pt x="2416" y="10054"/>
                    <a:pt x="2472" y="9773"/>
                  </a:cubicBezTo>
                  <a:lnTo>
                    <a:pt x="2977" y="9885"/>
                  </a:lnTo>
                  <a:cubicBezTo>
                    <a:pt x="2977" y="9829"/>
                    <a:pt x="2977" y="9773"/>
                    <a:pt x="2977" y="9717"/>
                  </a:cubicBezTo>
                  <a:lnTo>
                    <a:pt x="2472" y="9605"/>
                  </a:lnTo>
                  <a:cubicBezTo>
                    <a:pt x="2528" y="9380"/>
                    <a:pt x="2584" y="9155"/>
                    <a:pt x="2640" y="8931"/>
                  </a:cubicBezTo>
                  <a:lnTo>
                    <a:pt x="3146" y="8987"/>
                  </a:lnTo>
                  <a:cubicBezTo>
                    <a:pt x="3202" y="8931"/>
                    <a:pt x="3202" y="8874"/>
                    <a:pt x="3202" y="8818"/>
                  </a:cubicBezTo>
                  <a:lnTo>
                    <a:pt x="2753" y="8706"/>
                  </a:lnTo>
                  <a:cubicBezTo>
                    <a:pt x="2809" y="8425"/>
                    <a:pt x="2921" y="8200"/>
                    <a:pt x="2977" y="7920"/>
                  </a:cubicBezTo>
                  <a:lnTo>
                    <a:pt x="3483" y="8144"/>
                  </a:lnTo>
                  <a:lnTo>
                    <a:pt x="3539" y="7976"/>
                  </a:lnTo>
                  <a:lnTo>
                    <a:pt x="3090" y="7807"/>
                  </a:lnTo>
                  <a:cubicBezTo>
                    <a:pt x="3146" y="7583"/>
                    <a:pt x="3258" y="7358"/>
                    <a:pt x="3371" y="7133"/>
                  </a:cubicBezTo>
                  <a:lnTo>
                    <a:pt x="3820" y="7358"/>
                  </a:lnTo>
                  <a:lnTo>
                    <a:pt x="3932" y="7189"/>
                  </a:lnTo>
                  <a:lnTo>
                    <a:pt x="3483" y="6965"/>
                  </a:lnTo>
                  <a:cubicBezTo>
                    <a:pt x="3595" y="6740"/>
                    <a:pt x="3708" y="6515"/>
                    <a:pt x="3876" y="6291"/>
                  </a:cubicBezTo>
                  <a:lnTo>
                    <a:pt x="4269" y="6572"/>
                  </a:lnTo>
                  <a:cubicBezTo>
                    <a:pt x="4325" y="6515"/>
                    <a:pt x="4325" y="6459"/>
                    <a:pt x="4382" y="6403"/>
                  </a:cubicBezTo>
                  <a:lnTo>
                    <a:pt x="3988" y="6122"/>
                  </a:lnTo>
                  <a:cubicBezTo>
                    <a:pt x="4101" y="5954"/>
                    <a:pt x="4269" y="5729"/>
                    <a:pt x="4382" y="5561"/>
                  </a:cubicBezTo>
                  <a:lnTo>
                    <a:pt x="4775" y="5841"/>
                  </a:lnTo>
                  <a:lnTo>
                    <a:pt x="4887" y="5729"/>
                  </a:lnTo>
                  <a:lnTo>
                    <a:pt x="4550" y="5392"/>
                  </a:lnTo>
                  <a:cubicBezTo>
                    <a:pt x="4719" y="5224"/>
                    <a:pt x="4943" y="4999"/>
                    <a:pt x="5112" y="4831"/>
                  </a:cubicBezTo>
                  <a:lnTo>
                    <a:pt x="5449" y="5224"/>
                  </a:lnTo>
                  <a:lnTo>
                    <a:pt x="5561" y="5055"/>
                  </a:lnTo>
                  <a:lnTo>
                    <a:pt x="5224" y="4718"/>
                  </a:lnTo>
                  <a:cubicBezTo>
                    <a:pt x="5393" y="4550"/>
                    <a:pt x="5561" y="4381"/>
                    <a:pt x="5786" y="4213"/>
                  </a:cubicBezTo>
                  <a:lnTo>
                    <a:pt x="6067" y="4606"/>
                  </a:lnTo>
                  <a:lnTo>
                    <a:pt x="6235" y="4494"/>
                  </a:lnTo>
                  <a:lnTo>
                    <a:pt x="5898" y="4100"/>
                  </a:lnTo>
                  <a:cubicBezTo>
                    <a:pt x="6123" y="3932"/>
                    <a:pt x="6291" y="3820"/>
                    <a:pt x="6516" y="3651"/>
                  </a:cubicBezTo>
                  <a:lnTo>
                    <a:pt x="6797" y="4044"/>
                  </a:lnTo>
                  <a:lnTo>
                    <a:pt x="6965" y="3988"/>
                  </a:lnTo>
                  <a:lnTo>
                    <a:pt x="6684" y="3539"/>
                  </a:lnTo>
                  <a:cubicBezTo>
                    <a:pt x="6853" y="3426"/>
                    <a:pt x="7077" y="3314"/>
                    <a:pt x="7302" y="3202"/>
                  </a:cubicBezTo>
                  <a:lnTo>
                    <a:pt x="7527" y="3595"/>
                  </a:lnTo>
                  <a:lnTo>
                    <a:pt x="7695" y="3539"/>
                  </a:lnTo>
                  <a:lnTo>
                    <a:pt x="7471" y="3089"/>
                  </a:lnTo>
                  <a:cubicBezTo>
                    <a:pt x="7695" y="2977"/>
                    <a:pt x="7920" y="2865"/>
                    <a:pt x="8145" y="2752"/>
                  </a:cubicBezTo>
                  <a:lnTo>
                    <a:pt x="8369" y="3202"/>
                  </a:lnTo>
                  <a:lnTo>
                    <a:pt x="8482" y="3146"/>
                  </a:lnTo>
                  <a:lnTo>
                    <a:pt x="8313" y="2696"/>
                  </a:lnTo>
                  <a:cubicBezTo>
                    <a:pt x="8538" y="2584"/>
                    <a:pt x="8762" y="2472"/>
                    <a:pt x="8987" y="2415"/>
                  </a:cubicBezTo>
                  <a:lnTo>
                    <a:pt x="9156" y="2921"/>
                  </a:lnTo>
                  <a:lnTo>
                    <a:pt x="9268" y="2865"/>
                  </a:lnTo>
                  <a:lnTo>
                    <a:pt x="9156" y="2359"/>
                  </a:lnTo>
                  <a:cubicBezTo>
                    <a:pt x="9380" y="2303"/>
                    <a:pt x="9661" y="2247"/>
                    <a:pt x="9886" y="2191"/>
                  </a:cubicBezTo>
                  <a:lnTo>
                    <a:pt x="9998" y="2696"/>
                  </a:lnTo>
                  <a:lnTo>
                    <a:pt x="10167" y="2696"/>
                  </a:lnTo>
                  <a:lnTo>
                    <a:pt x="10110" y="2191"/>
                  </a:lnTo>
                  <a:cubicBezTo>
                    <a:pt x="10335" y="2135"/>
                    <a:pt x="10560" y="2078"/>
                    <a:pt x="10784" y="2078"/>
                  </a:cubicBezTo>
                  <a:lnTo>
                    <a:pt x="10841" y="2584"/>
                  </a:lnTo>
                  <a:lnTo>
                    <a:pt x="11009" y="2584"/>
                  </a:lnTo>
                  <a:lnTo>
                    <a:pt x="10953" y="2078"/>
                  </a:lnTo>
                  <a:cubicBezTo>
                    <a:pt x="11234" y="2078"/>
                    <a:pt x="11514" y="2022"/>
                    <a:pt x="11739" y="2022"/>
                  </a:cubicBezTo>
                  <a:lnTo>
                    <a:pt x="11739" y="2528"/>
                  </a:lnTo>
                  <a:lnTo>
                    <a:pt x="11908" y="2528"/>
                  </a:lnTo>
                  <a:lnTo>
                    <a:pt x="1190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0"/>
            <p:cNvSpPr/>
            <p:nvPr/>
          </p:nvSpPr>
          <p:spPr>
            <a:xfrm>
              <a:off x="4888325" y="1885150"/>
              <a:ext cx="44975" cy="67400"/>
            </a:xfrm>
            <a:custGeom>
              <a:rect b="b" l="l" r="r" t="t"/>
              <a:pathLst>
                <a:path extrusionOk="0" h="2696" w="1799">
                  <a:moveTo>
                    <a:pt x="225" y="0"/>
                  </a:moveTo>
                  <a:lnTo>
                    <a:pt x="1" y="112"/>
                  </a:lnTo>
                  <a:lnTo>
                    <a:pt x="1573" y="2696"/>
                  </a:lnTo>
                  <a:lnTo>
                    <a:pt x="1798" y="252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0"/>
            <p:cNvSpPr/>
            <p:nvPr/>
          </p:nvSpPr>
          <p:spPr>
            <a:xfrm>
              <a:off x="4926250" y="1865475"/>
              <a:ext cx="36525" cy="70225"/>
            </a:xfrm>
            <a:custGeom>
              <a:rect b="b" l="l" r="r" t="t"/>
              <a:pathLst>
                <a:path extrusionOk="0" h="2809" w="1461">
                  <a:moveTo>
                    <a:pt x="225" y="1"/>
                  </a:moveTo>
                  <a:lnTo>
                    <a:pt x="0" y="113"/>
                  </a:lnTo>
                  <a:lnTo>
                    <a:pt x="1292" y="2809"/>
                  </a:lnTo>
                  <a:lnTo>
                    <a:pt x="1461" y="269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0"/>
            <p:cNvSpPr/>
            <p:nvPr/>
          </p:nvSpPr>
          <p:spPr>
            <a:xfrm>
              <a:off x="4965550" y="1848625"/>
              <a:ext cx="30925" cy="73050"/>
            </a:xfrm>
            <a:custGeom>
              <a:rect b="b" l="l" r="r" t="t"/>
              <a:pathLst>
                <a:path extrusionOk="0" h="2922" w="1237">
                  <a:moveTo>
                    <a:pt x="282" y="1"/>
                  </a:moveTo>
                  <a:lnTo>
                    <a:pt x="1" y="113"/>
                  </a:lnTo>
                  <a:lnTo>
                    <a:pt x="1012" y="2921"/>
                  </a:lnTo>
                  <a:lnTo>
                    <a:pt x="1236" y="2809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0"/>
            <p:cNvSpPr/>
            <p:nvPr/>
          </p:nvSpPr>
          <p:spPr>
            <a:xfrm>
              <a:off x="4853225" y="1909000"/>
              <a:ext cx="49175" cy="63225"/>
            </a:xfrm>
            <a:custGeom>
              <a:rect b="b" l="l" r="r" t="t"/>
              <a:pathLst>
                <a:path extrusionOk="0" h="2529" w="1967">
                  <a:moveTo>
                    <a:pt x="169" y="1"/>
                  </a:moveTo>
                  <a:lnTo>
                    <a:pt x="1" y="169"/>
                  </a:lnTo>
                  <a:lnTo>
                    <a:pt x="1742" y="2528"/>
                  </a:lnTo>
                  <a:lnTo>
                    <a:pt x="1966" y="241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0"/>
            <p:cNvSpPr/>
            <p:nvPr/>
          </p:nvSpPr>
          <p:spPr>
            <a:xfrm>
              <a:off x="5129850" y="1826175"/>
              <a:ext cx="11250" cy="74425"/>
            </a:xfrm>
            <a:custGeom>
              <a:rect b="b" l="l" r="r" t="t"/>
              <a:pathLst>
                <a:path extrusionOk="0" h="2977" w="450">
                  <a:moveTo>
                    <a:pt x="169" y="0"/>
                  </a:moveTo>
                  <a:lnTo>
                    <a:pt x="0" y="2977"/>
                  </a:lnTo>
                  <a:lnTo>
                    <a:pt x="281" y="2977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0"/>
            <p:cNvSpPr/>
            <p:nvPr/>
          </p:nvSpPr>
          <p:spPr>
            <a:xfrm>
              <a:off x="5090525" y="1826175"/>
              <a:ext cx="9850" cy="74425"/>
            </a:xfrm>
            <a:custGeom>
              <a:rect b="b" l="l" r="r" t="t"/>
              <a:pathLst>
                <a:path extrusionOk="0" h="2977" w="394">
                  <a:moveTo>
                    <a:pt x="0" y="0"/>
                  </a:moveTo>
                  <a:lnTo>
                    <a:pt x="169" y="2977"/>
                  </a:lnTo>
                  <a:lnTo>
                    <a:pt x="394" y="2977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0"/>
            <p:cNvSpPr/>
            <p:nvPr/>
          </p:nvSpPr>
          <p:spPr>
            <a:xfrm>
              <a:off x="5048400" y="1830375"/>
              <a:ext cx="16875" cy="73050"/>
            </a:xfrm>
            <a:custGeom>
              <a:rect b="b" l="l" r="r" t="t"/>
              <a:pathLst>
                <a:path extrusionOk="0" h="2922" w="675">
                  <a:moveTo>
                    <a:pt x="1" y="1"/>
                  </a:moveTo>
                  <a:lnTo>
                    <a:pt x="450" y="2921"/>
                  </a:lnTo>
                  <a:lnTo>
                    <a:pt x="675" y="292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0"/>
            <p:cNvSpPr/>
            <p:nvPr/>
          </p:nvSpPr>
          <p:spPr>
            <a:xfrm>
              <a:off x="5006275" y="1837400"/>
              <a:ext cx="23900" cy="74450"/>
            </a:xfrm>
            <a:custGeom>
              <a:rect b="b" l="l" r="r" t="t"/>
              <a:pathLst>
                <a:path extrusionOk="0" h="2978" w="956">
                  <a:moveTo>
                    <a:pt x="281" y="0"/>
                  </a:moveTo>
                  <a:lnTo>
                    <a:pt x="1" y="57"/>
                  </a:lnTo>
                  <a:lnTo>
                    <a:pt x="731" y="2977"/>
                  </a:lnTo>
                  <a:lnTo>
                    <a:pt x="955" y="286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0"/>
            <p:cNvSpPr/>
            <p:nvPr/>
          </p:nvSpPr>
          <p:spPr>
            <a:xfrm>
              <a:off x="4763375" y="1998875"/>
              <a:ext cx="63200" cy="49175"/>
            </a:xfrm>
            <a:custGeom>
              <a:rect b="b" l="l" r="r" t="t"/>
              <a:pathLst>
                <a:path extrusionOk="0" h="1967" w="2528">
                  <a:moveTo>
                    <a:pt x="169" y="0"/>
                  </a:moveTo>
                  <a:lnTo>
                    <a:pt x="0" y="169"/>
                  </a:lnTo>
                  <a:lnTo>
                    <a:pt x="2415" y="1966"/>
                  </a:lnTo>
                  <a:lnTo>
                    <a:pt x="2528" y="1741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0"/>
            <p:cNvSpPr/>
            <p:nvPr/>
          </p:nvSpPr>
          <p:spPr>
            <a:xfrm>
              <a:off x="4790050" y="1966575"/>
              <a:ext cx="59000" cy="54775"/>
            </a:xfrm>
            <a:custGeom>
              <a:rect b="b" l="l" r="r" t="t"/>
              <a:pathLst>
                <a:path extrusionOk="0" h="2191" w="2360">
                  <a:moveTo>
                    <a:pt x="169" y="1"/>
                  </a:moveTo>
                  <a:lnTo>
                    <a:pt x="0" y="169"/>
                  </a:lnTo>
                  <a:lnTo>
                    <a:pt x="2191" y="2191"/>
                  </a:lnTo>
                  <a:lnTo>
                    <a:pt x="2359" y="1966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0"/>
            <p:cNvSpPr/>
            <p:nvPr/>
          </p:nvSpPr>
          <p:spPr>
            <a:xfrm>
              <a:off x="4739500" y="2033975"/>
              <a:ext cx="67425" cy="43550"/>
            </a:xfrm>
            <a:custGeom>
              <a:rect b="b" l="l" r="r" t="t"/>
              <a:pathLst>
                <a:path extrusionOk="0" h="1742" w="2697">
                  <a:moveTo>
                    <a:pt x="169" y="0"/>
                  </a:moveTo>
                  <a:cubicBezTo>
                    <a:pt x="113" y="57"/>
                    <a:pt x="57" y="169"/>
                    <a:pt x="0" y="225"/>
                  </a:cubicBezTo>
                  <a:lnTo>
                    <a:pt x="2528" y="1742"/>
                  </a:lnTo>
                  <a:lnTo>
                    <a:pt x="2696" y="1517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0"/>
            <p:cNvSpPr/>
            <p:nvPr/>
          </p:nvSpPr>
          <p:spPr>
            <a:xfrm>
              <a:off x="4820925" y="1935675"/>
              <a:ext cx="54800" cy="60425"/>
            </a:xfrm>
            <a:custGeom>
              <a:rect b="b" l="l" r="r" t="t"/>
              <a:pathLst>
                <a:path extrusionOk="0" h="2417" w="2192">
                  <a:moveTo>
                    <a:pt x="169" y="1"/>
                  </a:moveTo>
                  <a:lnTo>
                    <a:pt x="1" y="169"/>
                  </a:lnTo>
                  <a:lnTo>
                    <a:pt x="1967" y="2416"/>
                  </a:lnTo>
                  <a:lnTo>
                    <a:pt x="2191" y="219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0"/>
            <p:cNvSpPr/>
            <p:nvPr/>
          </p:nvSpPr>
          <p:spPr>
            <a:xfrm>
              <a:off x="5164950" y="1830375"/>
              <a:ext cx="16875" cy="74450"/>
            </a:xfrm>
            <a:custGeom>
              <a:rect b="b" l="l" r="r" t="t"/>
              <a:pathLst>
                <a:path extrusionOk="0" h="2978" w="675">
                  <a:moveTo>
                    <a:pt x="450" y="1"/>
                  </a:moveTo>
                  <a:lnTo>
                    <a:pt x="0" y="2921"/>
                  </a:lnTo>
                  <a:lnTo>
                    <a:pt x="225" y="297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0"/>
            <p:cNvSpPr/>
            <p:nvPr/>
          </p:nvSpPr>
          <p:spPr>
            <a:xfrm>
              <a:off x="5267450" y="1866875"/>
              <a:ext cx="37925" cy="68825"/>
            </a:xfrm>
            <a:custGeom>
              <a:rect b="b" l="l" r="r" t="t"/>
              <a:pathLst>
                <a:path extrusionOk="0" h="2753" w="1517">
                  <a:moveTo>
                    <a:pt x="1236" y="1"/>
                  </a:moveTo>
                  <a:lnTo>
                    <a:pt x="0" y="2641"/>
                  </a:lnTo>
                  <a:lnTo>
                    <a:pt x="225" y="2753"/>
                  </a:lnTo>
                  <a:lnTo>
                    <a:pt x="1517" y="113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0"/>
            <p:cNvSpPr/>
            <p:nvPr/>
          </p:nvSpPr>
          <p:spPr>
            <a:xfrm>
              <a:off x="5200050" y="1838800"/>
              <a:ext cx="23900" cy="73050"/>
            </a:xfrm>
            <a:custGeom>
              <a:rect b="b" l="l" r="r" t="t"/>
              <a:pathLst>
                <a:path extrusionOk="0" h="2922" w="956">
                  <a:moveTo>
                    <a:pt x="730" y="1"/>
                  </a:moveTo>
                  <a:lnTo>
                    <a:pt x="0" y="2865"/>
                  </a:lnTo>
                  <a:lnTo>
                    <a:pt x="281" y="2921"/>
                  </a:lnTo>
                  <a:lnTo>
                    <a:pt x="955" y="57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0"/>
            <p:cNvSpPr/>
            <p:nvPr/>
          </p:nvSpPr>
          <p:spPr>
            <a:xfrm>
              <a:off x="5233750" y="1850025"/>
              <a:ext cx="30900" cy="71650"/>
            </a:xfrm>
            <a:custGeom>
              <a:rect b="b" l="l" r="r" t="t"/>
              <a:pathLst>
                <a:path extrusionOk="0" h="2866" w="1236">
                  <a:moveTo>
                    <a:pt x="955" y="1"/>
                  </a:moveTo>
                  <a:lnTo>
                    <a:pt x="0" y="2809"/>
                  </a:lnTo>
                  <a:lnTo>
                    <a:pt x="225" y="2865"/>
                  </a:lnTo>
                  <a:lnTo>
                    <a:pt x="1236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0"/>
            <p:cNvSpPr/>
            <p:nvPr/>
          </p:nvSpPr>
          <p:spPr>
            <a:xfrm>
              <a:off x="5355900" y="1984825"/>
              <a:ext cx="5650" cy="11275"/>
            </a:xfrm>
            <a:custGeom>
              <a:rect b="b" l="l" r="r" t="t"/>
              <a:pathLst>
                <a:path extrusionOk="0" h="451" w="226">
                  <a:moveTo>
                    <a:pt x="225" y="1"/>
                  </a:moveTo>
                  <a:lnTo>
                    <a:pt x="1" y="225"/>
                  </a:lnTo>
                  <a:lnTo>
                    <a:pt x="169" y="450"/>
                  </a:lnTo>
                  <a:lnTo>
                    <a:pt x="225" y="338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0"/>
            <p:cNvSpPr/>
            <p:nvPr/>
          </p:nvSpPr>
          <p:spPr>
            <a:xfrm>
              <a:off x="5298325" y="1886550"/>
              <a:ext cx="43550" cy="66000"/>
            </a:xfrm>
            <a:custGeom>
              <a:rect b="b" l="l" r="r" t="t"/>
              <a:pathLst>
                <a:path extrusionOk="0" h="2640" w="1742">
                  <a:moveTo>
                    <a:pt x="1517" y="0"/>
                  </a:moveTo>
                  <a:lnTo>
                    <a:pt x="1" y="2528"/>
                  </a:lnTo>
                  <a:lnTo>
                    <a:pt x="225" y="2640"/>
                  </a:lnTo>
                  <a:lnTo>
                    <a:pt x="1742" y="113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0"/>
            <p:cNvSpPr/>
            <p:nvPr/>
          </p:nvSpPr>
          <p:spPr>
            <a:xfrm>
              <a:off x="5327825" y="1925850"/>
              <a:ext cx="33725" cy="47775"/>
            </a:xfrm>
            <a:custGeom>
              <a:rect b="b" l="l" r="r" t="t"/>
              <a:pathLst>
                <a:path extrusionOk="0" h="1911" w="1349">
                  <a:moveTo>
                    <a:pt x="1348" y="1"/>
                  </a:moveTo>
                  <a:lnTo>
                    <a:pt x="0" y="1742"/>
                  </a:lnTo>
                  <a:lnTo>
                    <a:pt x="225" y="1910"/>
                  </a:lnTo>
                  <a:lnTo>
                    <a:pt x="1348" y="394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0"/>
            <p:cNvSpPr/>
            <p:nvPr/>
          </p:nvSpPr>
          <p:spPr>
            <a:xfrm>
              <a:off x="4836375" y="1921650"/>
              <a:ext cx="66025" cy="78650"/>
            </a:xfrm>
            <a:custGeom>
              <a:rect b="b" l="l" r="r" t="t"/>
              <a:pathLst>
                <a:path extrusionOk="0" h="3146" w="2641">
                  <a:moveTo>
                    <a:pt x="225" y="0"/>
                  </a:moveTo>
                  <a:lnTo>
                    <a:pt x="1" y="169"/>
                  </a:lnTo>
                  <a:lnTo>
                    <a:pt x="2472" y="3146"/>
                  </a:lnTo>
                  <a:lnTo>
                    <a:pt x="2640" y="297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0"/>
            <p:cNvSpPr/>
            <p:nvPr/>
          </p:nvSpPr>
          <p:spPr>
            <a:xfrm>
              <a:off x="4947300" y="18570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225" y="1"/>
                  </a:moveTo>
                  <a:lnTo>
                    <a:pt x="1" y="57"/>
                  </a:lnTo>
                  <a:lnTo>
                    <a:pt x="1461" y="3651"/>
                  </a:lnTo>
                  <a:lnTo>
                    <a:pt x="1686" y="3539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0"/>
            <p:cNvSpPr/>
            <p:nvPr/>
          </p:nvSpPr>
          <p:spPr>
            <a:xfrm>
              <a:off x="490800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225" y="1"/>
                  </a:moveTo>
                  <a:lnTo>
                    <a:pt x="0" y="113"/>
                  </a:lnTo>
                  <a:lnTo>
                    <a:pt x="1797" y="3539"/>
                  </a:lnTo>
                  <a:lnTo>
                    <a:pt x="2022" y="3427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0"/>
            <p:cNvSpPr/>
            <p:nvPr/>
          </p:nvSpPr>
          <p:spPr>
            <a:xfrm>
              <a:off x="4871475" y="1896375"/>
              <a:ext cx="59000" cy="82875"/>
            </a:xfrm>
            <a:custGeom>
              <a:rect b="b" l="l" r="r" t="t"/>
              <a:pathLst>
                <a:path extrusionOk="0" h="3315" w="2360">
                  <a:moveTo>
                    <a:pt x="225" y="0"/>
                  </a:moveTo>
                  <a:lnTo>
                    <a:pt x="1" y="113"/>
                  </a:lnTo>
                  <a:lnTo>
                    <a:pt x="2135" y="3314"/>
                  </a:lnTo>
                  <a:lnTo>
                    <a:pt x="2360" y="3202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0"/>
            <p:cNvSpPr/>
            <p:nvPr/>
          </p:nvSpPr>
          <p:spPr>
            <a:xfrm>
              <a:off x="4986625" y="1843025"/>
              <a:ext cx="33725" cy="94100"/>
            </a:xfrm>
            <a:custGeom>
              <a:rect b="b" l="l" r="r" t="t"/>
              <a:pathLst>
                <a:path extrusionOk="0" h="3764" w="1349">
                  <a:moveTo>
                    <a:pt x="225" y="0"/>
                  </a:moveTo>
                  <a:lnTo>
                    <a:pt x="0" y="56"/>
                  </a:lnTo>
                  <a:lnTo>
                    <a:pt x="1067" y="3763"/>
                  </a:lnTo>
                  <a:lnTo>
                    <a:pt x="1348" y="3707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0"/>
            <p:cNvSpPr/>
            <p:nvPr/>
          </p:nvSpPr>
          <p:spPr>
            <a:xfrm>
              <a:off x="5113000" y="1826175"/>
              <a:ext cx="7025" cy="95500"/>
            </a:xfrm>
            <a:custGeom>
              <a:rect b="b" l="l" r="r" t="t"/>
              <a:pathLst>
                <a:path extrusionOk="0" h="3820" w="281">
                  <a:moveTo>
                    <a:pt x="0" y="0"/>
                  </a:moveTo>
                  <a:lnTo>
                    <a:pt x="0" y="3819"/>
                  </a:lnTo>
                  <a:lnTo>
                    <a:pt x="281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0"/>
            <p:cNvSpPr/>
            <p:nvPr/>
          </p:nvSpPr>
          <p:spPr>
            <a:xfrm>
              <a:off x="5028750" y="1833175"/>
              <a:ext cx="23900" cy="95525"/>
            </a:xfrm>
            <a:custGeom>
              <a:rect b="b" l="l" r="r" t="t"/>
              <a:pathLst>
                <a:path extrusionOk="0" h="3821" w="956">
                  <a:moveTo>
                    <a:pt x="225" y="1"/>
                  </a:moveTo>
                  <a:lnTo>
                    <a:pt x="0" y="57"/>
                  </a:lnTo>
                  <a:lnTo>
                    <a:pt x="674" y="3820"/>
                  </a:lnTo>
                  <a:lnTo>
                    <a:pt x="955" y="3764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0"/>
            <p:cNvSpPr/>
            <p:nvPr/>
          </p:nvSpPr>
          <p:spPr>
            <a:xfrm>
              <a:off x="5069475" y="1827575"/>
              <a:ext cx="15450" cy="95500"/>
            </a:xfrm>
            <a:custGeom>
              <a:rect b="b" l="l" r="r" t="t"/>
              <a:pathLst>
                <a:path extrusionOk="0" h="3820" w="618">
                  <a:moveTo>
                    <a:pt x="0" y="0"/>
                  </a:moveTo>
                  <a:lnTo>
                    <a:pt x="393" y="3819"/>
                  </a:lnTo>
                  <a:lnTo>
                    <a:pt x="618" y="381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0"/>
            <p:cNvSpPr/>
            <p:nvPr/>
          </p:nvSpPr>
          <p:spPr>
            <a:xfrm>
              <a:off x="4805500" y="1949725"/>
              <a:ext cx="73025" cy="73050"/>
            </a:xfrm>
            <a:custGeom>
              <a:rect b="b" l="l" r="r" t="t"/>
              <a:pathLst>
                <a:path extrusionOk="0" h="2922" w="2921">
                  <a:moveTo>
                    <a:pt x="169" y="1"/>
                  </a:moveTo>
                  <a:lnTo>
                    <a:pt x="0" y="169"/>
                  </a:lnTo>
                  <a:lnTo>
                    <a:pt x="2752" y="2921"/>
                  </a:lnTo>
                  <a:cubicBezTo>
                    <a:pt x="2808" y="2865"/>
                    <a:pt x="2864" y="2809"/>
                    <a:pt x="2921" y="2753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0"/>
            <p:cNvSpPr/>
            <p:nvPr/>
          </p:nvSpPr>
          <p:spPr>
            <a:xfrm>
              <a:off x="4776000" y="1982025"/>
              <a:ext cx="78650" cy="66025"/>
            </a:xfrm>
            <a:custGeom>
              <a:rect b="b" l="l" r="r" t="t"/>
              <a:pathLst>
                <a:path extrusionOk="0" h="2641" w="3146">
                  <a:moveTo>
                    <a:pt x="169" y="0"/>
                  </a:moveTo>
                  <a:cubicBezTo>
                    <a:pt x="113" y="57"/>
                    <a:pt x="57" y="113"/>
                    <a:pt x="1" y="169"/>
                  </a:cubicBezTo>
                  <a:lnTo>
                    <a:pt x="2977" y="2640"/>
                  </a:lnTo>
                  <a:lnTo>
                    <a:pt x="3146" y="2415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0"/>
            <p:cNvSpPr/>
            <p:nvPr/>
          </p:nvSpPr>
          <p:spPr>
            <a:xfrm>
              <a:off x="4752125" y="2015725"/>
              <a:ext cx="82875" cy="59000"/>
            </a:xfrm>
            <a:custGeom>
              <a:rect b="b" l="l" r="r" t="t"/>
              <a:pathLst>
                <a:path extrusionOk="0" h="2360" w="3315">
                  <a:moveTo>
                    <a:pt x="113" y="0"/>
                  </a:moveTo>
                  <a:lnTo>
                    <a:pt x="1" y="169"/>
                  </a:lnTo>
                  <a:lnTo>
                    <a:pt x="3202" y="2359"/>
                  </a:lnTo>
                  <a:lnTo>
                    <a:pt x="3315" y="213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0"/>
            <p:cNvSpPr/>
            <p:nvPr/>
          </p:nvSpPr>
          <p:spPr>
            <a:xfrm>
              <a:off x="5145275" y="1827575"/>
              <a:ext cx="15475" cy="96900"/>
            </a:xfrm>
            <a:custGeom>
              <a:rect b="b" l="l" r="r" t="t"/>
              <a:pathLst>
                <a:path extrusionOk="0" h="3876" w="619">
                  <a:moveTo>
                    <a:pt x="394" y="0"/>
                  </a:moveTo>
                  <a:lnTo>
                    <a:pt x="1" y="3876"/>
                  </a:lnTo>
                  <a:lnTo>
                    <a:pt x="282" y="3876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0"/>
            <p:cNvSpPr/>
            <p:nvPr/>
          </p:nvSpPr>
          <p:spPr>
            <a:xfrm>
              <a:off x="5211275" y="1844425"/>
              <a:ext cx="33725" cy="92700"/>
            </a:xfrm>
            <a:custGeom>
              <a:rect b="b" l="l" r="r" t="t"/>
              <a:pathLst>
                <a:path extrusionOk="0" h="3708" w="1349">
                  <a:moveTo>
                    <a:pt x="1124" y="0"/>
                  </a:moveTo>
                  <a:lnTo>
                    <a:pt x="1" y="3651"/>
                  </a:lnTo>
                  <a:lnTo>
                    <a:pt x="225" y="3707"/>
                  </a:lnTo>
                  <a:lnTo>
                    <a:pt x="1349" y="5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0"/>
            <p:cNvSpPr/>
            <p:nvPr/>
          </p:nvSpPr>
          <p:spPr>
            <a:xfrm>
              <a:off x="5178975" y="1833175"/>
              <a:ext cx="25300" cy="95525"/>
            </a:xfrm>
            <a:custGeom>
              <a:rect b="b" l="l" r="r" t="t"/>
              <a:pathLst>
                <a:path extrusionOk="0" h="3821" w="1012">
                  <a:moveTo>
                    <a:pt x="731" y="1"/>
                  </a:moveTo>
                  <a:lnTo>
                    <a:pt x="1" y="3764"/>
                  </a:lnTo>
                  <a:lnTo>
                    <a:pt x="282" y="3820"/>
                  </a:lnTo>
                  <a:lnTo>
                    <a:pt x="1012" y="57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0"/>
            <p:cNvSpPr/>
            <p:nvPr/>
          </p:nvSpPr>
          <p:spPr>
            <a:xfrm>
              <a:off x="5353100" y="2011500"/>
              <a:ext cx="8450" cy="12675"/>
            </a:xfrm>
            <a:custGeom>
              <a:rect b="b" l="l" r="r" t="t"/>
              <a:pathLst>
                <a:path extrusionOk="0" h="507" w="338">
                  <a:moveTo>
                    <a:pt x="337" y="1"/>
                  </a:moveTo>
                  <a:lnTo>
                    <a:pt x="0" y="338"/>
                  </a:lnTo>
                  <a:lnTo>
                    <a:pt x="169" y="506"/>
                  </a:lnTo>
                  <a:lnTo>
                    <a:pt x="337" y="394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0"/>
            <p:cNvSpPr/>
            <p:nvPr/>
          </p:nvSpPr>
          <p:spPr>
            <a:xfrm>
              <a:off x="5243575" y="1858450"/>
              <a:ext cx="42150" cy="91300"/>
            </a:xfrm>
            <a:custGeom>
              <a:rect b="b" l="l" r="r" t="t"/>
              <a:pathLst>
                <a:path extrusionOk="0" h="3652" w="1686">
                  <a:moveTo>
                    <a:pt x="1461" y="1"/>
                  </a:moveTo>
                  <a:lnTo>
                    <a:pt x="0" y="3539"/>
                  </a:lnTo>
                  <a:lnTo>
                    <a:pt x="225" y="3652"/>
                  </a:lnTo>
                  <a:lnTo>
                    <a:pt x="1685" y="57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0"/>
            <p:cNvSpPr/>
            <p:nvPr/>
          </p:nvSpPr>
          <p:spPr>
            <a:xfrm>
              <a:off x="5273050" y="1875300"/>
              <a:ext cx="50575" cy="88500"/>
            </a:xfrm>
            <a:custGeom>
              <a:rect b="b" l="l" r="r" t="t"/>
              <a:pathLst>
                <a:path extrusionOk="0" h="3540" w="2023">
                  <a:moveTo>
                    <a:pt x="1798" y="1"/>
                  </a:moveTo>
                  <a:lnTo>
                    <a:pt x="1" y="3427"/>
                  </a:lnTo>
                  <a:lnTo>
                    <a:pt x="226" y="3539"/>
                  </a:lnTo>
                  <a:lnTo>
                    <a:pt x="2023" y="113"/>
                  </a:lnTo>
                  <a:lnTo>
                    <a:pt x="179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0"/>
            <p:cNvSpPr/>
            <p:nvPr/>
          </p:nvSpPr>
          <p:spPr>
            <a:xfrm>
              <a:off x="5327825" y="1955350"/>
              <a:ext cx="33725" cy="46350"/>
            </a:xfrm>
            <a:custGeom>
              <a:rect b="b" l="l" r="r" t="t"/>
              <a:pathLst>
                <a:path extrusionOk="0" h="1854" w="1349">
                  <a:moveTo>
                    <a:pt x="1348" y="0"/>
                  </a:moveTo>
                  <a:lnTo>
                    <a:pt x="0" y="1629"/>
                  </a:lnTo>
                  <a:lnTo>
                    <a:pt x="225" y="1854"/>
                  </a:lnTo>
                  <a:lnTo>
                    <a:pt x="1348" y="4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0"/>
            <p:cNvSpPr/>
            <p:nvPr/>
          </p:nvSpPr>
          <p:spPr>
            <a:xfrm>
              <a:off x="5301150" y="1897775"/>
              <a:ext cx="59000" cy="84275"/>
            </a:xfrm>
            <a:custGeom>
              <a:rect b="b" l="l" r="r" t="t"/>
              <a:pathLst>
                <a:path extrusionOk="0" h="3371" w="2360">
                  <a:moveTo>
                    <a:pt x="2191" y="1"/>
                  </a:moveTo>
                  <a:lnTo>
                    <a:pt x="0" y="3202"/>
                  </a:lnTo>
                  <a:lnTo>
                    <a:pt x="225" y="3370"/>
                  </a:lnTo>
                  <a:lnTo>
                    <a:pt x="2359" y="169"/>
                  </a:lnTo>
                  <a:lnTo>
                    <a:pt x="219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0"/>
            <p:cNvSpPr/>
            <p:nvPr/>
          </p:nvSpPr>
          <p:spPr>
            <a:xfrm>
              <a:off x="4903775" y="2062050"/>
              <a:ext cx="487250" cy="430375"/>
            </a:xfrm>
            <a:custGeom>
              <a:rect b="b" l="l" r="r" t="t"/>
              <a:pathLst>
                <a:path extrusionOk="0" h="17215" w="19490">
                  <a:moveTo>
                    <a:pt x="8650" y="1"/>
                  </a:moveTo>
                  <a:lnTo>
                    <a:pt x="8650" y="1012"/>
                  </a:lnTo>
                  <a:cubicBezTo>
                    <a:pt x="15446" y="1012"/>
                    <a:pt x="18816" y="9156"/>
                    <a:pt x="14042" y="13986"/>
                  </a:cubicBezTo>
                  <a:cubicBezTo>
                    <a:pt x="12496" y="15532"/>
                    <a:pt x="10590" y="16224"/>
                    <a:pt x="8721" y="16224"/>
                  </a:cubicBezTo>
                  <a:cubicBezTo>
                    <a:pt x="4817" y="16224"/>
                    <a:pt x="1068" y="13207"/>
                    <a:pt x="1068" y="8650"/>
                  </a:cubicBezTo>
                  <a:lnTo>
                    <a:pt x="1" y="8650"/>
                  </a:lnTo>
                  <a:cubicBezTo>
                    <a:pt x="41" y="13703"/>
                    <a:pt x="4214" y="17215"/>
                    <a:pt x="8664" y="17215"/>
                  </a:cubicBezTo>
                  <a:cubicBezTo>
                    <a:pt x="10397" y="17215"/>
                    <a:pt x="12171" y="16683"/>
                    <a:pt x="13761" y="15502"/>
                  </a:cubicBezTo>
                  <a:cubicBezTo>
                    <a:pt x="19490" y="11346"/>
                    <a:pt x="17973" y="2472"/>
                    <a:pt x="11234" y="338"/>
                  </a:cubicBezTo>
                  <a:lnTo>
                    <a:pt x="11234" y="394"/>
                  </a:lnTo>
                  <a:cubicBezTo>
                    <a:pt x="10391" y="113"/>
                    <a:pt x="9549" y="1"/>
                    <a:pt x="865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0"/>
            <p:cNvSpPr/>
            <p:nvPr/>
          </p:nvSpPr>
          <p:spPr>
            <a:xfrm>
              <a:off x="4982400" y="2160350"/>
              <a:ext cx="330000" cy="255575"/>
            </a:xfrm>
            <a:custGeom>
              <a:rect b="b" l="l" r="r" t="t"/>
              <a:pathLst>
                <a:path extrusionOk="0" h="10223" w="13200">
                  <a:moveTo>
                    <a:pt x="8538" y="0"/>
                  </a:moveTo>
                  <a:lnTo>
                    <a:pt x="8313" y="337"/>
                  </a:lnTo>
                  <a:cubicBezTo>
                    <a:pt x="10167" y="1573"/>
                    <a:pt x="11065" y="3876"/>
                    <a:pt x="10447" y="6066"/>
                  </a:cubicBezTo>
                  <a:cubicBezTo>
                    <a:pt x="10054" y="7358"/>
                    <a:pt x="9212" y="8481"/>
                    <a:pt x="7976" y="9099"/>
                  </a:cubicBezTo>
                  <a:cubicBezTo>
                    <a:pt x="7184" y="9542"/>
                    <a:pt x="6347" y="9744"/>
                    <a:pt x="5530" y="9744"/>
                  </a:cubicBezTo>
                  <a:cubicBezTo>
                    <a:pt x="2930" y="9744"/>
                    <a:pt x="536" y="7694"/>
                    <a:pt x="450" y="4830"/>
                  </a:cubicBezTo>
                  <a:lnTo>
                    <a:pt x="1" y="4830"/>
                  </a:lnTo>
                  <a:cubicBezTo>
                    <a:pt x="57" y="7246"/>
                    <a:pt x="1686" y="9324"/>
                    <a:pt x="4045" y="9998"/>
                  </a:cubicBezTo>
                  <a:cubicBezTo>
                    <a:pt x="4550" y="10110"/>
                    <a:pt x="5056" y="10222"/>
                    <a:pt x="5561" y="10222"/>
                  </a:cubicBezTo>
                  <a:cubicBezTo>
                    <a:pt x="11065" y="10166"/>
                    <a:pt x="13199" y="2977"/>
                    <a:pt x="853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0"/>
            <p:cNvSpPr/>
            <p:nvPr/>
          </p:nvSpPr>
          <p:spPr>
            <a:xfrm>
              <a:off x="5028675" y="2210725"/>
              <a:ext cx="175600" cy="133675"/>
            </a:xfrm>
            <a:custGeom>
              <a:rect b="b" l="l" r="r" t="t"/>
              <a:pathLst>
                <a:path extrusionOk="0" h="5347" w="7024">
                  <a:moveTo>
                    <a:pt x="3631" y="463"/>
                  </a:moveTo>
                  <a:cubicBezTo>
                    <a:pt x="4755" y="463"/>
                    <a:pt x="5844" y="1327"/>
                    <a:pt x="5844" y="2647"/>
                  </a:cubicBezTo>
                  <a:cubicBezTo>
                    <a:pt x="5901" y="3826"/>
                    <a:pt x="4890" y="4894"/>
                    <a:pt x="3654" y="4894"/>
                  </a:cubicBezTo>
                  <a:cubicBezTo>
                    <a:pt x="1688" y="4837"/>
                    <a:pt x="677" y="2478"/>
                    <a:pt x="2081" y="1131"/>
                  </a:cubicBezTo>
                  <a:cubicBezTo>
                    <a:pt x="2524" y="669"/>
                    <a:pt x="3082" y="463"/>
                    <a:pt x="3631" y="463"/>
                  </a:cubicBezTo>
                  <a:close/>
                  <a:moveTo>
                    <a:pt x="3444" y="1"/>
                  </a:moveTo>
                  <a:cubicBezTo>
                    <a:pt x="0" y="1"/>
                    <a:pt x="17" y="5347"/>
                    <a:pt x="3495" y="5347"/>
                  </a:cubicBezTo>
                  <a:cubicBezTo>
                    <a:pt x="3547" y="5347"/>
                    <a:pt x="3600" y="5345"/>
                    <a:pt x="3654" y="5343"/>
                  </a:cubicBezTo>
                  <a:cubicBezTo>
                    <a:pt x="7024" y="5118"/>
                    <a:pt x="7024" y="176"/>
                    <a:pt x="3654" y="7"/>
                  </a:cubicBezTo>
                  <a:cubicBezTo>
                    <a:pt x="3583" y="3"/>
                    <a:pt x="3513" y="1"/>
                    <a:pt x="344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0"/>
            <p:cNvSpPr/>
            <p:nvPr/>
          </p:nvSpPr>
          <p:spPr>
            <a:xfrm>
              <a:off x="5027350" y="1948325"/>
              <a:ext cx="37925" cy="94100"/>
            </a:xfrm>
            <a:custGeom>
              <a:rect b="b" l="l" r="r" t="t"/>
              <a:pathLst>
                <a:path extrusionOk="0" h="3764" w="1517">
                  <a:moveTo>
                    <a:pt x="112" y="0"/>
                  </a:moveTo>
                  <a:cubicBezTo>
                    <a:pt x="0" y="0"/>
                    <a:pt x="955" y="3763"/>
                    <a:pt x="955" y="3763"/>
                  </a:cubicBezTo>
                  <a:lnTo>
                    <a:pt x="1517" y="359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0"/>
            <p:cNvSpPr/>
            <p:nvPr/>
          </p:nvSpPr>
          <p:spPr>
            <a:xfrm>
              <a:off x="3496850" y="1723675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113" y="0"/>
                  </a:moveTo>
                  <a:cubicBezTo>
                    <a:pt x="1" y="0"/>
                    <a:pt x="1" y="56"/>
                    <a:pt x="1" y="112"/>
                  </a:cubicBezTo>
                  <a:lnTo>
                    <a:pt x="113" y="1517"/>
                  </a:lnTo>
                  <a:lnTo>
                    <a:pt x="338" y="1460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0"/>
            <p:cNvSpPr/>
            <p:nvPr/>
          </p:nvSpPr>
          <p:spPr>
            <a:xfrm>
              <a:off x="3211825" y="1856000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41" y="1"/>
                  </a:moveTo>
                  <a:cubicBezTo>
                    <a:pt x="113" y="1"/>
                    <a:pt x="85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068" y="1222"/>
                  </a:lnTo>
                  <a:lnTo>
                    <a:pt x="1236" y="1054"/>
                  </a:lnTo>
                  <a:lnTo>
                    <a:pt x="225" y="43"/>
                  </a:lnTo>
                  <a:cubicBezTo>
                    <a:pt x="197" y="15"/>
                    <a:pt x="169" y="1"/>
                    <a:pt x="1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0"/>
            <p:cNvSpPr/>
            <p:nvPr/>
          </p:nvSpPr>
          <p:spPr>
            <a:xfrm>
              <a:off x="3245525" y="1826525"/>
              <a:ext cx="28100" cy="31950"/>
            </a:xfrm>
            <a:custGeom>
              <a:rect b="b" l="l" r="r" t="t"/>
              <a:pathLst>
                <a:path extrusionOk="0" h="1278" w="1124">
                  <a:moveTo>
                    <a:pt x="141" y="0"/>
                  </a:moveTo>
                  <a:cubicBezTo>
                    <a:pt x="113" y="0"/>
                    <a:pt x="85" y="14"/>
                    <a:pt x="57" y="42"/>
                  </a:cubicBezTo>
                  <a:cubicBezTo>
                    <a:pt x="0" y="42"/>
                    <a:pt x="0" y="155"/>
                    <a:pt x="57" y="155"/>
                  </a:cubicBezTo>
                  <a:lnTo>
                    <a:pt x="955" y="1278"/>
                  </a:lnTo>
                  <a:lnTo>
                    <a:pt x="1124" y="1166"/>
                  </a:lnTo>
                  <a:lnTo>
                    <a:pt x="225" y="42"/>
                  </a:lnTo>
                  <a:cubicBezTo>
                    <a:pt x="197" y="14"/>
                    <a:pt x="169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0"/>
            <p:cNvSpPr/>
            <p:nvPr/>
          </p:nvSpPr>
          <p:spPr>
            <a:xfrm>
              <a:off x="3283425" y="17980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787" y="1349"/>
                  </a:lnTo>
                  <a:lnTo>
                    <a:pt x="1012" y="1236"/>
                  </a:lnTo>
                  <a:lnTo>
                    <a:pt x="225" y="57"/>
                  </a:lnTo>
                  <a:cubicBezTo>
                    <a:pt x="169" y="1"/>
                    <a:pt x="113" y="1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0"/>
            <p:cNvSpPr/>
            <p:nvPr/>
          </p:nvSpPr>
          <p:spPr>
            <a:xfrm>
              <a:off x="3451925" y="1730100"/>
              <a:ext cx="12675" cy="38525"/>
            </a:xfrm>
            <a:custGeom>
              <a:rect b="b" l="l" r="r" t="t"/>
              <a:pathLst>
                <a:path extrusionOk="0" h="1541" w="507">
                  <a:moveTo>
                    <a:pt x="161" y="1"/>
                  </a:moveTo>
                  <a:cubicBezTo>
                    <a:pt x="146" y="1"/>
                    <a:pt x="129" y="7"/>
                    <a:pt x="113" y="24"/>
                  </a:cubicBezTo>
                  <a:cubicBezTo>
                    <a:pt x="57" y="24"/>
                    <a:pt x="1" y="80"/>
                    <a:pt x="1" y="136"/>
                  </a:cubicBezTo>
                  <a:lnTo>
                    <a:pt x="281" y="1540"/>
                  </a:lnTo>
                  <a:lnTo>
                    <a:pt x="506" y="1484"/>
                  </a:lnTo>
                  <a:lnTo>
                    <a:pt x="225" y="80"/>
                  </a:lnTo>
                  <a:cubicBezTo>
                    <a:pt x="225" y="40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0"/>
            <p:cNvSpPr/>
            <p:nvPr/>
          </p:nvSpPr>
          <p:spPr>
            <a:xfrm>
              <a:off x="3363475" y="17553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160" y="1"/>
                  </a:moveTo>
                  <a:cubicBezTo>
                    <a:pt x="145" y="1"/>
                    <a:pt x="129" y="7"/>
                    <a:pt x="113" y="24"/>
                  </a:cubicBezTo>
                  <a:cubicBezTo>
                    <a:pt x="56" y="24"/>
                    <a:pt x="0" y="80"/>
                    <a:pt x="56" y="136"/>
                  </a:cubicBezTo>
                  <a:lnTo>
                    <a:pt x="618" y="1484"/>
                  </a:lnTo>
                  <a:lnTo>
                    <a:pt x="787" y="1372"/>
                  </a:lnTo>
                  <a:lnTo>
                    <a:pt x="225" y="80"/>
                  </a:lnTo>
                  <a:cubicBezTo>
                    <a:pt x="225" y="40"/>
                    <a:pt x="197" y="1"/>
                    <a:pt x="16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0"/>
            <p:cNvSpPr/>
            <p:nvPr/>
          </p:nvSpPr>
          <p:spPr>
            <a:xfrm>
              <a:off x="3407000" y="1739100"/>
              <a:ext cx="15475" cy="39350"/>
            </a:xfrm>
            <a:custGeom>
              <a:rect b="b" l="l" r="r" t="t"/>
              <a:pathLst>
                <a:path extrusionOk="0" h="1574" w="619">
                  <a:moveTo>
                    <a:pt x="56" y="1"/>
                  </a:moveTo>
                  <a:cubicBezTo>
                    <a:pt x="0" y="57"/>
                    <a:pt x="0" y="113"/>
                    <a:pt x="0" y="169"/>
                  </a:cubicBezTo>
                  <a:lnTo>
                    <a:pt x="393" y="1574"/>
                  </a:lnTo>
                  <a:lnTo>
                    <a:pt x="618" y="1517"/>
                  </a:lnTo>
                  <a:lnTo>
                    <a:pt x="225" y="113"/>
                  </a:lnTo>
                  <a:cubicBezTo>
                    <a:pt x="169" y="1"/>
                    <a:pt x="113" y="1"/>
                    <a:pt x="5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0"/>
            <p:cNvSpPr/>
            <p:nvPr/>
          </p:nvSpPr>
          <p:spPr>
            <a:xfrm>
              <a:off x="3321350" y="1775025"/>
              <a:ext cx="22475" cy="35725"/>
            </a:xfrm>
            <a:custGeom>
              <a:rect b="b" l="l" r="r" t="t"/>
              <a:pathLst>
                <a:path extrusionOk="0" h="1429" w="899">
                  <a:moveTo>
                    <a:pt x="106" y="1"/>
                  </a:moveTo>
                  <a:cubicBezTo>
                    <a:pt x="89" y="1"/>
                    <a:pt x="73" y="8"/>
                    <a:pt x="56" y="24"/>
                  </a:cubicBezTo>
                  <a:cubicBezTo>
                    <a:pt x="0" y="24"/>
                    <a:pt x="0" y="137"/>
                    <a:pt x="0" y="193"/>
                  </a:cubicBezTo>
                  <a:lnTo>
                    <a:pt x="730" y="1428"/>
                  </a:lnTo>
                  <a:lnTo>
                    <a:pt x="899" y="1316"/>
                  </a:lnTo>
                  <a:lnTo>
                    <a:pt x="225" y="80"/>
                  </a:lnTo>
                  <a:cubicBezTo>
                    <a:pt x="185" y="41"/>
                    <a:pt x="146" y="1"/>
                    <a:pt x="10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0"/>
            <p:cNvSpPr/>
            <p:nvPr/>
          </p:nvSpPr>
          <p:spPr>
            <a:xfrm>
              <a:off x="3093875" y="2050825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1517" y="674"/>
                  </a:lnTo>
                  <a:lnTo>
                    <a:pt x="1573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0"/>
            <p:cNvSpPr/>
            <p:nvPr/>
          </p:nvSpPr>
          <p:spPr>
            <a:xfrm>
              <a:off x="3082650" y="2095175"/>
              <a:ext cx="39325" cy="13250"/>
            </a:xfrm>
            <a:custGeom>
              <a:rect b="b" l="l" r="r" t="t"/>
              <a:pathLst>
                <a:path extrusionOk="0" h="530" w="1573">
                  <a:moveTo>
                    <a:pt x="121" y="0"/>
                  </a:moveTo>
                  <a:cubicBezTo>
                    <a:pt x="85" y="0"/>
                    <a:pt x="56" y="40"/>
                    <a:pt x="56" y="80"/>
                  </a:cubicBezTo>
                  <a:cubicBezTo>
                    <a:pt x="0" y="136"/>
                    <a:pt x="56" y="192"/>
                    <a:pt x="113" y="248"/>
                  </a:cubicBezTo>
                  <a:lnTo>
                    <a:pt x="1517" y="529"/>
                  </a:lnTo>
                  <a:lnTo>
                    <a:pt x="1573" y="305"/>
                  </a:lnTo>
                  <a:lnTo>
                    <a:pt x="169" y="24"/>
                  </a:lnTo>
                  <a:cubicBezTo>
                    <a:pt x="152" y="7"/>
                    <a:pt x="136" y="0"/>
                    <a:pt x="1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0"/>
            <p:cNvSpPr/>
            <p:nvPr/>
          </p:nvSpPr>
          <p:spPr>
            <a:xfrm>
              <a:off x="3075625" y="2140675"/>
              <a:ext cx="37925" cy="9875"/>
            </a:xfrm>
            <a:custGeom>
              <a:rect b="b" l="l" r="r" t="t"/>
              <a:pathLst>
                <a:path extrusionOk="0" h="395" w="1517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cubicBezTo>
                    <a:pt x="0" y="169"/>
                    <a:pt x="57" y="226"/>
                    <a:pt x="113" y="226"/>
                  </a:cubicBezTo>
                  <a:lnTo>
                    <a:pt x="1517" y="394"/>
                  </a:lnTo>
                  <a:lnTo>
                    <a:pt x="1517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0"/>
            <p:cNvSpPr/>
            <p:nvPr/>
          </p:nvSpPr>
          <p:spPr>
            <a:xfrm>
              <a:off x="3128975" y="19660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66" y="0"/>
                  </a:moveTo>
                  <a:cubicBezTo>
                    <a:pt x="113" y="0"/>
                    <a:pt x="57" y="40"/>
                    <a:pt x="57" y="80"/>
                  </a:cubicBezTo>
                  <a:cubicBezTo>
                    <a:pt x="1" y="136"/>
                    <a:pt x="57" y="192"/>
                    <a:pt x="113" y="192"/>
                  </a:cubicBezTo>
                  <a:lnTo>
                    <a:pt x="1349" y="922"/>
                  </a:lnTo>
                  <a:lnTo>
                    <a:pt x="1461" y="698"/>
                  </a:lnTo>
                  <a:lnTo>
                    <a:pt x="225" y="24"/>
                  </a:lnTo>
                  <a:cubicBezTo>
                    <a:pt x="209" y="7"/>
                    <a:pt x="188" y="0"/>
                    <a:pt x="16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50"/>
            <p:cNvSpPr/>
            <p:nvPr/>
          </p:nvSpPr>
          <p:spPr>
            <a:xfrm>
              <a:off x="3109625" y="2007075"/>
              <a:ext cx="37625" cy="19900"/>
            </a:xfrm>
            <a:custGeom>
              <a:rect b="b" l="l" r="r" t="t"/>
              <a:pathLst>
                <a:path extrusionOk="0" h="796" w="1505">
                  <a:moveTo>
                    <a:pt x="162" y="0"/>
                  </a:moveTo>
                  <a:cubicBezTo>
                    <a:pt x="34" y="0"/>
                    <a:pt x="1" y="184"/>
                    <a:pt x="101" y="234"/>
                  </a:cubicBezTo>
                  <a:lnTo>
                    <a:pt x="1449" y="796"/>
                  </a:lnTo>
                  <a:lnTo>
                    <a:pt x="1505" y="571"/>
                  </a:lnTo>
                  <a:lnTo>
                    <a:pt x="213" y="9"/>
                  </a:lnTo>
                  <a:cubicBezTo>
                    <a:pt x="195" y="3"/>
                    <a:pt x="178" y="0"/>
                    <a:pt x="16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50"/>
            <p:cNvSpPr/>
            <p:nvPr/>
          </p:nvSpPr>
          <p:spPr>
            <a:xfrm>
              <a:off x="3154250" y="1926200"/>
              <a:ext cx="35125" cy="24950"/>
            </a:xfrm>
            <a:custGeom>
              <a:rect b="b" l="l" r="r" t="t"/>
              <a:pathLst>
                <a:path extrusionOk="0" h="998" w="1405">
                  <a:moveTo>
                    <a:pt x="113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1" y="99"/>
                    <a:pt x="1" y="155"/>
                    <a:pt x="57" y="211"/>
                  </a:cubicBezTo>
                  <a:lnTo>
                    <a:pt x="1236" y="998"/>
                  </a:lnTo>
                  <a:lnTo>
                    <a:pt x="1405" y="829"/>
                  </a:lnTo>
                  <a:lnTo>
                    <a:pt x="169" y="43"/>
                  </a:lnTo>
                  <a:cubicBezTo>
                    <a:pt x="169" y="15"/>
                    <a:pt x="141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0"/>
            <p:cNvSpPr/>
            <p:nvPr/>
          </p:nvSpPr>
          <p:spPr>
            <a:xfrm>
              <a:off x="3180925" y="1890750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57" y="1"/>
                  </a:moveTo>
                  <a:cubicBezTo>
                    <a:pt x="1" y="57"/>
                    <a:pt x="1" y="113"/>
                    <a:pt x="57" y="169"/>
                  </a:cubicBezTo>
                  <a:lnTo>
                    <a:pt x="1124" y="1124"/>
                  </a:lnTo>
                  <a:lnTo>
                    <a:pt x="1293" y="95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0"/>
            <p:cNvSpPr/>
            <p:nvPr/>
          </p:nvSpPr>
          <p:spPr>
            <a:xfrm>
              <a:off x="3849300" y="1858800"/>
              <a:ext cx="29500" cy="29175"/>
            </a:xfrm>
            <a:custGeom>
              <a:rect b="b" l="l" r="r" t="t"/>
              <a:pathLst>
                <a:path extrusionOk="0" h="1167" w="1180">
                  <a:moveTo>
                    <a:pt x="1095" y="1"/>
                  </a:moveTo>
                  <a:cubicBezTo>
                    <a:pt x="1067" y="1"/>
                    <a:pt x="1039" y="15"/>
                    <a:pt x="1011" y="43"/>
                  </a:cubicBezTo>
                  <a:lnTo>
                    <a:pt x="0" y="1054"/>
                  </a:lnTo>
                  <a:lnTo>
                    <a:pt x="112" y="1166"/>
                  </a:lnTo>
                  <a:lnTo>
                    <a:pt x="1180" y="155"/>
                  </a:lnTo>
                  <a:cubicBezTo>
                    <a:pt x="1180" y="99"/>
                    <a:pt x="1180" y="43"/>
                    <a:pt x="1180" y="43"/>
                  </a:cubicBezTo>
                  <a:cubicBezTo>
                    <a:pt x="1151" y="15"/>
                    <a:pt x="1123" y="1"/>
                    <a:pt x="10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0"/>
            <p:cNvSpPr/>
            <p:nvPr/>
          </p:nvSpPr>
          <p:spPr>
            <a:xfrm>
              <a:off x="3901250" y="1930075"/>
              <a:ext cx="35125" cy="23900"/>
            </a:xfrm>
            <a:custGeom>
              <a:rect b="b" l="l" r="r" t="t"/>
              <a:pathLst>
                <a:path extrusionOk="0" h="956" w="1405">
                  <a:moveTo>
                    <a:pt x="1180" y="0"/>
                  </a:moveTo>
                  <a:lnTo>
                    <a:pt x="0" y="843"/>
                  </a:lnTo>
                  <a:cubicBezTo>
                    <a:pt x="113" y="843"/>
                    <a:pt x="169" y="899"/>
                    <a:pt x="169" y="955"/>
                  </a:cubicBezTo>
                  <a:lnTo>
                    <a:pt x="1348" y="169"/>
                  </a:lnTo>
                  <a:cubicBezTo>
                    <a:pt x="1404" y="113"/>
                    <a:pt x="1404" y="56"/>
                    <a:pt x="134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0"/>
            <p:cNvSpPr/>
            <p:nvPr/>
          </p:nvSpPr>
          <p:spPr>
            <a:xfrm>
              <a:off x="3074225" y="2185625"/>
              <a:ext cx="37925" cy="5625"/>
            </a:xfrm>
            <a:custGeom>
              <a:rect b="b" l="l" r="r" t="t"/>
              <a:pathLst>
                <a:path extrusionOk="0" h="225" w="1517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0"/>
            <p:cNvSpPr/>
            <p:nvPr/>
          </p:nvSpPr>
          <p:spPr>
            <a:xfrm>
              <a:off x="3875975" y="1891375"/>
              <a:ext cx="34575" cy="27475"/>
            </a:xfrm>
            <a:custGeom>
              <a:rect b="b" l="l" r="r" t="t"/>
              <a:pathLst>
                <a:path extrusionOk="0" h="1099" w="1383">
                  <a:moveTo>
                    <a:pt x="1193" y="1"/>
                  </a:moveTo>
                  <a:cubicBezTo>
                    <a:pt x="1170" y="1"/>
                    <a:pt x="1145" y="10"/>
                    <a:pt x="1124" y="32"/>
                  </a:cubicBezTo>
                  <a:lnTo>
                    <a:pt x="0" y="930"/>
                  </a:lnTo>
                  <a:lnTo>
                    <a:pt x="169" y="1099"/>
                  </a:lnTo>
                  <a:lnTo>
                    <a:pt x="1292" y="200"/>
                  </a:lnTo>
                  <a:cubicBezTo>
                    <a:pt x="1382" y="155"/>
                    <a:pt x="1291" y="1"/>
                    <a:pt x="119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0"/>
            <p:cNvSpPr/>
            <p:nvPr/>
          </p:nvSpPr>
          <p:spPr>
            <a:xfrm>
              <a:off x="3943375" y="20101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292" y="1"/>
                  </a:moveTo>
                  <a:lnTo>
                    <a:pt x="0" y="562"/>
                  </a:lnTo>
                  <a:lnTo>
                    <a:pt x="56" y="787"/>
                  </a:lnTo>
                  <a:lnTo>
                    <a:pt x="1404" y="225"/>
                  </a:lnTo>
                  <a:cubicBezTo>
                    <a:pt x="1460" y="169"/>
                    <a:pt x="1460" y="113"/>
                    <a:pt x="1460" y="57"/>
                  </a:cubicBezTo>
                  <a:cubicBezTo>
                    <a:pt x="1404" y="1"/>
                    <a:pt x="1348" y="1"/>
                    <a:pt x="129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50"/>
            <p:cNvSpPr/>
            <p:nvPr/>
          </p:nvSpPr>
          <p:spPr>
            <a:xfrm>
              <a:off x="3923700" y="1967400"/>
              <a:ext cx="36550" cy="23075"/>
            </a:xfrm>
            <a:custGeom>
              <a:rect b="b" l="l" r="r" t="t"/>
              <a:pathLst>
                <a:path extrusionOk="0" h="923" w="1462">
                  <a:moveTo>
                    <a:pt x="1342" y="0"/>
                  </a:moveTo>
                  <a:cubicBezTo>
                    <a:pt x="1326" y="0"/>
                    <a:pt x="1309" y="7"/>
                    <a:pt x="1293" y="24"/>
                  </a:cubicBezTo>
                  <a:lnTo>
                    <a:pt x="1" y="698"/>
                  </a:lnTo>
                  <a:cubicBezTo>
                    <a:pt x="57" y="754"/>
                    <a:pt x="57" y="866"/>
                    <a:pt x="113" y="922"/>
                  </a:cubicBezTo>
                  <a:lnTo>
                    <a:pt x="1405" y="192"/>
                  </a:lnTo>
                  <a:cubicBezTo>
                    <a:pt x="1461" y="192"/>
                    <a:pt x="1461" y="136"/>
                    <a:pt x="1461" y="80"/>
                  </a:cubicBezTo>
                  <a:cubicBezTo>
                    <a:pt x="1421" y="40"/>
                    <a:pt x="1382" y="0"/>
                    <a:pt x="13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50"/>
            <p:cNvSpPr/>
            <p:nvPr/>
          </p:nvSpPr>
          <p:spPr>
            <a:xfrm>
              <a:off x="3974250" y="2142100"/>
              <a:ext cx="36550" cy="9850"/>
            </a:xfrm>
            <a:custGeom>
              <a:rect b="b" l="l" r="r" t="t"/>
              <a:pathLst>
                <a:path extrusionOk="0" h="394" w="1462">
                  <a:moveTo>
                    <a:pt x="1349" y="0"/>
                  </a:moveTo>
                  <a:lnTo>
                    <a:pt x="1" y="169"/>
                  </a:lnTo>
                  <a:lnTo>
                    <a:pt x="1" y="393"/>
                  </a:lnTo>
                  <a:lnTo>
                    <a:pt x="1405" y="225"/>
                  </a:lnTo>
                  <a:cubicBezTo>
                    <a:pt x="1461" y="225"/>
                    <a:pt x="1461" y="169"/>
                    <a:pt x="1461" y="112"/>
                  </a:cubicBezTo>
                  <a:cubicBezTo>
                    <a:pt x="1461" y="56"/>
                    <a:pt x="1405" y="0"/>
                    <a:pt x="134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50"/>
            <p:cNvSpPr/>
            <p:nvPr/>
          </p:nvSpPr>
          <p:spPr>
            <a:xfrm>
              <a:off x="3956000" y="2052050"/>
              <a:ext cx="40375" cy="17050"/>
            </a:xfrm>
            <a:custGeom>
              <a:rect b="b" l="l" r="r" t="t"/>
              <a:pathLst>
                <a:path extrusionOk="0" h="682" w="1615">
                  <a:moveTo>
                    <a:pt x="1435" y="0"/>
                  </a:moveTo>
                  <a:cubicBezTo>
                    <a:pt x="1425" y="0"/>
                    <a:pt x="1415" y="3"/>
                    <a:pt x="1405" y="8"/>
                  </a:cubicBezTo>
                  <a:lnTo>
                    <a:pt x="1" y="457"/>
                  </a:lnTo>
                  <a:lnTo>
                    <a:pt x="57" y="682"/>
                  </a:lnTo>
                  <a:lnTo>
                    <a:pt x="1461" y="232"/>
                  </a:lnTo>
                  <a:cubicBezTo>
                    <a:pt x="1614" y="232"/>
                    <a:pt x="1535" y="0"/>
                    <a:pt x="143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50"/>
            <p:cNvSpPr/>
            <p:nvPr/>
          </p:nvSpPr>
          <p:spPr>
            <a:xfrm>
              <a:off x="3967225" y="2098575"/>
              <a:ext cx="39350" cy="12650"/>
            </a:xfrm>
            <a:custGeom>
              <a:rect b="b" l="l" r="r" t="t"/>
              <a:pathLst>
                <a:path extrusionOk="0" h="506" w="1574">
                  <a:moveTo>
                    <a:pt x="1405" y="0"/>
                  </a:moveTo>
                  <a:lnTo>
                    <a:pt x="1" y="281"/>
                  </a:lnTo>
                  <a:cubicBezTo>
                    <a:pt x="1" y="337"/>
                    <a:pt x="57" y="393"/>
                    <a:pt x="57" y="506"/>
                  </a:cubicBezTo>
                  <a:lnTo>
                    <a:pt x="1461" y="225"/>
                  </a:lnTo>
                  <a:cubicBezTo>
                    <a:pt x="1574" y="169"/>
                    <a:pt x="1517" y="0"/>
                    <a:pt x="14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50"/>
            <p:cNvSpPr/>
            <p:nvPr/>
          </p:nvSpPr>
          <p:spPr>
            <a:xfrm>
              <a:off x="3668150" y="1740525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563" y="0"/>
                  </a:moveTo>
                  <a:cubicBezTo>
                    <a:pt x="506" y="0"/>
                    <a:pt x="394" y="0"/>
                    <a:pt x="394" y="56"/>
                  </a:cubicBezTo>
                  <a:lnTo>
                    <a:pt x="1" y="1460"/>
                  </a:lnTo>
                  <a:lnTo>
                    <a:pt x="169" y="1573"/>
                  </a:lnTo>
                  <a:lnTo>
                    <a:pt x="619" y="169"/>
                  </a:lnTo>
                  <a:cubicBezTo>
                    <a:pt x="619" y="56"/>
                    <a:pt x="619" y="0"/>
                    <a:pt x="56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0"/>
            <p:cNvSpPr/>
            <p:nvPr/>
          </p:nvSpPr>
          <p:spPr>
            <a:xfrm>
              <a:off x="3627450" y="1728700"/>
              <a:ext cx="12650" cy="38525"/>
            </a:xfrm>
            <a:custGeom>
              <a:rect b="b" l="l" r="r" t="t"/>
              <a:pathLst>
                <a:path extrusionOk="0" h="1541" w="506">
                  <a:moveTo>
                    <a:pt x="345" y="1"/>
                  </a:moveTo>
                  <a:cubicBezTo>
                    <a:pt x="309" y="1"/>
                    <a:pt x="281" y="40"/>
                    <a:pt x="281" y="80"/>
                  </a:cubicBezTo>
                  <a:lnTo>
                    <a:pt x="0" y="1484"/>
                  </a:lnTo>
                  <a:lnTo>
                    <a:pt x="225" y="1540"/>
                  </a:lnTo>
                  <a:lnTo>
                    <a:pt x="506" y="136"/>
                  </a:lnTo>
                  <a:cubicBezTo>
                    <a:pt x="506" y="80"/>
                    <a:pt x="449" y="24"/>
                    <a:pt x="393" y="24"/>
                  </a:cubicBezTo>
                  <a:cubicBezTo>
                    <a:pt x="377" y="7"/>
                    <a:pt x="360" y="1"/>
                    <a:pt x="34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0"/>
            <p:cNvSpPr/>
            <p:nvPr/>
          </p:nvSpPr>
          <p:spPr>
            <a:xfrm>
              <a:off x="3543200" y="1720850"/>
              <a:ext cx="5625" cy="37950"/>
            </a:xfrm>
            <a:custGeom>
              <a:rect b="b" l="l" r="r" t="t"/>
              <a:pathLst>
                <a:path extrusionOk="0" h="1518" w="225">
                  <a:moveTo>
                    <a:pt x="113" y="1"/>
                  </a:moveTo>
                  <a:cubicBezTo>
                    <a:pt x="56" y="1"/>
                    <a:pt x="0" y="1"/>
                    <a:pt x="0" y="113"/>
                  </a:cubicBezTo>
                  <a:lnTo>
                    <a:pt x="0" y="1517"/>
                  </a:lnTo>
                  <a:lnTo>
                    <a:pt x="225" y="1517"/>
                  </a:lnTo>
                  <a:lnTo>
                    <a:pt x="225" y="113"/>
                  </a:lnTo>
                  <a:cubicBezTo>
                    <a:pt x="225" y="1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0"/>
            <p:cNvSpPr/>
            <p:nvPr/>
          </p:nvSpPr>
          <p:spPr>
            <a:xfrm>
              <a:off x="3817000" y="1826525"/>
              <a:ext cx="28100" cy="33375"/>
            </a:xfrm>
            <a:custGeom>
              <a:rect b="b" l="l" r="r" t="t"/>
              <a:pathLst>
                <a:path extrusionOk="0" h="1335" w="1124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166"/>
                  </a:lnTo>
                  <a:lnTo>
                    <a:pt x="169" y="1334"/>
                  </a:lnTo>
                  <a:lnTo>
                    <a:pt x="1067" y="211"/>
                  </a:lnTo>
                  <a:cubicBezTo>
                    <a:pt x="1124" y="155"/>
                    <a:pt x="1124" y="98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0"/>
            <p:cNvSpPr/>
            <p:nvPr/>
          </p:nvSpPr>
          <p:spPr>
            <a:xfrm>
              <a:off x="3585325" y="1722250"/>
              <a:ext cx="8450" cy="37950"/>
            </a:xfrm>
            <a:custGeom>
              <a:rect b="b" l="l" r="r" t="t"/>
              <a:pathLst>
                <a:path extrusionOk="0" h="1518" w="338">
                  <a:moveTo>
                    <a:pt x="225" y="1"/>
                  </a:moveTo>
                  <a:cubicBezTo>
                    <a:pt x="169" y="1"/>
                    <a:pt x="113" y="57"/>
                    <a:pt x="113" y="113"/>
                  </a:cubicBezTo>
                  <a:lnTo>
                    <a:pt x="0" y="1517"/>
                  </a:lnTo>
                  <a:lnTo>
                    <a:pt x="169" y="1517"/>
                  </a:lnTo>
                  <a:lnTo>
                    <a:pt x="337" y="113"/>
                  </a:lnTo>
                  <a:cubicBezTo>
                    <a:pt x="337" y="57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0"/>
            <p:cNvSpPr/>
            <p:nvPr/>
          </p:nvSpPr>
          <p:spPr>
            <a:xfrm>
              <a:off x="3781900" y="1799850"/>
              <a:ext cx="26700" cy="34775"/>
            </a:xfrm>
            <a:custGeom>
              <a:rect b="b" l="l" r="r" t="t"/>
              <a:pathLst>
                <a:path extrusionOk="0" h="1391" w="1068">
                  <a:moveTo>
                    <a:pt x="983" y="0"/>
                  </a:moveTo>
                  <a:cubicBezTo>
                    <a:pt x="955" y="0"/>
                    <a:pt x="927" y="14"/>
                    <a:pt x="899" y="42"/>
                  </a:cubicBezTo>
                  <a:lnTo>
                    <a:pt x="0" y="1222"/>
                  </a:lnTo>
                  <a:lnTo>
                    <a:pt x="225" y="1390"/>
                  </a:lnTo>
                  <a:lnTo>
                    <a:pt x="1067" y="154"/>
                  </a:lnTo>
                  <a:cubicBezTo>
                    <a:pt x="1067" y="154"/>
                    <a:pt x="1067" y="42"/>
                    <a:pt x="1067" y="42"/>
                  </a:cubicBezTo>
                  <a:cubicBezTo>
                    <a:pt x="1039" y="14"/>
                    <a:pt x="1011" y="0"/>
                    <a:pt x="98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0"/>
            <p:cNvSpPr/>
            <p:nvPr/>
          </p:nvSpPr>
          <p:spPr>
            <a:xfrm>
              <a:off x="3745375" y="1775625"/>
              <a:ext cx="23900" cy="36525"/>
            </a:xfrm>
            <a:custGeom>
              <a:rect b="b" l="l" r="r" t="t"/>
              <a:pathLst>
                <a:path extrusionOk="0" h="1461" w="956">
                  <a:moveTo>
                    <a:pt x="900" y="0"/>
                  </a:moveTo>
                  <a:cubicBezTo>
                    <a:pt x="843" y="0"/>
                    <a:pt x="731" y="0"/>
                    <a:pt x="731" y="56"/>
                  </a:cubicBezTo>
                  <a:lnTo>
                    <a:pt x="1" y="1348"/>
                  </a:lnTo>
                  <a:lnTo>
                    <a:pt x="226" y="1460"/>
                  </a:lnTo>
                  <a:lnTo>
                    <a:pt x="900" y="169"/>
                  </a:lnTo>
                  <a:cubicBezTo>
                    <a:pt x="956" y="113"/>
                    <a:pt x="956" y="56"/>
                    <a:pt x="90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0"/>
            <p:cNvSpPr/>
            <p:nvPr/>
          </p:nvSpPr>
          <p:spPr>
            <a:xfrm>
              <a:off x="3708875" y="1756775"/>
              <a:ext cx="19675" cy="37125"/>
            </a:xfrm>
            <a:custGeom>
              <a:rect b="b" l="l" r="r" t="t"/>
              <a:pathLst>
                <a:path extrusionOk="0" h="1485" w="787">
                  <a:moveTo>
                    <a:pt x="627" y="1"/>
                  </a:moveTo>
                  <a:cubicBezTo>
                    <a:pt x="590" y="1"/>
                    <a:pt x="562" y="41"/>
                    <a:pt x="562" y="80"/>
                  </a:cubicBezTo>
                  <a:lnTo>
                    <a:pt x="1" y="1372"/>
                  </a:lnTo>
                  <a:lnTo>
                    <a:pt x="169" y="1484"/>
                  </a:lnTo>
                  <a:lnTo>
                    <a:pt x="731" y="136"/>
                  </a:lnTo>
                  <a:cubicBezTo>
                    <a:pt x="787" y="80"/>
                    <a:pt x="731" y="24"/>
                    <a:pt x="675" y="24"/>
                  </a:cubicBezTo>
                  <a:cubicBezTo>
                    <a:pt x="658" y="8"/>
                    <a:pt x="642" y="1"/>
                    <a:pt x="62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0"/>
            <p:cNvSpPr/>
            <p:nvPr/>
          </p:nvSpPr>
          <p:spPr>
            <a:xfrm>
              <a:off x="3319950" y="2568950"/>
              <a:ext cx="22475" cy="36525"/>
            </a:xfrm>
            <a:custGeom>
              <a:rect b="b" l="l" r="r" t="t"/>
              <a:pathLst>
                <a:path extrusionOk="0" h="1461" w="899">
                  <a:moveTo>
                    <a:pt x="730" y="0"/>
                  </a:moveTo>
                  <a:lnTo>
                    <a:pt x="0" y="1292"/>
                  </a:lnTo>
                  <a:cubicBezTo>
                    <a:pt x="0" y="1348"/>
                    <a:pt x="0" y="1404"/>
                    <a:pt x="56" y="1460"/>
                  </a:cubicBezTo>
                  <a:lnTo>
                    <a:pt x="112" y="1460"/>
                  </a:lnTo>
                  <a:cubicBezTo>
                    <a:pt x="169" y="1404"/>
                    <a:pt x="225" y="1404"/>
                    <a:pt x="225" y="1348"/>
                  </a:cubicBezTo>
                  <a:lnTo>
                    <a:pt x="899" y="113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0"/>
            <p:cNvSpPr/>
            <p:nvPr/>
          </p:nvSpPr>
          <p:spPr>
            <a:xfrm>
              <a:off x="3780500" y="2547875"/>
              <a:ext cx="25275" cy="35125"/>
            </a:xfrm>
            <a:custGeom>
              <a:rect b="b" l="l" r="r" t="t"/>
              <a:pathLst>
                <a:path extrusionOk="0" h="1405" w="1011">
                  <a:moveTo>
                    <a:pt x="169" y="1"/>
                  </a:moveTo>
                  <a:lnTo>
                    <a:pt x="0" y="169"/>
                  </a:lnTo>
                  <a:lnTo>
                    <a:pt x="786" y="1349"/>
                  </a:lnTo>
                  <a:cubicBezTo>
                    <a:pt x="786" y="1405"/>
                    <a:pt x="843" y="1405"/>
                    <a:pt x="899" y="1405"/>
                  </a:cubicBezTo>
                  <a:lnTo>
                    <a:pt x="955" y="1405"/>
                  </a:lnTo>
                  <a:cubicBezTo>
                    <a:pt x="1011" y="1349"/>
                    <a:pt x="1011" y="1293"/>
                    <a:pt x="955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0"/>
            <p:cNvSpPr/>
            <p:nvPr/>
          </p:nvSpPr>
          <p:spPr>
            <a:xfrm>
              <a:off x="3815600" y="2522600"/>
              <a:ext cx="28100" cy="32325"/>
            </a:xfrm>
            <a:custGeom>
              <a:rect b="b" l="l" r="r" t="t"/>
              <a:pathLst>
                <a:path extrusionOk="0" h="1293" w="1124">
                  <a:moveTo>
                    <a:pt x="169" y="1"/>
                  </a:moveTo>
                  <a:lnTo>
                    <a:pt x="0" y="113"/>
                  </a:lnTo>
                  <a:lnTo>
                    <a:pt x="899" y="1236"/>
                  </a:lnTo>
                  <a:cubicBezTo>
                    <a:pt x="899" y="1236"/>
                    <a:pt x="955" y="1236"/>
                    <a:pt x="1011" y="1293"/>
                  </a:cubicBezTo>
                  <a:lnTo>
                    <a:pt x="1067" y="1293"/>
                  </a:lnTo>
                  <a:cubicBezTo>
                    <a:pt x="1123" y="1236"/>
                    <a:pt x="1123" y="1124"/>
                    <a:pt x="1067" y="112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0"/>
            <p:cNvSpPr/>
            <p:nvPr/>
          </p:nvSpPr>
          <p:spPr>
            <a:xfrm>
              <a:off x="3846475" y="2494525"/>
              <a:ext cx="30925" cy="30575"/>
            </a:xfrm>
            <a:custGeom>
              <a:rect b="b" l="l" r="r" t="t"/>
              <a:pathLst>
                <a:path extrusionOk="0" h="1223" w="1237">
                  <a:moveTo>
                    <a:pt x="169" y="0"/>
                  </a:moveTo>
                  <a:lnTo>
                    <a:pt x="1" y="169"/>
                  </a:lnTo>
                  <a:lnTo>
                    <a:pt x="1012" y="1180"/>
                  </a:lnTo>
                  <a:cubicBezTo>
                    <a:pt x="1040" y="1208"/>
                    <a:pt x="1068" y="1222"/>
                    <a:pt x="1096" y="1222"/>
                  </a:cubicBezTo>
                  <a:cubicBezTo>
                    <a:pt x="1124" y="1222"/>
                    <a:pt x="1152" y="1208"/>
                    <a:pt x="1180" y="1180"/>
                  </a:cubicBezTo>
                  <a:cubicBezTo>
                    <a:pt x="1236" y="1124"/>
                    <a:pt x="1236" y="1068"/>
                    <a:pt x="1180" y="101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0"/>
            <p:cNvSpPr/>
            <p:nvPr/>
          </p:nvSpPr>
          <p:spPr>
            <a:xfrm>
              <a:off x="3745375" y="2570350"/>
              <a:ext cx="22500" cy="35125"/>
            </a:xfrm>
            <a:custGeom>
              <a:rect b="b" l="l" r="r" t="t"/>
              <a:pathLst>
                <a:path extrusionOk="0" h="1405" w="900">
                  <a:moveTo>
                    <a:pt x="169" y="0"/>
                  </a:moveTo>
                  <a:lnTo>
                    <a:pt x="1" y="113"/>
                  </a:lnTo>
                  <a:lnTo>
                    <a:pt x="675" y="1348"/>
                  </a:lnTo>
                  <a:cubicBezTo>
                    <a:pt x="675" y="1404"/>
                    <a:pt x="731" y="1404"/>
                    <a:pt x="787" y="1404"/>
                  </a:cubicBezTo>
                  <a:lnTo>
                    <a:pt x="843" y="1404"/>
                  </a:lnTo>
                  <a:cubicBezTo>
                    <a:pt x="900" y="1404"/>
                    <a:pt x="900" y="1292"/>
                    <a:pt x="843" y="129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0"/>
            <p:cNvSpPr/>
            <p:nvPr/>
          </p:nvSpPr>
          <p:spPr>
            <a:xfrm>
              <a:off x="3666750" y="2602650"/>
              <a:ext cx="15475" cy="39325"/>
            </a:xfrm>
            <a:custGeom>
              <a:rect b="b" l="l" r="r" t="t"/>
              <a:pathLst>
                <a:path extrusionOk="0" h="1573" w="619">
                  <a:moveTo>
                    <a:pt x="225" y="0"/>
                  </a:moveTo>
                  <a:lnTo>
                    <a:pt x="1" y="56"/>
                  </a:lnTo>
                  <a:lnTo>
                    <a:pt x="394" y="1460"/>
                  </a:lnTo>
                  <a:cubicBezTo>
                    <a:pt x="394" y="1517"/>
                    <a:pt x="450" y="1573"/>
                    <a:pt x="506" y="1573"/>
                  </a:cubicBezTo>
                  <a:lnTo>
                    <a:pt x="562" y="1573"/>
                  </a:lnTo>
                  <a:cubicBezTo>
                    <a:pt x="619" y="1517"/>
                    <a:pt x="619" y="1460"/>
                    <a:pt x="619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0"/>
            <p:cNvSpPr/>
            <p:nvPr/>
          </p:nvSpPr>
          <p:spPr>
            <a:xfrm>
              <a:off x="3624625" y="2613875"/>
              <a:ext cx="12675" cy="37925"/>
            </a:xfrm>
            <a:custGeom>
              <a:rect b="b" l="l" r="r" t="t"/>
              <a:pathLst>
                <a:path extrusionOk="0" h="1517" w="507">
                  <a:moveTo>
                    <a:pt x="1" y="0"/>
                  </a:moveTo>
                  <a:lnTo>
                    <a:pt x="282" y="1405"/>
                  </a:lnTo>
                  <a:cubicBezTo>
                    <a:pt x="282" y="1461"/>
                    <a:pt x="338" y="1517"/>
                    <a:pt x="394" y="1517"/>
                  </a:cubicBezTo>
                  <a:cubicBezTo>
                    <a:pt x="450" y="1517"/>
                    <a:pt x="506" y="1461"/>
                    <a:pt x="450" y="140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0"/>
            <p:cNvSpPr/>
            <p:nvPr/>
          </p:nvSpPr>
          <p:spPr>
            <a:xfrm>
              <a:off x="3706075" y="2588600"/>
              <a:ext cx="18275" cy="36525"/>
            </a:xfrm>
            <a:custGeom>
              <a:rect b="b" l="l" r="r" t="t"/>
              <a:pathLst>
                <a:path extrusionOk="0" h="1461" w="731">
                  <a:moveTo>
                    <a:pt x="169" y="0"/>
                  </a:moveTo>
                  <a:lnTo>
                    <a:pt x="0" y="57"/>
                  </a:lnTo>
                  <a:lnTo>
                    <a:pt x="506" y="1405"/>
                  </a:lnTo>
                  <a:cubicBezTo>
                    <a:pt x="562" y="1461"/>
                    <a:pt x="562" y="1461"/>
                    <a:pt x="618" y="1461"/>
                  </a:cubicBezTo>
                  <a:lnTo>
                    <a:pt x="674" y="1461"/>
                  </a:lnTo>
                  <a:cubicBezTo>
                    <a:pt x="730" y="1461"/>
                    <a:pt x="730" y="1405"/>
                    <a:pt x="730" y="1348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0"/>
            <p:cNvSpPr/>
            <p:nvPr/>
          </p:nvSpPr>
          <p:spPr>
            <a:xfrm>
              <a:off x="3875975" y="24622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3" y="1"/>
                  </a:moveTo>
                  <a:lnTo>
                    <a:pt x="0" y="169"/>
                  </a:lnTo>
                  <a:lnTo>
                    <a:pt x="1124" y="1124"/>
                  </a:lnTo>
                  <a:lnTo>
                    <a:pt x="1180" y="1124"/>
                  </a:lnTo>
                  <a:cubicBezTo>
                    <a:pt x="1180" y="1124"/>
                    <a:pt x="1236" y="1068"/>
                    <a:pt x="1236" y="1068"/>
                  </a:cubicBezTo>
                  <a:cubicBezTo>
                    <a:pt x="1292" y="1012"/>
                    <a:pt x="1292" y="955"/>
                    <a:pt x="1236" y="89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0"/>
            <p:cNvSpPr/>
            <p:nvPr/>
          </p:nvSpPr>
          <p:spPr>
            <a:xfrm>
              <a:off x="3975650" y="22305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" y="1"/>
                  </a:moveTo>
                  <a:lnTo>
                    <a:pt x="1" y="225"/>
                  </a:lnTo>
                  <a:lnTo>
                    <a:pt x="1405" y="394"/>
                  </a:lnTo>
                  <a:cubicBezTo>
                    <a:pt x="1461" y="394"/>
                    <a:pt x="1517" y="338"/>
                    <a:pt x="1517" y="281"/>
                  </a:cubicBezTo>
                  <a:cubicBezTo>
                    <a:pt x="1517" y="225"/>
                    <a:pt x="1461" y="169"/>
                    <a:pt x="1405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0"/>
            <p:cNvSpPr/>
            <p:nvPr/>
          </p:nvSpPr>
          <p:spPr>
            <a:xfrm>
              <a:off x="3901250" y="2428525"/>
              <a:ext cx="35125" cy="25300"/>
            </a:xfrm>
            <a:custGeom>
              <a:rect b="b" l="l" r="r" t="t"/>
              <a:pathLst>
                <a:path extrusionOk="0" h="1012" w="1405">
                  <a:moveTo>
                    <a:pt x="113" y="1"/>
                  </a:moveTo>
                  <a:lnTo>
                    <a:pt x="0" y="225"/>
                  </a:lnTo>
                  <a:lnTo>
                    <a:pt x="1180" y="1012"/>
                  </a:lnTo>
                  <a:lnTo>
                    <a:pt x="1236" y="1012"/>
                  </a:lnTo>
                  <a:cubicBezTo>
                    <a:pt x="1348" y="1012"/>
                    <a:pt x="1404" y="843"/>
                    <a:pt x="1292" y="84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0"/>
            <p:cNvSpPr/>
            <p:nvPr/>
          </p:nvSpPr>
          <p:spPr>
            <a:xfrm>
              <a:off x="3967225" y="2274075"/>
              <a:ext cx="37950" cy="12675"/>
            </a:xfrm>
            <a:custGeom>
              <a:rect b="b" l="l" r="r" t="t"/>
              <a:pathLst>
                <a:path extrusionOk="0" h="507" w="1518">
                  <a:moveTo>
                    <a:pt x="57" y="1"/>
                  </a:moveTo>
                  <a:lnTo>
                    <a:pt x="1" y="169"/>
                  </a:lnTo>
                  <a:lnTo>
                    <a:pt x="1405" y="506"/>
                  </a:lnTo>
                  <a:cubicBezTo>
                    <a:pt x="1461" y="450"/>
                    <a:pt x="1517" y="450"/>
                    <a:pt x="1517" y="394"/>
                  </a:cubicBezTo>
                  <a:cubicBezTo>
                    <a:pt x="1517" y="338"/>
                    <a:pt x="1461" y="281"/>
                    <a:pt x="1461" y="28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0"/>
            <p:cNvSpPr/>
            <p:nvPr/>
          </p:nvSpPr>
          <p:spPr>
            <a:xfrm>
              <a:off x="3977075" y="2189825"/>
              <a:ext cx="37925" cy="5650"/>
            </a:xfrm>
            <a:custGeom>
              <a:rect b="b" l="l" r="r" t="t"/>
              <a:pathLst>
                <a:path extrusionOk="0" h="226" w="1517">
                  <a:moveTo>
                    <a:pt x="0" y="1"/>
                  </a:moveTo>
                  <a:lnTo>
                    <a:pt x="0" y="57"/>
                  </a:lnTo>
                  <a:cubicBezTo>
                    <a:pt x="0" y="113"/>
                    <a:pt x="0" y="169"/>
                    <a:pt x="0" y="225"/>
                  </a:cubicBezTo>
                  <a:lnTo>
                    <a:pt x="1404" y="225"/>
                  </a:lnTo>
                  <a:cubicBezTo>
                    <a:pt x="1460" y="225"/>
                    <a:pt x="1517" y="169"/>
                    <a:pt x="1517" y="113"/>
                  </a:cubicBezTo>
                  <a:cubicBezTo>
                    <a:pt x="1517" y="57"/>
                    <a:pt x="1460" y="1"/>
                    <a:pt x="140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0"/>
            <p:cNvSpPr/>
            <p:nvPr/>
          </p:nvSpPr>
          <p:spPr>
            <a:xfrm>
              <a:off x="3923700" y="2392025"/>
              <a:ext cx="36550" cy="22500"/>
            </a:xfrm>
            <a:custGeom>
              <a:rect b="b" l="l" r="r" t="t"/>
              <a:pathLst>
                <a:path extrusionOk="0" h="900" w="1462">
                  <a:moveTo>
                    <a:pt x="113" y="0"/>
                  </a:moveTo>
                  <a:lnTo>
                    <a:pt x="1" y="169"/>
                  </a:lnTo>
                  <a:lnTo>
                    <a:pt x="1236" y="899"/>
                  </a:lnTo>
                  <a:lnTo>
                    <a:pt x="1293" y="899"/>
                  </a:lnTo>
                  <a:cubicBezTo>
                    <a:pt x="1349" y="899"/>
                    <a:pt x="1405" y="843"/>
                    <a:pt x="1405" y="843"/>
                  </a:cubicBezTo>
                  <a:cubicBezTo>
                    <a:pt x="1461" y="787"/>
                    <a:pt x="1405" y="731"/>
                    <a:pt x="1349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0"/>
            <p:cNvSpPr/>
            <p:nvPr/>
          </p:nvSpPr>
          <p:spPr>
            <a:xfrm>
              <a:off x="3956000" y="2313400"/>
              <a:ext cx="37950" cy="15475"/>
            </a:xfrm>
            <a:custGeom>
              <a:rect b="b" l="l" r="r" t="t"/>
              <a:pathLst>
                <a:path extrusionOk="0" h="619" w="1518">
                  <a:moveTo>
                    <a:pt x="57" y="0"/>
                  </a:moveTo>
                  <a:lnTo>
                    <a:pt x="1" y="225"/>
                  </a:lnTo>
                  <a:lnTo>
                    <a:pt x="1405" y="618"/>
                  </a:lnTo>
                  <a:cubicBezTo>
                    <a:pt x="1461" y="618"/>
                    <a:pt x="1517" y="618"/>
                    <a:pt x="1517" y="562"/>
                  </a:cubicBezTo>
                  <a:cubicBezTo>
                    <a:pt x="1517" y="506"/>
                    <a:pt x="1517" y="450"/>
                    <a:pt x="1461" y="450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0"/>
            <p:cNvSpPr/>
            <p:nvPr/>
          </p:nvSpPr>
          <p:spPr>
            <a:xfrm>
              <a:off x="3941950" y="2354125"/>
              <a:ext cx="36550" cy="19675"/>
            </a:xfrm>
            <a:custGeom>
              <a:rect b="b" l="l" r="r" t="t"/>
              <a:pathLst>
                <a:path extrusionOk="0" h="787" w="1462">
                  <a:moveTo>
                    <a:pt x="57" y="0"/>
                  </a:moveTo>
                  <a:lnTo>
                    <a:pt x="1" y="225"/>
                  </a:lnTo>
                  <a:lnTo>
                    <a:pt x="1293" y="786"/>
                  </a:lnTo>
                  <a:lnTo>
                    <a:pt x="1349" y="786"/>
                  </a:lnTo>
                  <a:cubicBezTo>
                    <a:pt x="1405" y="786"/>
                    <a:pt x="1405" y="730"/>
                    <a:pt x="1461" y="730"/>
                  </a:cubicBezTo>
                  <a:cubicBezTo>
                    <a:pt x="1461" y="618"/>
                    <a:pt x="1461" y="562"/>
                    <a:pt x="1405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0"/>
            <p:cNvSpPr/>
            <p:nvPr/>
          </p:nvSpPr>
          <p:spPr>
            <a:xfrm>
              <a:off x="3152850" y="2427125"/>
              <a:ext cx="32325" cy="23900"/>
            </a:xfrm>
            <a:custGeom>
              <a:rect b="b" l="l" r="r" t="t"/>
              <a:pathLst>
                <a:path extrusionOk="0" h="956" w="1293">
                  <a:moveTo>
                    <a:pt x="1236" y="1"/>
                  </a:moveTo>
                  <a:lnTo>
                    <a:pt x="1" y="787"/>
                  </a:lnTo>
                  <a:cubicBezTo>
                    <a:pt x="1" y="787"/>
                    <a:pt x="1" y="899"/>
                    <a:pt x="1" y="899"/>
                  </a:cubicBezTo>
                  <a:cubicBezTo>
                    <a:pt x="57" y="955"/>
                    <a:pt x="57" y="955"/>
                    <a:pt x="113" y="955"/>
                  </a:cubicBezTo>
                  <a:lnTo>
                    <a:pt x="169" y="955"/>
                  </a:lnTo>
                  <a:lnTo>
                    <a:pt x="1292" y="16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0"/>
            <p:cNvSpPr/>
            <p:nvPr/>
          </p:nvSpPr>
          <p:spPr>
            <a:xfrm>
              <a:off x="3077025" y="2229150"/>
              <a:ext cx="37950" cy="9850"/>
            </a:xfrm>
            <a:custGeom>
              <a:rect b="b" l="l" r="r" t="t"/>
              <a:pathLst>
                <a:path extrusionOk="0" h="394" w="1518">
                  <a:moveTo>
                    <a:pt x="1517" y="0"/>
                  </a:moveTo>
                  <a:lnTo>
                    <a:pt x="113" y="169"/>
                  </a:lnTo>
                  <a:cubicBezTo>
                    <a:pt x="57" y="169"/>
                    <a:pt x="1" y="225"/>
                    <a:pt x="57" y="281"/>
                  </a:cubicBezTo>
                  <a:cubicBezTo>
                    <a:pt x="57" y="337"/>
                    <a:pt x="57" y="394"/>
                    <a:pt x="113" y="394"/>
                  </a:cubicBezTo>
                  <a:lnTo>
                    <a:pt x="1517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0"/>
            <p:cNvSpPr/>
            <p:nvPr/>
          </p:nvSpPr>
          <p:spPr>
            <a:xfrm>
              <a:off x="3179525" y="2460825"/>
              <a:ext cx="32325" cy="28100"/>
            </a:xfrm>
            <a:custGeom>
              <a:rect b="b" l="l" r="r" t="t"/>
              <a:pathLst>
                <a:path extrusionOk="0" h="1124" w="1293">
                  <a:moveTo>
                    <a:pt x="1180" y="1"/>
                  </a:moveTo>
                  <a:lnTo>
                    <a:pt x="57" y="955"/>
                  </a:lnTo>
                  <a:cubicBezTo>
                    <a:pt x="1" y="1011"/>
                    <a:pt x="1" y="1124"/>
                    <a:pt x="113" y="1124"/>
                  </a:cubicBezTo>
                  <a:lnTo>
                    <a:pt x="169" y="1124"/>
                  </a:lnTo>
                  <a:lnTo>
                    <a:pt x="1292" y="225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0"/>
            <p:cNvSpPr/>
            <p:nvPr/>
          </p:nvSpPr>
          <p:spPr>
            <a:xfrm>
              <a:off x="3128975" y="2390625"/>
              <a:ext cx="36550" cy="22475"/>
            </a:xfrm>
            <a:custGeom>
              <a:rect b="b" l="l" r="r" t="t"/>
              <a:pathLst>
                <a:path extrusionOk="0" h="899" w="1462">
                  <a:moveTo>
                    <a:pt x="1349" y="0"/>
                  </a:moveTo>
                  <a:lnTo>
                    <a:pt x="57" y="730"/>
                  </a:lnTo>
                  <a:cubicBezTo>
                    <a:pt x="1" y="730"/>
                    <a:pt x="1" y="787"/>
                    <a:pt x="1" y="843"/>
                  </a:cubicBezTo>
                  <a:cubicBezTo>
                    <a:pt x="57" y="899"/>
                    <a:pt x="57" y="899"/>
                    <a:pt x="113" y="899"/>
                  </a:cubicBezTo>
                  <a:lnTo>
                    <a:pt x="169" y="899"/>
                  </a:lnTo>
                  <a:lnTo>
                    <a:pt x="1461" y="225"/>
                  </a:lnTo>
                  <a:lnTo>
                    <a:pt x="13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0"/>
            <p:cNvSpPr/>
            <p:nvPr/>
          </p:nvSpPr>
          <p:spPr>
            <a:xfrm>
              <a:off x="3109325" y="2351300"/>
              <a:ext cx="36525" cy="19675"/>
            </a:xfrm>
            <a:custGeom>
              <a:rect b="b" l="l" r="r" t="t"/>
              <a:pathLst>
                <a:path extrusionOk="0" h="787" w="1461">
                  <a:moveTo>
                    <a:pt x="1405" y="1"/>
                  </a:moveTo>
                  <a:lnTo>
                    <a:pt x="57" y="562"/>
                  </a:lnTo>
                  <a:cubicBezTo>
                    <a:pt x="0" y="562"/>
                    <a:pt x="0" y="618"/>
                    <a:pt x="0" y="675"/>
                  </a:cubicBezTo>
                  <a:cubicBezTo>
                    <a:pt x="0" y="731"/>
                    <a:pt x="57" y="787"/>
                    <a:pt x="113" y="787"/>
                  </a:cubicBezTo>
                  <a:lnTo>
                    <a:pt x="169" y="787"/>
                  </a:lnTo>
                  <a:lnTo>
                    <a:pt x="1461" y="225"/>
                  </a:lnTo>
                  <a:cubicBezTo>
                    <a:pt x="1461" y="169"/>
                    <a:pt x="1405" y="57"/>
                    <a:pt x="140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0"/>
            <p:cNvSpPr/>
            <p:nvPr/>
          </p:nvSpPr>
          <p:spPr>
            <a:xfrm>
              <a:off x="3082650" y="2269875"/>
              <a:ext cx="37925" cy="12650"/>
            </a:xfrm>
            <a:custGeom>
              <a:rect b="b" l="l" r="r" t="t"/>
              <a:pathLst>
                <a:path extrusionOk="0" h="506" w="1517">
                  <a:moveTo>
                    <a:pt x="1517" y="0"/>
                  </a:moveTo>
                  <a:lnTo>
                    <a:pt x="113" y="281"/>
                  </a:lnTo>
                  <a:cubicBezTo>
                    <a:pt x="56" y="281"/>
                    <a:pt x="0" y="337"/>
                    <a:pt x="0" y="449"/>
                  </a:cubicBezTo>
                  <a:cubicBezTo>
                    <a:pt x="56" y="449"/>
                    <a:pt x="56" y="506"/>
                    <a:pt x="113" y="506"/>
                  </a:cubicBezTo>
                  <a:lnTo>
                    <a:pt x="1517" y="225"/>
                  </a:lnTo>
                  <a:cubicBezTo>
                    <a:pt x="1517" y="169"/>
                    <a:pt x="1517" y="112"/>
                    <a:pt x="151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0"/>
            <p:cNvSpPr/>
            <p:nvPr/>
          </p:nvSpPr>
          <p:spPr>
            <a:xfrm>
              <a:off x="3092475" y="2312000"/>
              <a:ext cx="39350" cy="16875"/>
            </a:xfrm>
            <a:custGeom>
              <a:rect b="b" l="l" r="r" t="t"/>
              <a:pathLst>
                <a:path extrusionOk="0" h="675" w="1574">
                  <a:moveTo>
                    <a:pt x="1517" y="0"/>
                  </a:moveTo>
                  <a:lnTo>
                    <a:pt x="113" y="449"/>
                  </a:lnTo>
                  <a:cubicBezTo>
                    <a:pt x="57" y="449"/>
                    <a:pt x="0" y="506"/>
                    <a:pt x="57" y="562"/>
                  </a:cubicBezTo>
                  <a:cubicBezTo>
                    <a:pt x="57" y="618"/>
                    <a:pt x="113" y="674"/>
                    <a:pt x="169" y="674"/>
                  </a:cubicBezTo>
                  <a:lnTo>
                    <a:pt x="1573" y="225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0"/>
            <p:cNvSpPr/>
            <p:nvPr/>
          </p:nvSpPr>
          <p:spPr>
            <a:xfrm>
              <a:off x="3210425" y="2491725"/>
              <a:ext cx="29500" cy="30550"/>
            </a:xfrm>
            <a:custGeom>
              <a:rect b="b" l="l" r="r" t="t"/>
              <a:pathLst>
                <a:path extrusionOk="0" h="1222" w="1180">
                  <a:moveTo>
                    <a:pt x="1067" y="0"/>
                  </a:moveTo>
                  <a:lnTo>
                    <a:pt x="0" y="1067"/>
                  </a:lnTo>
                  <a:cubicBezTo>
                    <a:pt x="0" y="1067"/>
                    <a:pt x="0" y="1180"/>
                    <a:pt x="0" y="1180"/>
                  </a:cubicBezTo>
                  <a:cubicBezTo>
                    <a:pt x="28" y="1208"/>
                    <a:pt x="56" y="1222"/>
                    <a:pt x="85" y="1222"/>
                  </a:cubicBezTo>
                  <a:cubicBezTo>
                    <a:pt x="113" y="1222"/>
                    <a:pt x="141" y="1208"/>
                    <a:pt x="169" y="1180"/>
                  </a:cubicBezTo>
                  <a:lnTo>
                    <a:pt x="1180" y="169"/>
                  </a:lnTo>
                  <a:cubicBezTo>
                    <a:pt x="1124" y="112"/>
                    <a:pt x="1067" y="56"/>
                    <a:pt x="1067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0"/>
            <p:cNvSpPr/>
            <p:nvPr/>
          </p:nvSpPr>
          <p:spPr>
            <a:xfrm>
              <a:off x="3540375" y="2622300"/>
              <a:ext cx="5650" cy="37925"/>
            </a:xfrm>
            <a:custGeom>
              <a:rect b="b" l="l" r="r" t="t"/>
              <a:pathLst>
                <a:path extrusionOk="0" h="1517" w="226">
                  <a:moveTo>
                    <a:pt x="1" y="0"/>
                  </a:moveTo>
                  <a:lnTo>
                    <a:pt x="1" y="1405"/>
                  </a:lnTo>
                  <a:cubicBezTo>
                    <a:pt x="1" y="1461"/>
                    <a:pt x="57" y="1517"/>
                    <a:pt x="113" y="1517"/>
                  </a:cubicBezTo>
                  <a:cubicBezTo>
                    <a:pt x="169" y="1517"/>
                    <a:pt x="226" y="1461"/>
                    <a:pt x="226" y="140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0"/>
            <p:cNvSpPr/>
            <p:nvPr/>
          </p:nvSpPr>
          <p:spPr>
            <a:xfrm>
              <a:off x="3495450" y="2619500"/>
              <a:ext cx="8450" cy="39325"/>
            </a:xfrm>
            <a:custGeom>
              <a:rect b="b" l="l" r="r" t="t"/>
              <a:pathLst>
                <a:path extrusionOk="0" h="1573" w="338">
                  <a:moveTo>
                    <a:pt x="113" y="0"/>
                  </a:moveTo>
                  <a:lnTo>
                    <a:pt x="1" y="1460"/>
                  </a:lnTo>
                  <a:cubicBezTo>
                    <a:pt x="1" y="1517"/>
                    <a:pt x="1" y="1517"/>
                    <a:pt x="113" y="1573"/>
                  </a:cubicBezTo>
                  <a:cubicBezTo>
                    <a:pt x="113" y="1573"/>
                    <a:pt x="169" y="1517"/>
                    <a:pt x="169" y="1460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0"/>
            <p:cNvSpPr/>
            <p:nvPr/>
          </p:nvSpPr>
          <p:spPr>
            <a:xfrm>
              <a:off x="3449125" y="2612475"/>
              <a:ext cx="11250" cy="39325"/>
            </a:xfrm>
            <a:custGeom>
              <a:rect b="b" l="l" r="r" t="t"/>
              <a:pathLst>
                <a:path extrusionOk="0" h="1573" w="450">
                  <a:moveTo>
                    <a:pt x="281" y="0"/>
                  </a:moveTo>
                  <a:lnTo>
                    <a:pt x="0" y="1404"/>
                  </a:lnTo>
                  <a:cubicBezTo>
                    <a:pt x="0" y="1461"/>
                    <a:pt x="0" y="1517"/>
                    <a:pt x="56" y="1573"/>
                  </a:cubicBezTo>
                  <a:cubicBezTo>
                    <a:pt x="113" y="1573"/>
                    <a:pt x="169" y="1517"/>
                    <a:pt x="169" y="1461"/>
                  </a:cubicBezTo>
                  <a:lnTo>
                    <a:pt x="450" y="56"/>
                  </a:lnTo>
                  <a:cubicBezTo>
                    <a:pt x="393" y="56"/>
                    <a:pt x="337" y="56"/>
                    <a:pt x="28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0"/>
            <p:cNvSpPr/>
            <p:nvPr/>
          </p:nvSpPr>
          <p:spPr>
            <a:xfrm>
              <a:off x="3244125" y="2522600"/>
              <a:ext cx="28100" cy="31975"/>
            </a:xfrm>
            <a:custGeom>
              <a:rect b="b" l="l" r="r" t="t"/>
              <a:pathLst>
                <a:path extrusionOk="0" h="1279" w="1124">
                  <a:moveTo>
                    <a:pt x="955" y="1"/>
                  </a:moveTo>
                  <a:lnTo>
                    <a:pt x="56" y="1068"/>
                  </a:lnTo>
                  <a:cubicBezTo>
                    <a:pt x="0" y="1124"/>
                    <a:pt x="0" y="1180"/>
                    <a:pt x="56" y="1236"/>
                  </a:cubicBezTo>
                  <a:cubicBezTo>
                    <a:pt x="56" y="1264"/>
                    <a:pt x="84" y="1278"/>
                    <a:pt x="113" y="1278"/>
                  </a:cubicBezTo>
                  <a:cubicBezTo>
                    <a:pt x="141" y="1278"/>
                    <a:pt x="169" y="1264"/>
                    <a:pt x="169" y="1236"/>
                  </a:cubicBezTo>
                  <a:lnTo>
                    <a:pt x="1124" y="113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0"/>
            <p:cNvSpPr/>
            <p:nvPr/>
          </p:nvSpPr>
          <p:spPr>
            <a:xfrm>
              <a:off x="3583925" y="2619500"/>
              <a:ext cx="8450" cy="37925"/>
            </a:xfrm>
            <a:custGeom>
              <a:rect b="b" l="l" r="r" t="t"/>
              <a:pathLst>
                <a:path extrusionOk="0" h="1517" w="338">
                  <a:moveTo>
                    <a:pt x="0" y="0"/>
                  </a:moveTo>
                  <a:lnTo>
                    <a:pt x="112" y="1404"/>
                  </a:lnTo>
                  <a:cubicBezTo>
                    <a:pt x="112" y="1460"/>
                    <a:pt x="169" y="1517"/>
                    <a:pt x="225" y="1517"/>
                  </a:cubicBezTo>
                  <a:cubicBezTo>
                    <a:pt x="281" y="1517"/>
                    <a:pt x="337" y="1460"/>
                    <a:pt x="337" y="1404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0"/>
            <p:cNvSpPr/>
            <p:nvPr/>
          </p:nvSpPr>
          <p:spPr>
            <a:xfrm>
              <a:off x="3279225" y="2546475"/>
              <a:ext cx="25300" cy="33725"/>
            </a:xfrm>
            <a:custGeom>
              <a:rect b="b" l="l" r="r" t="t"/>
              <a:pathLst>
                <a:path extrusionOk="0" h="1349" w="1012">
                  <a:moveTo>
                    <a:pt x="899" y="1"/>
                  </a:moveTo>
                  <a:lnTo>
                    <a:pt x="57" y="1180"/>
                  </a:lnTo>
                  <a:cubicBezTo>
                    <a:pt x="0" y="1236"/>
                    <a:pt x="0" y="1292"/>
                    <a:pt x="57" y="1349"/>
                  </a:cubicBezTo>
                  <a:lnTo>
                    <a:pt x="113" y="1349"/>
                  </a:lnTo>
                  <a:cubicBezTo>
                    <a:pt x="169" y="1349"/>
                    <a:pt x="225" y="1349"/>
                    <a:pt x="225" y="1292"/>
                  </a:cubicBezTo>
                  <a:lnTo>
                    <a:pt x="1011" y="113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0"/>
            <p:cNvSpPr/>
            <p:nvPr/>
          </p:nvSpPr>
          <p:spPr>
            <a:xfrm>
              <a:off x="3405600" y="2601225"/>
              <a:ext cx="14050" cy="39350"/>
            </a:xfrm>
            <a:custGeom>
              <a:rect b="b" l="l" r="r" t="t"/>
              <a:pathLst>
                <a:path extrusionOk="0" h="1574" w="562">
                  <a:moveTo>
                    <a:pt x="393" y="1"/>
                  </a:moveTo>
                  <a:lnTo>
                    <a:pt x="0" y="1405"/>
                  </a:lnTo>
                  <a:cubicBezTo>
                    <a:pt x="0" y="1461"/>
                    <a:pt x="0" y="1517"/>
                    <a:pt x="56" y="1574"/>
                  </a:cubicBezTo>
                  <a:cubicBezTo>
                    <a:pt x="112" y="1574"/>
                    <a:pt x="169" y="1517"/>
                    <a:pt x="169" y="1461"/>
                  </a:cubicBezTo>
                  <a:lnTo>
                    <a:pt x="562" y="57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0"/>
            <p:cNvSpPr/>
            <p:nvPr/>
          </p:nvSpPr>
          <p:spPr>
            <a:xfrm>
              <a:off x="3360650" y="2587200"/>
              <a:ext cx="19700" cy="36525"/>
            </a:xfrm>
            <a:custGeom>
              <a:rect b="b" l="l" r="r" t="t"/>
              <a:pathLst>
                <a:path extrusionOk="0" h="1461" w="788">
                  <a:moveTo>
                    <a:pt x="563" y="0"/>
                  </a:moveTo>
                  <a:lnTo>
                    <a:pt x="1" y="1348"/>
                  </a:lnTo>
                  <a:cubicBezTo>
                    <a:pt x="1" y="1404"/>
                    <a:pt x="57" y="1461"/>
                    <a:pt x="113" y="1461"/>
                  </a:cubicBezTo>
                  <a:cubicBezTo>
                    <a:pt x="169" y="1461"/>
                    <a:pt x="226" y="1461"/>
                    <a:pt x="226" y="1404"/>
                  </a:cubicBezTo>
                  <a:lnTo>
                    <a:pt x="787" y="5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0"/>
            <p:cNvSpPr/>
            <p:nvPr/>
          </p:nvSpPr>
          <p:spPr>
            <a:xfrm>
              <a:off x="3301675" y="1786275"/>
              <a:ext cx="40750" cy="62375"/>
            </a:xfrm>
            <a:custGeom>
              <a:rect b="b" l="l" r="r" t="t"/>
              <a:pathLst>
                <a:path extrusionOk="0" h="2495" w="1630">
                  <a:moveTo>
                    <a:pt x="106" y="0"/>
                  </a:moveTo>
                  <a:cubicBezTo>
                    <a:pt x="90" y="0"/>
                    <a:pt x="74" y="7"/>
                    <a:pt x="57" y="24"/>
                  </a:cubicBezTo>
                  <a:cubicBezTo>
                    <a:pt x="1" y="24"/>
                    <a:pt x="1" y="136"/>
                    <a:pt x="57" y="192"/>
                  </a:cubicBezTo>
                  <a:lnTo>
                    <a:pt x="1461" y="2495"/>
                  </a:lnTo>
                  <a:lnTo>
                    <a:pt x="1630" y="2382"/>
                  </a:lnTo>
                  <a:lnTo>
                    <a:pt x="226" y="80"/>
                  </a:lnTo>
                  <a:cubicBezTo>
                    <a:pt x="186" y="40"/>
                    <a:pt x="146" y="0"/>
                    <a:pt x="1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0"/>
            <p:cNvSpPr/>
            <p:nvPr/>
          </p:nvSpPr>
          <p:spPr>
            <a:xfrm>
              <a:off x="3261650" y="1812575"/>
              <a:ext cx="47075" cy="58550"/>
            </a:xfrm>
            <a:custGeom>
              <a:rect b="b" l="l" r="r" t="t"/>
              <a:pathLst>
                <a:path extrusionOk="0" h="2342" w="1883">
                  <a:moveTo>
                    <a:pt x="191" y="1"/>
                  </a:moveTo>
                  <a:cubicBezTo>
                    <a:pt x="109" y="1"/>
                    <a:pt x="0" y="108"/>
                    <a:pt x="86" y="151"/>
                  </a:cubicBezTo>
                  <a:lnTo>
                    <a:pt x="1714" y="2341"/>
                  </a:lnTo>
                  <a:lnTo>
                    <a:pt x="1883" y="2229"/>
                  </a:lnTo>
                  <a:lnTo>
                    <a:pt x="254" y="39"/>
                  </a:lnTo>
                  <a:cubicBezTo>
                    <a:pt x="241" y="12"/>
                    <a:pt x="217" y="1"/>
                    <a:pt x="19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0"/>
            <p:cNvSpPr/>
            <p:nvPr/>
          </p:nvSpPr>
          <p:spPr>
            <a:xfrm>
              <a:off x="3341000" y="1765800"/>
              <a:ext cx="35125" cy="64600"/>
            </a:xfrm>
            <a:custGeom>
              <a:rect b="b" l="l" r="r" t="t"/>
              <a:pathLst>
                <a:path extrusionOk="0" h="2584" w="1405">
                  <a:moveTo>
                    <a:pt x="113" y="0"/>
                  </a:moveTo>
                  <a:cubicBezTo>
                    <a:pt x="57" y="0"/>
                    <a:pt x="1" y="112"/>
                    <a:pt x="57" y="169"/>
                  </a:cubicBezTo>
                  <a:lnTo>
                    <a:pt x="1236" y="2584"/>
                  </a:lnTo>
                  <a:lnTo>
                    <a:pt x="1405" y="2471"/>
                  </a:lnTo>
                  <a:lnTo>
                    <a:pt x="225" y="56"/>
                  </a:lnTo>
                  <a:cubicBezTo>
                    <a:pt x="225" y="0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0"/>
            <p:cNvSpPr/>
            <p:nvPr/>
          </p:nvSpPr>
          <p:spPr>
            <a:xfrm>
              <a:off x="3226525" y="1840675"/>
              <a:ext cx="52725" cy="55725"/>
            </a:xfrm>
            <a:custGeom>
              <a:rect b="b" l="l" r="r" t="t"/>
              <a:pathLst>
                <a:path extrusionOk="0" h="2229" w="2109">
                  <a:moveTo>
                    <a:pt x="195" y="1"/>
                  </a:moveTo>
                  <a:cubicBezTo>
                    <a:pt x="113" y="1"/>
                    <a:pt x="0" y="120"/>
                    <a:pt x="86" y="206"/>
                  </a:cubicBezTo>
                  <a:lnTo>
                    <a:pt x="1940" y="2228"/>
                  </a:lnTo>
                  <a:lnTo>
                    <a:pt x="2108" y="2060"/>
                  </a:lnTo>
                  <a:lnTo>
                    <a:pt x="255" y="38"/>
                  </a:lnTo>
                  <a:cubicBezTo>
                    <a:pt x="242" y="12"/>
                    <a:pt x="220" y="1"/>
                    <a:pt x="195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0"/>
            <p:cNvSpPr/>
            <p:nvPr/>
          </p:nvSpPr>
          <p:spPr>
            <a:xfrm>
              <a:off x="3384525" y="1747525"/>
              <a:ext cx="29525" cy="68825"/>
            </a:xfrm>
            <a:custGeom>
              <a:rect b="b" l="l" r="r" t="t"/>
              <a:pathLst>
                <a:path extrusionOk="0" h="2753" w="1181">
                  <a:moveTo>
                    <a:pt x="113" y="1"/>
                  </a:moveTo>
                  <a:cubicBezTo>
                    <a:pt x="57" y="57"/>
                    <a:pt x="1" y="113"/>
                    <a:pt x="57" y="169"/>
                  </a:cubicBezTo>
                  <a:lnTo>
                    <a:pt x="955" y="2753"/>
                  </a:lnTo>
                  <a:lnTo>
                    <a:pt x="1180" y="2641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0"/>
            <p:cNvSpPr/>
            <p:nvPr/>
          </p:nvSpPr>
          <p:spPr>
            <a:xfrm>
              <a:off x="3519325" y="1720850"/>
              <a:ext cx="8450" cy="71650"/>
            </a:xfrm>
            <a:custGeom>
              <a:rect b="b" l="l" r="r" t="t"/>
              <a:pathLst>
                <a:path extrusionOk="0" h="2866" w="338">
                  <a:moveTo>
                    <a:pt x="113" y="1"/>
                  </a:moveTo>
                  <a:cubicBezTo>
                    <a:pt x="57" y="1"/>
                    <a:pt x="0" y="57"/>
                    <a:pt x="0" y="113"/>
                  </a:cubicBezTo>
                  <a:lnTo>
                    <a:pt x="113" y="2865"/>
                  </a:lnTo>
                  <a:lnTo>
                    <a:pt x="337" y="2809"/>
                  </a:lnTo>
                  <a:lnTo>
                    <a:pt x="225" y="113"/>
                  </a:lnTo>
                  <a:cubicBezTo>
                    <a:pt x="225" y="57"/>
                    <a:pt x="169" y="1"/>
                    <a:pt x="11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0"/>
            <p:cNvSpPr/>
            <p:nvPr/>
          </p:nvSpPr>
          <p:spPr>
            <a:xfrm>
              <a:off x="3428050" y="1734325"/>
              <a:ext cx="22500" cy="69400"/>
            </a:xfrm>
            <a:custGeom>
              <a:rect b="b" l="l" r="r" t="t"/>
              <a:pathLst>
                <a:path extrusionOk="0" h="2776" w="900">
                  <a:moveTo>
                    <a:pt x="141" y="0"/>
                  </a:moveTo>
                  <a:cubicBezTo>
                    <a:pt x="118" y="0"/>
                    <a:pt x="90" y="7"/>
                    <a:pt x="57" y="23"/>
                  </a:cubicBezTo>
                  <a:cubicBezTo>
                    <a:pt x="1" y="23"/>
                    <a:pt x="1" y="80"/>
                    <a:pt x="1" y="136"/>
                  </a:cubicBezTo>
                  <a:lnTo>
                    <a:pt x="675" y="2775"/>
                  </a:lnTo>
                  <a:lnTo>
                    <a:pt x="899" y="2719"/>
                  </a:lnTo>
                  <a:lnTo>
                    <a:pt x="225" y="80"/>
                  </a:lnTo>
                  <a:cubicBezTo>
                    <a:pt x="225" y="40"/>
                    <a:pt x="197" y="0"/>
                    <a:pt x="14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0"/>
            <p:cNvSpPr/>
            <p:nvPr/>
          </p:nvSpPr>
          <p:spPr>
            <a:xfrm>
              <a:off x="3474400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113" y="0"/>
                  </a:moveTo>
                  <a:cubicBezTo>
                    <a:pt x="0" y="0"/>
                    <a:pt x="0" y="56"/>
                    <a:pt x="0" y="113"/>
                  </a:cubicBezTo>
                  <a:lnTo>
                    <a:pt x="393" y="2809"/>
                  </a:lnTo>
                  <a:lnTo>
                    <a:pt x="618" y="2809"/>
                  </a:lnTo>
                  <a:lnTo>
                    <a:pt x="225" y="113"/>
                  </a:lnTo>
                  <a:cubicBezTo>
                    <a:pt x="169" y="56"/>
                    <a:pt x="169" y="0"/>
                    <a:pt x="11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0"/>
            <p:cNvSpPr/>
            <p:nvPr/>
          </p:nvSpPr>
          <p:spPr>
            <a:xfrm>
              <a:off x="3100900" y="2030575"/>
              <a:ext cx="68825" cy="27300"/>
            </a:xfrm>
            <a:custGeom>
              <a:rect b="b" l="l" r="r" t="t"/>
              <a:pathLst>
                <a:path extrusionOk="0" h="1092" w="2753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0" y="136"/>
                    <a:pt x="57" y="193"/>
                    <a:pt x="113" y="193"/>
                  </a:cubicBezTo>
                  <a:lnTo>
                    <a:pt x="2696" y="1091"/>
                  </a:lnTo>
                  <a:lnTo>
                    <a:pt x="2753" y="923"/>
                  </a:lnTo>
                  <a:lnTo>
                    <a:pt x="169" y="24"/>
                  </a:lnTo>
                  <a:cubicBezTo>
                    <a:pt x="152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0"/>
            <p:cNvSpPr/>
            <p:nvPr/>
          </p:nvSpPr>
          <p:spPr>
            <a:xfrm>
              <a:off x="3194975" y="1874250"/>
              <a:ext cx="56200" cy="51625"/>
            </a:xfrm>
            <a:custGeom>
              <a:rect b="b" l="l" r="r" t="t"/>
              <a:pathLst>
                <a:path extrusionOk="0" h="2065" w="2248">
                  <a:moveTo>
                    <a:pt x="120" y="1"/>
                  </a:moveTo>
                  <a:cubicBezTo>
                    <a:pt x="85" y="1"/>
                    <a:pt x="57" y="15"/>
                    <a:pt x="57" y="43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2079" y="2065"/>
                  </a:lnTo>
                  <a:lnTo>
                    <a:pt x="2247" y="1896"/>
                  </a:lnTo>
                  <a:lnTo>
                    <a:pt x="225" y="43"/>
                  </a:lnTo>
                  <a:cubicBezTo>
                    <a:pt x="197" y="15"/>
                    <a:pt x="155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0"/>
            <p:cNvSpPr/>
            <p:nvPr/>
          </p:nvSpPr>
          <p:spPr>
            <a:xfrm>
              <a:off x="3078425" y="2118225"/>
              <a:ext cx="70250" cy="16875"/>
            </a:xfrm>
            <a:custGeom>
              <a:rect b="b" l="l" r="r" t="t"/>
              <a:pathLst>
                <a:path extrusionOk="0" h="675" w="2810">
                  <a:moveTo>
                    <a:pt x="169" y="0"/>
                  </a:moveTo>
                  <a:cubicBezTo>
                    <a:pt x="113" y="0"/>
                    <a:pt x="57" y="57"/>
                    <a:pt x="57" y="113"/>
                  </a:cubicBezTo>
                  <a:cubicBezTo>
                    <a:pt x="1" y="169"/>
                    <a:pt x="57" y="225"/>
                    <a:pt x="113" y="281"/>
                  </a:cubicBezTo>
                  <a:lnTo>
                    <a:pt x="2809" y="674"/>
                  </a:lnTo>
                  <a:lnTo>
                    <a:pt x="2809" y="45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0"/>
            <p:cNvSpPr/>
            <p:nvPr/>
          </p:nvSpPr>
          <p:spPr>
            <a:xfrm>
              <a:off x="3088250" y="2074100"/>
              <a:ext cx="70250" cy="21675"/>
            </a:xfrm>
            <a:custGeom>
              <a:rect b="b" l="l" r="r" t="t"/>
              <a:pathLst>
                <a:path extrusionOk="0" h="867" w="2810">
                  <a:moveTo>
                    <a:pt x="110" y="1"/>
                  </a:moveTo>
                  <a:cubicBezTo>
                    <a:pt x="57" y="1"/>
                    <a:pt x="1" y="41"/>
                    <a:pt x="1" y="80"/>
                  </a:cubicBezTo>
                  <a:cubicBezTo>
                    <a:pt x="1" y="137"/>
                    <a:pt x="57" y="137"/>
                    <a:pt x="113" y="193"/>
                  </a:cubicBezTo>
                  <a:lnTo>
                    <a:pt x="2753" y="867"/>
                  </a:lnTo>
                  <a:cubicBezTo>
                    <a:pt x="2753" y="811"/>
                    <a:pt x="2753" y="754"/>
                    <a:pt x="2809" y="642"/>
                  </a:cubicBezTo>
                  <a:lnTo>
                    <a:pt x="169" y="24"/>
                  </a:lnTo>
                  <a:cubicBezTo>
                    <a:pt x="153" y="8"/>
                    <a:pt x="132" y="1"/>
                    <a:pt x="11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0"/>
            <p:cNvSpPr/>
            <p:nvPr/>
          </p:nvSpPr>
          <p:spPr>
            <a:xfrm>
              <a:off x="3119150" y="1987050"/>
              <a:ext cx="66025" cy="34300"/>
            </a:xfrm>
            <a:custGeom>
              <a:rect b="b" l="l" r="r" t="t"/>
              <a:pathLst>
                <a:path extrusionOk="0" h="1372" w="2641">
                  <a:moveTo>
                    <a:pt x="121" y="1"/>
                  </a:moveTo>
                  <a:cubicBezTo>
                    <a:pt x="85" y="1"/>
                    <a:pt x="57" y="41"/>
                    <a:pt x="57" y="80"/>
                  </a:cubicBezTo>
                  <a:cubicBezTo>
                    <a:pt x="1" y="80"/>
                    <a:pt x="1" y="193"/>
                    <a:pt x="57" y="193"/>
                  </a:cubicBezTo>
                  <a:lnTo>
                    <a:pt x="2528" y="1372"/>
                  </a:lnTo>
                  <a:cubicBezTo>
                    <a:pt x="2584" y="1316"/>
                    <a:pt x="2584" y="1260"/>
                    <a:pt x="2640" y="1204"/>
                  </a:cubicBezTo>
                  <a:lnTo>
                    <a:pt x="169" y="24"/>
                  </a:lnTo>
                  <a:cubicBezTo>
                    <a:pt x="153" y="8"/>
                    <a:pt x="136" y="1"/>
                    <a:pt x="12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0"/>
            <p:cNvSpPr/>
            <p:nvPr/>
          </p:nvSpPr>
          <p:spPr>
            <a:xfrm>
              <a:off x="3166900" y="19079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84" y="1"/>
                  </a:moveTo>
                  <a:cubicBezTo>
                    <a:pt x="56" y="1"/>
                    <a:pt x="28" y="15"/>
                    <a:pt x="0" y="43"/>
                  </a:cubicBezTo>
                  <a:cubicBezTo>
                    <a:pt x="0" y="99"/>
                    <a:pt x="0" y="155"/>
                    <a:pt x="0" y="211"/>
                  </a:cubicBezTo>
                  <a:lnTo>
                    <a:pt x="2247" y="1840"/>
                  </a:lnTo>
                  <a:lnTo>
                    <a:pt x="2359" y="1672"/>
                  </a:lnTo>
                  <a:lnTo>
                    <a:pt x="169" y="43"/>
                  </a:lnTo>
                  <a:cubicBezTo>
                    <a:pt x="141" y="15"/>
                    <a:pt x="113" y="1"/>
                    <a:pt x="8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0"/>
            <p:cNvSpPr/>
            <p:nvPr/>
          </p:nvSpPr>
          <p:spPr>
            <a:xfrm>
              <a:off x="3140225" y="1947275"/>
              <a:ext cx="63200" cy="40400"/>
            </a:xfrm>
            <a:custGeom>
              <a:rect b="b" l="l" r="r" t="t"/>
              <a:pathLst>
                <a:path extrusionOk="0" h="1616" w="2528">
                  <a:moveTo>
                    <a:pt x="112" y="0"/>
                  </a:moveTo>
                  <a:cubicBezTo>
                    <a:pt x="84" y="0"/>
                    <a:pt x="56" y="14"/>
                    <a:pt x="56" y="42"/>
                  </a:cubicBezTo>
                  <a:cubicBezTo>
                    <a:pt x="0" y="42"/>
                    <a:pt x="0" y="155"/>
                    <a:pt x="56" y="155"/>
                  </a:cubicBezTo>
                  <a:lnTo>
                    <a:pt x="2415" y="1615"/>
                  </a:lnTo>
                  <a:lnTo>
                    <a:pt x="2527" y="1447"/>
                  </a:lnTo>
                  <a:lnTo>
                    <a:pt x="169" y="42"/>
                  </a:lnTo>
                  <a:cubicBezTo>
                    <a:pt x="169" y="14"/>
                    <a:pt x="140" y="0"/>
                    <a:pt x="11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0"/>
            <p:cNvSpPr/>
            <p:nvPr/>
          </p:nvSpPr>
          <p:spPr>
            <a:xfrm>
              <a:off x="3676575" y="1747525"/>
              <a:ext cx="28125" cy="67425"/>
            </a:xfrm>
            <a:custGeom>
              <a:rect b="b" l="l" r="r" t="t"/>
              <a:pathLst>
                <a:path extrusionOk="0" h="2697" w="1125">
                  <a:moveTo>
                    <a:pt x="1068" y="1"/>
                  </a:moveTo>
                  <a:cubicBezTo>
                    <a:pt x="1012" y="1"/>
                    <a:pt x="956" y="1"/>
                    <a:pt x="900" y="57"/>
                  </a:cubicBezTo>
                  <a:lnTo>
                    <a:pt x="1" y="2641"/>
                  </a:lnTo>
                  <a:lnTo>
                    <a:pt x="226" y="2697"/>
                  </a:lnTo>
                  <a:lnTo>
                    <a:pt x="1124" y="169"/>
                  </a:lnTo>
                  <a:cubicBezTo>
                    <a:pt x="1124" y="113"/>
                    <a:pt x="1124" y="57"/>
                    <a:pt x="1068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0"/>
            <p:cNvSpPr/>
            <p:nvPr/>
          </p:nvSpPr>
          <p:spPr>
            <a:xfrm>
              <a:off x="3919500" y="2031175"/>
              <a:ext cx="68825" cy="28100"/>
            </a:xfrm>
            <a:custGeom>
              <a:rect b="b" l="l" r="r" t="t"/>
              <a:pathLst>
                <a:path extrusionOk="0" h="1124" w="2753">
                  <a:moveTo>
                    <a:pt x="2584" y="0"/>
                  </a:moveTo>
                  <a:lnTo>
                    <a:pt x="0" y="899"/>
                  </a:lnTo>
                  <a:cubicBezTo>
                    <a:pt x="56" y="1011"/>
                    <a:pt x="56" y="1067"/>
                    <a:pt x="113" y="1123"/>
                  </a:cubicBezTo>
                  <a:lnTo>
                    <a:pt x="2640" y="225"/>
                  </a:lnTo>
                  <a:cubicBezTo>
                    <a:pt x="2696" y="169"/>
                    <a:pt x="2752" y="112"/>
                    <a:pt x="2696" y="56"/>
                  </a:cubicBezTo>
                  <a:cubicBezTo>
                    <a:pt x="2696" y="0"/>
                    <a:pt x="2640" y="0"/>
                    <a:pt x="258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0"/>
            <p:cNvSpPr/>
            <p:nvPr/>
          </p:nvSpPr>
          <p:spPr>
            <a:xfrm>
              <a:off x="3904050" y="1987650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472" y="0"/>
                  </a:moveTo>
                  <a:lnTo>
                    <a:pt x="1" y="1180"/>
                  </a:lnTo>
                  <a:lnTo>
                    <a:pt x="113" y="1404"/>
                  </a:lnTo>
                  <a:lnTo>
                    <a:pt x="2584" y="225"/>
                  </a:lnTo>
                  <a:cubicBezTo>
                    <a:pt x="2640" y="169"/>
                    <a:pt x="2640" y="112"/>
                    <a:pt x="2640" y="56"/>
                  </a:cubicBezTo>
                  <a:cubicBezTo>
                    <a:pt x="2584" y="0"/>
                    <a:pt x="2528" y="0"/>
                    <a:pt x="24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0"/>
            <p:cNvSpPr/>
            <p:nvPr/>
          </p:nvSpPr>
          <p:spPr>
            <a:xfrm>
              <a:off x="3885800" y="1948325"/>
              <a:ext cx="63200" cy="39350"/>
            </a:xfrm>
            <a:custGeom>
              <a:rect b="b" l="l" r="r" t="t"/>
              <a:pathLst>
                <a:path extrusionOk="0" h="1574" w="2528">
                  <a:moveTo>
                    <a:pt x="2359" y="0"/>
                  </a:moveTo>
                  <a:lnTo>
                    <a:pt x="0" y="1405"/>
                  </a:lnTo>
                  <a:lnTo>
                    <a:pt x="113" y="1573"/>
                  </a:lnTo>
                  <a:lnTo>
                    <a:pt x="2472" y="169"/>
                  </a:lnTo>
                  <a:cubicBezTo>
                    <a:pt x="2528" y="169"/>
                    <a:pt x="2528" y="113"/>
                    <a:pt x="2528" y="57"/>
                  </a:cubicBezTo>
                  <a:cubicBezTo>
                    <a:pt x="2472" y="0"/>
                    <a:pt x="2415" y="0"/>
                    <a:pt x="235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0"/>
            <p:cNvSpPr/>
            <p:nvPr/>
          </p:nvSpPr>
          <p:spPr>
            <a:xfrm>
              <a:off x="3863325" y="1909350"/>
              <a:ext cx="59000" cy="46025"/>
            </a:xfrm>
            <a:custGeom>
              <a:rect b="b" l="l" r="r" t="t"/>
              <a:pathLst>
                <a:path extrusionOk="0" h="1841" w="2360">
                  <a:moveTo>
                    <a:pt x="2254" y="1"/>
                  </a:moveTo>
                  <a:cubicBezTo>
                    <a:pt x="2219" y="1"/>
                    <a:pt x="2191" y="15"/>
                    <a:pt x="2191" y="43"/>
                  </a:cubicBezTo>
                  <a:lnTo>
                    <a:pt x="1" y="1672"/>
                  </a:lnTo>
                  <a:cubicBezTo>
                    <a:pt x="57" y="1728"/>
                    <a:pt x="113" y="1784"/>
                    <a:pt x="169" y="1840"/>
                  </a:cubicBezTo>
                  <a:lnTo>
                    <a:pt x="2360" y="211"/>
                  </a:lnTo>
                  <a:cubicBezTo>
                    <a:pt x="2360" y="155"/>
                    <a:pt x="2360" y="99"/>
                    <a:pt x="2360" y="43"/>
                  </a:cubicBezTo>
                  <a:cubicBezTo>
                    <a:pt x="2332" y="15"/>
                    <a:pt x="2289" y="1"/>
                    <a:pt x="2254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0"/>
            <p:cNvSpPr/>
            <p:nvPr/>
          </p:nvSpPr>
          <p:spPr>
            <a:xfrm>
              <a:off x="3941950" y="2164550"/>
              <a:ext cx="71650" cy="9850"/>
            </a:xfrm>
            <a:custGeom>
              <a:rect b="b" l="l" r="r" t="t"/>
              <a:pathLst>
                <a:path extrusionOk="0" h="394" w="2866">
                  <a:moveTo>
                    <a:pt x="2753" y="1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2753" y="225"/>
                  </a:lnTo>
                  <a:cubicBezTo>
                    <a:pt x="2809" y="225"/>
                    <a:pt x="2865" y="169"/>
                    <a:pt x="2865" y="113"/>
                  </a:cubicBezTo>
                  <a:cubicBezTo>
                    <a:pt x="2865" y="57"/>
                    <a:pt x="2809" y="1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0"/>
            <p:cNvSpPr/>
            <p:nvPr/>
          </p:nvSpPr>
          <p:spPr>
            <a:xfrm>
              <a:off x="3839450" y="1874250"/>
              <a:ext cx="54800" cy="51625"/>
            </a:xfrm>
            <a:custGeom>
              <a:rect b="b" l="l" r="r" t="t"/>
              <a:pathLst>
                <a:path extrusionOk="0" h="2065" w="2192">
                  <a:moveTo>
                    <a:pt x="2079" y="1"/>
                  </a:moveTo>
                  <a:cubicBezTo>
                    <a:pt x="2051" y="1"/>
                    <a:pt x="2023" y="15"/>
                    <a:pt x="2023" y="43"/>
                  </a:cubicBezTo>
                  <a:lnTo>
                    <a:pt x="1" y="1896"/>
                  </a:lnTo>
                  <a:lnTo>
                    <a:pt x="113" y="2065"/>
                  </a:lnTo>
                  <a:lnTo>
                    <a:pt x="2135" y="211"/>
                  </a:lnTo>
                  <a:cubicBezTo>
                    <a:pt x="2191" y="155"/>
                    <a:pt x="2191" y="99"/>
                    <a:pt x="2135" y="43"/>
                  </a:cubicBezTo>
                  <a:cubicBezTo>
                    <a:pt x="2135" y="15"/>
                    <a:pt x="2107" y="1"/>
                    <a:pt x="207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0"/>
            <p:cNvSpPr/>
            <p:nvPr/>
          </p:nvSpPr>
          <p:spPr>
            <a:xfrm>
              <a:off x="3930725" y="2074475"/>
              <a:ext cx="70200" cy="21300"/>
            </a:xfrm>
            <a:custGeom>
              <a:rect b="b" l="l" r="r" t="t"/>
              <a:pathLst>
                <a:path extrusionOk="0" h="852" w="2808">
                  <a:moveTo>
                    <a:pt x="2690" y="0"/>
                  </a:moveTo>
                  <a:cubicBezTo>
                    <a:pt x="2675" y="0"/>
                    <a:pt x="2659" y="3"/>
                    <a:pt x="2640" y="9"/>
                  </a:cubicBezTo>
                  <a:lnTo>
                    <a:pt x="1" y="627"/>
                  </a:lnTo>
                  <a:cubicBezTo>
                    <a:pt x="57" y="739"/>
                    <a:pt x="57" y="796"/>
                    <a:pt x="57" y="852"/>
                  </a:cubicBezTo>
                  <a:lnTo>
                    <a:pt x="2697" y="234"/>
                  </a:lnTo>
                  <a:cubicBezTo>
                    <a:pt x="2797" y="184"/>
                    <a:pt x="2808" y="0"/>
                    <a:pt x="26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0"/>
            <p:cNvSpPr/>
            <p:nvPr/>
          </p:nvSpPr>
          <p:spPr>
            <a:xfrm>
              <a:off x="3939150" y="2120450"/>
              <a:ext cx="71650" cy="16050"/>
            </a:xfrm>
            <a:custGeom>
              <a:rect b="b" l="l" r="r" t="t"/>
              <a:pathLst>
                <a:path extrusionOk="0" h="642" w="2866">
                  <a:moveTo>
                    <a:pt x="2746" y="0"/>
                  </a:moveTo>
                  <a:cubicBezTo>
                    <a:pt x="2729" y="0"/>
                    <a:pt x="2713" y="7"/>
                    <a:pt x="2697" y="24"/>
                  </a:cubicBezTo>
                  <a:lnTo>
                    <a:pt x="1" y="417"/>
                  </a:lnTo>
                  <a:cubicBezTo>
                    <a:pt x="1" y="473"/>
                    <a:pt x="57" y="529"/>
                    <a:pt x="57" y="641"/>
                  </a:cubicBezTo>
                  <a:lnTo>
                    <a:pt x="2753" y="248"/>
                  </a:lnTo>
                  <a:cubicBezTo>
                    <a:pt x="2809" y="192"/>
                    <a:pt x="2865" y="136"/>
                    <a:pt x="2865" y="80"/>
                  </a:cubicBezTo>
                  <a:cubicBezTo>
                    <a:pt x="2825" y="40"/>
                    <a:pt x="2786" y="0"/>
                    <a:pt x="274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0"/>
            <p:cNvSpPr/>
            <p:nvPr/>
          </p:nvSpPr>
          <p:spPr>
            <a:xfrm>
              <a:off x="3748200" y="1786850"/>
              <a:ext cx="39325" cy="63200"/>
            </a:xfrm>
            <a:custGeom>
              <a:rect b="b" l="l" r="r" t="t"/>
              <a:pathLst>
                <a:path extrusionOk="0" h="2528" w="1573">
                  <a:moveTo>
                    <a:pt x="1573" y="1"/>
                  </a:moveTo>
                  <a:cubicBezTo>
                    <a:pt x="1517" y="1"/>
                    <a:pt x="1461" y="1"/>
                    <a:pt x="1404" y="57"/>
                  </a:cubicBezTo>
                  <a:lnTo>
                    <a:pt x="0" y="2416"/>
                  </a:lnTo>
                  <a:lnTo>
                    <a:pt x="169" y="2528"/>
                  </a:lnTo>
                  <a:lnTo>
                    <a:pt x="1573" y="169"/>
                  </a:lnTo>
                  <a:cubicBezTo>
                    <a:pt x="1573" y="113"/>
                    <a:pt x="1573" y="57"/>
                    <a:pt x="157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0"/>
            <p:cNvSpPr/>
            <p:nvPr/>
          </p:nvSpPr>
          <p:spPr>
            <a:xfrm>
              <a:off x="3640075" y="1734900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843" y="0"/>
                  </a:moveTo>
                  <a:cubicBezTo>
                    <a:pt x="731" y="0"/>
                    <a:pt x="675" y="0"/>
                    <a:pt x="675" y="57"/>
                  </a:cubicBezTo>
                  <a:lnTo>
                    <a:pt x="1" y="2696"/>
                  </a:lnTo>
                  <a:lnTo>
                    <a:pt x="225" y="2752"/>
                  </a:lnTo>
                  <a:lnTo>
                    <a:pt x="899" y="113"/>
                  </a:lnTo>
                  <a:cubicBezTo>
                    <a:pt x="899" y="57"/>
                    <a:pt x="899" y="0"/>
                    <a:pt x="84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0"/>
            <p:cNvSpPr/>
            <p:nvPr/>
          </p:nvSpPr>
          <p:spPr>
            <a:xfrm>
              <a:off x="3600775" y="1725075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505" y="0"/>
                  </a:moveTo>
                  <a:cubicBezTo>
                    <a:pt x="449" y="0"/>
                    <a:pt x="393" y="56"/>
                    <a:pt x="393" y="113"/>
                  </a:cubicBezTo>
                  <a:lnTo>
                    <a:pt x="0" y="2809"/>
                  </a:lnTo>
                  <a:lnTo>
                    <a:pt x="225" y="2809"/>
                  </a:lnTo>
                  <a:lnTo>
                    <a:pt x="618" y="113"/>
                  </a:lnTo>
                  <a:cubicBezTo>
                    <a:pt x="618" y="56"/>
                    <a:pt x="562" y="0"/>
                    <a:pt x="50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0"/>
            <p:cNvSpPr/>
            <p:nvPr/>
          </p:nvSpPr>
          <p:spPr>
            <a:xfrm>
              <a:off x="3074225" y="2163150"/>
              <a:ext cx="71625" cy="9850"/>
            </a:xfrm>
            <a:custGeom>
              <a:rect b="b" l="l" r="r" t="t"/>
              <a:pathLst>
                <a:path extrusionOk="0" h="394" w="2865">
                  <a:moveTo>
                    <a:pt x="113" y="1"/>
                  </a:moveTo>
                  <a:cubicBezTo>
                    <a:pt x="56" y="1"/>
                    <a:pt x="0" y="57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2865" y="394"/>
                  </a:lnTo>
                  <a:lnTo>
                    <a:pt x="2865" y="169"/>
                  </a:ln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0"/>
            <p:cNvSpPr/>
            <p:nvPr/>
          </p:nvSpPr>
          <p:spPr>
            <a:xfrm>
              <a:off x="3781900" y="181352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29" y="1"/>
                  </a:moveTo>
                  <a:lnTo>
                    <a:pt x="0" y="2191"/>
                  </a:lnTo>
                  <a:lnTo>
                    <a:pt x="113" y="2360"/>
                  </a:lnTo>
                  <a:lnTo>
                    <a:pt x="1741" y="169"/>
                  </a:lnTo>
                  <a:cubicBezTo>
                    <a:pt x="1797" y="113"/>
                    <a:pt x="1797" y="57"/>
                    <a:pt x="174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0"/>
            <p:cNvSpPr/>
            <p:nvPr/>
          </p:nvSpPr>
          <p:spPr>
            <a:xfrm>
              <a:off x="3811375" y="1841600"/>
              <a:ext cx="50575" cy="54800"/>
            </a:xfrm>
            <a:custGeom>
              <a:rect b="b" l="l" r="r" t="t"/>
              <a:pathLst>
                <a:path extrusionOk="0" h="2192" w="2023">
                  <a:moveTo>
                    <a:pt x="1798" y="1"/>
                  </a:moveTo>
                  <a:lnTo>
                    <a:pt x="1" y="2023"/>
                  </a:lnTo>
                  <a:lnTo>
                    <a:pt x="113" y="2191"/>
                  </a:lnTo>
                  <a:lnTo>
                    <a:pt x="1966" y="169"/>
                  </a:lnTo>
                  <a:cubicBezTo>
                    <a:pt x="2023" y="113"/>
                    <a:pt x="2023" y="57"/>
                    <a:pt x="196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0"/>
            <p:cNvSpPr/>
            <p:nvPr/>
          </p:nvSpPr>
          <p:spPr>
            <a:xfrm>
              <a:off x="3713100" y="1765200"/>
              <a:ext cx="35125" cy="65200"/>
            </a:xfrm>
            <a:custGeom>
              <a:rect b="b" l="l" r="r" t="t"/>
              <a:pathLst>
                <a:path extrusionOk="0" h="2608" w="1405">
                  <a:moveTo>
                    <a:pt x="1299" y="1"/>
                  </a:moveTo>
                  <a:cubicBezTo>
                    <a:pt x="1259" y="1"/>
                    <a:pt x="1219" y="41"/>
                    <a:pt x="1180" y="80"/>
                  </a:cubicBezTo>
                  <a:lnTo>
                    <a:pt x="0" y="2551"/>
                  </a:lnTo>
                  <a:lnTo>
                    <a:pt x="225" y="2608"/>
                  </a:lnTo>
                  <a:lnTo>
                    <a:pt x="1404" y="193"/>
                  </a:lnTo>
                  <a:cubicBezTo>
                    <a:pt x="1404" y="136"/>
                    <a:pt x="1404" y="24"/>
                    <a:pt x="1348" y="24"/>
                  </a:cubicBezTo>
                  <a:cubicBezTo>
                    <a:pt x="1332" y="8"/>
                    <a:pt x="1315" y="1"/>
                    <a:pt x="129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0"/>
            <p:cNvSpPr/>
            <p:nvPr/>
          </p:nvSpPr>
          <p:spPr>
            <a:xfrm>
              <a:off x="3562850" y="1720850"/>
              <a:ext cx="9850" cy="70250"/>
            </a:xfrm>
            <a:custGeom>
              <a:rect b="b" l="l" r="r" t="t"/>
              <a:pathLst>
                <a:path extrusionOk="0" h="2810" w="394">
                  <a:moveTo>
                    <a:pt x="281" y="1"/>
                  </a:moveTo>
                  <a:cubicBezTo>
                    <a:pt x="169" y="1"/>
                    <a:pt x="169" y="57"/>
                    <a:pt x="169" y="113"/>
                  </a:cubicBezTo>
                  <a:lnTo>
                    <a:pt x="1" y="2809"/>
                  </a:lnTo>
                  <a:lnTo>
                    <a:pt x="225" y="2809"/>
                  </a:lnTo>
                  <a:lnTo>
                    <a:pt x="338" y="113"/>
                  </a:lnTo>
                  <a:cubicBezTo>
                    <a:pt x="394" y="57"/>
                    <a:pt x="338" y="1"/>
                    <a:pt x="28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0"/>
            <p:cNvSpPr/>
            <p:nvPr/>
          </p:nvSpPr>
          <p:spPr>
            <a:xfrm>
              <a:off x="3473000" y="2585800"/>
              <a:ext cx="15450" cy="70225"/>
            </a:xfrm>
            <a:custGeom>
              <a:rect b="b" l="l" r="r" t="t"/>
              <a:pathLst>
                <a:path extrusionOk="0" h="2809" w="618">
                  <a:moveTo>
                    <a:pt x="393" y="0"/>
                  </a:moveTo>
                  <a:lnTo>
                    <a:pt x="0" y="2640"/>
                  </a:lnTo>
                  <a:cubicBezTo>
                    <a:pt x="0" y="2696"/>
                    <a:pt x="56" y="2752"/>
                    <a:pt x="112" y="2808"/>
                  </a:cubicBezTo>
                  <a:cubicBezTo>
                    <a:pt x="169" y="2808"/>
                    <a:pt x="225" y="2752"/>
                    <a:pt x="225" y="2696"/>
                  </a:cubicBezTo>
                  <a:lnTo>
                    <a:pt x="61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0"/>
            <p:cNvSpPr/>
            <p:nvPr/>
          </p:nvSpPr>
          <p:spPr>
            <a:xfrm>
              <a:off x="3780500" y="2509975"/>
              <a:ext cx="44950" cy="59000"/>
            </a:xfrm>
            <a:custGeom>
              <a:rect b="b" l="l" r="r" t="t"/>
              <a:pathLst>
                <a:path extrusionOk="0" h="2360" w="1798">
                  <a:moveTo>
                    <a:pt x="169" y="0"/>
                  </a:moveTo>
                  <a:lnTo>
                    <a:pt x="0" y="113"/>
                  </a:lnTo>
                  <a:lnTo>
                    <a:pt x="1629" y="2303"/>
                  </a:lnTo>
                  <a:cubicBezTo>
                    <a:pt x="1629" y="2303"/>
                    <a:pt x="1685" y="2359"/>
                    <a:pt x="1685" y="2359"/>
                  </a:cubicBezTo>
                  <a:lnTo>
                    <a:pt x="1741" y="2359"/>
                  </a:lnTo>
                  <a:cubicBezTo>
                    <a:pt x="1797" y="2303"/>
                    <a:pt x="1797" y="2247"/>
                    <a:pt x="1741" y="219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0"/>
            <p:cNvSpPr/>
            <p:nvPr/>
          </p:nvSpPr>
          <p:spPr>
            <a:xfrm>
              <a:off x="3746800" y="2532425"/>
              <a:ext cx="40725" cy="61825"/>
            </a:xfrm>
            <a:custGeom>
              <a:rect b="b" l="l" r="r" t="t"/>
              <a:pathLst>
                <a:path extrusionOk="0" h="2473" w="1629">
                  <a:moveTo>
                    <a:pt x="169" y="1"/>
                  </a:moveTo>
                  <a:lnTo>
                    <a:pt x="0" y="113"/>
                  </a:lnTo>
                  <a:lnTo>
                    <a:pt x="1404" y="2416"/>
                  </a:lnTo>
                  <a:cubicBezTo>
                    <a:pt x="1404" y="2472"/>
                    <a:pt x="1460" y="2472"/>
                    <a:pt x="1517" y="2472"/>
                  </a:cubicBezTo>
                  <a:lnTo>
                    <a:pt x="1573" y="2472"/>
                  </a:lnTo>
                  <a:cubicBezTo>
                    <a:pt x="1573" y="2472"/>
                    <a:pt x="1629" y="2360"/>
                    <a:pt x="1573" y="236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0"/>
            <p:cNvSpPr/>
            <p:nvPr/>
          </p:nvSpPr>
          <p:spPr>
            <a:xfrm>
              <a:off x="38099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69" y="0"/>
                  </a:moveTo>
                  <a:lnTo>
                    <a:pt x="1" y="169"/>
                  </a:lnTo>
                  <a:lnTo>
                    <a:pt x="1798" y="2191"/>
                  </a:lnTo>
                  <a:lnTo>
                    <a:pt x="1966" y="2191"/>
                  </a:lnTo>
                  <a:cubicBezTo>
                    <a:pt x="2022" y="2135"/>
                    <a:pt x="2022" y="2078"/>
                    <a:pt x="1966" y="202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0"/>
            <p:cNvSpPr/>
            <p:nvPr/>
          </p:nvSpPr>
          <p:spPr>
            <a:xfrm>
              <a:off x="3713100" y="2550700"/>
              <a:ext cx="33725" cy="64600"/>
            </a:xfrm>
            <a:custGeom>
              <a:rect b="b" l="l" r="r" t="t"/>
              <a:pathLst>
                <a:path extrusionOk="0" h="2584" w="1349">
                  <a:moveTo>
                    <a:pt x="169" y="0"/>
                  </a:moveTo>
                  <a:lnTo>
                    <a:pt x="0" y="56"/>
                  </a:lnTo>
                  <a:lnTo>
                    <a:pt x="1123" y="2527"/>
                  </a:lnTo>
                  <a:cubicBezTo>
                    <a:pt x="1180" y="2584"/>
                    <a:pt x="1180" y="2584"/>
                    <a:pt x="1236" y="2584"/>
                  </a:cubicBezTo>
                  <a:lnTo>
                    <a:pt x="1292" y="2584"/>
                  </a:lnTo>
                  <a:cubicBezTo>
                    <a:pt x="1348" y="2584"/>
                    <a:pt x="1348" y="2527"/>
                    <a:pt x="1348" y="2471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0"/>
            <p:cNvSpPr/>
            <p:nvPr/>
          </p:nvSpPr>
          <p:spPr>
            <a:xfrm>
              <a:off x="3838050" y="2456625"/>
              <a:ext cx="56200" cy="50550"/>
            </a:xfrm>
            <a:custGeom>
              <a:rect b="b" l="l" r="r" t="t"/>
              <a:pathLst>
                <a:path extrusionOk="0" h="2022" w="2248">
                  <a:moveTo>
                    <a:pt x="169" y="0"/>
                  </a:moveTo>
                  <a:lnTo>
                    <a:pt x="1" y="169"/>
                  </a:lnTo>
                  <a:lnTo>
                    <a:pt x="2023" y="2022"/>
                  </a:lnTo>
                  <a:lnTo>
                    <a:pt x="2135" y="2022"/>
                  </a:lnTo>
                  <a:cubicBezTo>
                    <a:pt x="2191" y="2022"/>
                    <a:pt x="2247" y="1853"/>
                    <a:pt x="2191" y="179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0"/>
            <p:cNvSpPr/>
            <p:nvPr/>
          </p:nvSpPr>
          <p:spPr>
            <a:xfrm>
              <a:off x="3638675" y="2577375"/>
              <a:ext cx="21075" cy="68825"/>
            </a:xfrm>
            <a:custGeom>
              <a:rect b="b" l="l" r="r" t="t"/>
              <a:pathLst>
                <a:path extrusionOk="0" h="2753" w="843">
                  <a:moveTo>
                    <a:pt x="169" y="0"/>
                  </a:moveTo>
                  <a:lnTo>
                    <a:pt x="0" y="56"/>
                  </a:lnTo>
                  <a:lnTo>
                    <a:pt x="674" y="2696"/>
                  </a:lnTo>
                  <a:cubicBezTo>
                    <a:pt x="674" y="2752"/>
                    <a:pt x="731" y="2752"/>
                    <a:pt x="787" y="2752"/>
                  </a:cubicBezTo>
                  <a:cubicBezTo>
                    <a:pt x="843" y="2752"/>
                    <a:pt x="843" y="2696"/>
                    <a:pt x="843" y="2640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0"/>
            <p:cNvSpPr/>
            <p:nvPr/>
          </p:nvSpPr>
          <p:spPr>
            <a:xfrm>
              <a:off x="3675175" y="2566125"/>
              <a:ext cx="28100" cy="67425"/>
            </a:xfrm>
            <a:custGeom>
              <a:rect b="b" l="l" r="r" t="t"/>
              <a:pathLst>
                <a:path extrusionOk="0" h="2697" w="1124">
                  <a:moveTo>
                    <a:pt x="169" y="1"/>
                  </a:moveTo>
                  <a:lnTo>
                    <a:pt x="1" y="57"/>
                  </a:lnTo>
                  <a:lnTo>
                    <a:pt x="956" y="2641"/>
                  </a:lnTo>
                  <a:cubicBezTo>
                    <a:pt x="956" y="2697"/>
                    <a:pt x="1012" y="2697"/>
                    <a:pt x="1012" y="2697"/>
                  </a:cubicBezTo>
                  <a:cubicBezTo>
                    <a:pt x="1068" y="2697"/>
                    <a:pt x="1124" y="2584"/>
                    <a:pt x="1124" y="252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0"/>
            <p:cNvSpPr/>
            <p:nvPr/>
          </p:nvSpPr>
          <p:spPr>
            <a:xfrm>
              <a:off x="3863325" y="2427125"/>
              <a:ext cx="59000" cy="44950"/>
            </a:xfrm>
            <a:custGeom>
              <a:rect b="b" l="l" r="r" t="t"/>
              <a:pathLst>
                <a:path extrusionOk="0" h="1798" w="2360">
                  <a:moveTo>
                    <a:pt x="113" y="1"/>
                  </a:moveTo>
                  <a:cubicBezTo>
                    <a:pt x="57" y="57"/>
                    <a:pt x="57" y="113"/>
                    <a:pt x="1" y="169"/>
                  </a:cubicBezTo>
                  <a:lnTo>
                    <a:pt x="2191" y="1798"/>
                  </a:lnTo>
                  <a:lnTo>
                    <a:pt x="2247" y="1798"/>
                  </a:lnTo>
                  <a:cubicBezTo>
                    <a:pt x="2247" y="1798"/>
                    <a:pt x="2303" y="1798"/>
                    <a:pt x="2303" y="1742"/>
                  </a:cubicBezTo>
                  <a:cubicBezTo>
                    <a:pt x="2360" y="1686"/>
                    <a:pt x="2360" y="1629"/>
                    <a:pt x="2303" y="157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0"/>
            <p:cNvSpPr/>
            <p:nvPr/>
          </p:nvSpPr>
          <p:spPr>
            <a:xfrm>
              <a:off x="3930725" y="2285300"/>
              <a:ext cx="68825" cy="22500"/>
            </a:xfrm>
            <a:custGeom>
              <a:rect b="b" l="l" r="r" t="t"/>
              <a:pathLst>
                <a:path extrusionOk="0" h="900" w="2753">
                  <a:moveTo>
                    <a:pt x="57" y="1"/>
                  </a:moveTo>
                  <a:cubicBezTo>
                    <a:pt x="57" y="113"/>
                    <a:pt x="1" y="169"/>
                    <a:pt x="1" y="226"/>
                  </a:cubicBezTo>
                  <a:lnTo>
                    <a:pt x="2640" y="900"/>
                  </a:lnTo>
                  <a:cubicBezTo>
                    <a:pt x="2697" y="900"/>
                    <a:pt x="2753" y="843"/>
                    <a:pt x="2753" y="787"/>
                  </a:cubicBezTo>
                  <a:cubicBezTo>
                    <a:pt x="2753" y="731"/>
                    <a:pt x="2753" y="731"/>
                    <a:pt x="2697" y="675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0"/>
            <p:cNvSpPr/>
            <p:nvPr/>
          </p:nvSpPr>
          <p:spPr>
            <a:xfrm>
              <a:off x="3940550" y="2246000"/>
              <a:ext cx="70250" cy="15475"/>
            </a:xfrm>
            <a:custGeom>
              <a:rect b="b" l="l" r="r" t="t"/>
              <a:pathLst>
                <a:path extrusionOk="0" h="619" w="2810">
                  <a:moveTo>
                    <a:pt x="1" y="0"/>
                  </a:moveTo>
                  <a:cubicBezTo>
                    <a:pt x="1" y="113"/>
                    <a:pt x="1" y="169"/>
                    <a:pt x="1" y="225"/>
                  </a:cubicBezTo>
                  <a:lnTo>
                    <a:pt x="2697" y="618"/>
                  </a:lnTo>
                  <a:cubicBezTo>
                    <a:pt x="2753" y="618"/>
                    <a:pt x="2809" y="618"/>
                    <a:pt x="2809" y="562"/>
                  </a:cubicBezTo>
                  <a:cubicBezTo>
                    <a:pt x="2809" y="450"/>
                    <a:pt x="2753" y="393"/>
                    <a:pt x="2697" y="39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0"/>
            <p:cNvSpPr/>
            <p:nvPr/>
          </p:nvSpPr>
          <p:spPr>
            <a:xfrm>
              <a:off x="3943375" y="2208075"/>
              <a:ext cx="70225" cy="8450"/>
            </a:xfrm>
            <a:custGeom>
              <a:rect b="b" l="l" r="r" t="t"/>
              <a:pathLst>
                <a:path extrusionOk="0" h="338" w="2809">
                  <a:moveTo>
                    <a:pt x="0" y="1"/>
                  </a:moveTo>
                  <a:lnTo>
                    <a:pt x="0" y="226"/>
                  </a:lnTo>
                  <a:lnTo>
                    <a:pt x="2696" y="338"/>
                  </a:lnTo>
                  <a:cubicBezTo>
                    <a:pt x="2808" y="338"/>
                    <a:pt x="2808" y="169"/>
                    <a:pt x="2696" y="169"/>
                  </a:cubicBezTo>
                  <a:lnTo>
                    <a:pt x="2752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0"/>
            <p:cNvSpPr/>
            <p:nvPr/>
          </p:nvSpPr>
          <p:spPr>
            <a:xfrm>
              <a:off x="3919500" y="2321825"/>
              <a:ext cx="68825" cy="29500"/>
            </a:xfrm>
            <a:custGeom>
              <a:rect b="b" l="l" r="r" t="t"/>
              <a:pathLst>
                <a:path extrusionOk="0" h="1180" w="2753">
                  <a:moveTo>
                    <a:pt x="56" y="0"/>
                  </a:moveTo>
                  <a:cubicBezTo>
                    <a:pt x="56" y="113"/>
                    <a:pt x="0" y="169"/>
                    <a:pt x="0" y="225"/>
                  </a:cubicBezTo>
                  <a:lnTo>
                    <a:pt x="2584" y="1180"/>
                  </a:lnTo>
                  <a:cubicBezTo>
                    <a:pt x="2696" y="1124"/>
                    <a:pt x="2752" y="1011"/>
                    <a:pt x="2640" y="95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0"/>
            <p:cNvSpPr/>
            <p:nvPr/>
          </p:nvSpPr>
          <p:spPr>
            <a:xfrm>
              <a:off x="3884400" y="2393425"/>
              <a:ext cx="64300" cy="39575"/>
            </a:xfrm>
            <a:custGeom>
              <a:rect b="b" l="l" r="r" t="t"/>
              <a:pathLst>
                <a:path extrusionOk="0" h="1583" w="2572">
                  <a:moveTo>
                    <a:pt x="113" y="1"/>
                  </a:moveTo>
                  <a:cubicBezTo>
                    <a:pt x="113" y="57"/>
                    <a:pt x="56" y="113"/>
                    <a:pt x="0" y="169"/>
                  </a:cubicBezTo>
                  <a:lnTo>
                    <a:pt x="2359" y="1573"/>
                  </a:lnTo>
                  <a:lnTo>
                    <a:pt x="2415" y="1573"/>
                  </a:lnTo>
                  <a:cubicBezTo>
                    <a:pt x="2428" y="1579"/>
                    <a:pt x="2440" y="1582"/>
                    <a:pt x="2451" y="1582"/>
                  </a:cubicBezTo>
                  <a:cubicBezTo>
                    <a:pt x="2538" y="1582"/>
                    <a:pt x="2571" y="1405"/>
                    <a:pt x="2471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0"/>
            <p:cNvSpPr/>
            <p:nvPr/>
          </p:nvSpPr>
          <p:spPr>
            <a:xfrm>
              <a:off x="3599350" y="2585800"/>
              <a:ext cx="15475" cy="70225"/>
            </a:xfrm>
            <a:custGeom>
              <a:rect b="b" l="l" r="r" t="t"/>
              <a:pathLst>
                <a:path extrusionOk="0" h="2809" w="619">
                  <a:moveTo>
                    <a:pt x="1" y="0"/>
                  </a:moveTo>
                  <a:lnTo>
                    <a:pt x="394" y="2696"/>
                  </a:lnTo>
                  <a:cubicBezTo>
                    <a:pt x="394" y="2752"/>
                    <a:pt x="450" y="2808"/>
                    <a:pt x="506" y="2808"/>
                  </a:cubicBezTo>
                  <a:cubicBezTo>
                    <a:pt x="562" y="2808"/>
                    <a:pt x="619" y="2752"/>
                    <a:pt x="619" y="2696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0"/>
            <p:cNvSpPr/>
            <p:nvPr/>
          </p:nvSpPr>
          <p:spPr>
            <a:xfrm>
              <a:off x="3904050" y="2359725"/>
              <a:ext cx="66025" cy="33725"/>
            </a:xfrm>
            <a:custGeom>
              <a:rect b="b" l="l" r="r" t="t"/>
              <a:pathLst>
                <a:path extrusionOk="0" h="1349" w="2641">
                  <a:moveTo>
                    <a:pt x="113" y="1"/>
                  </a:moveTo>
                  <a:cubicBezTo>
                    <a:pt x="113" y="57"/>
                    <a:pt x="1" y="113"/>
                    <a:pt x="1" y="169"/>
                  </a:cubicBezTo>
                  <a:lnTo>
                    <a:pt x="2472" y="1349"/>
                  </a:lnTo>
                  <a:cubicBezTo>
                    <a:pt x="2528" y="1349"/>
                    <a:pt x="2584" y="1349"/>
                    <a:pt x="2584" y="1292"/>
                  </a:cubicBezTo>
                  <a:cubicBezTo>
                    <a:pt x="2640" y="1236"/>
                    <a:pt x="2584" y="1180"/>
                    <a:pt x="2528" y="1124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0"/>
            <p:cNvSpPr/>
            <p:nvPr/>
          </p:nvSpPr>
          <p:spPr>
            <a:xfrm>
              <a:off x="3100900" y="2321825"/>
              <a:ext cx="67425" cy="28100"/>
            </a:xfrm>
            <a:custGeom>
              <a:rect b="b" l="l" r="r" t="t"/>
              <a:pathLst>
                <a:path extrusionOk="0" h="1124" w="2697">
                  <a:moveTo>
                    <a:pt x="2640" y="0"/>
                  </a:moveTo>
                  <a:lnTo>
                    <a:pt x="113" y="899"/>
                  </a:lnTo>
                  <a:cubicBezTo>
                    <a:pt x="57" y="899"/>
                    <a:pt x="0" y="1011"/>
                    <a:pt x="0" y="1067"/>
                  </a:cubicBezTo>
                  <a:cubicBezTo>
                    <a:pt x="57" y="1067"/>
                    <a:pt x="57" y="1124"/>
                    <a:pt x="113" y="1124"/>
                  </a:cubicBezTo>
                  <a:lnTo>
                    <a:pt x="169" y="1124"/>
                  </a:lnTo>
                  <a:lnTo>
                    <a:pt x="2696" y="225"/>
                  </a:lnTo>
                  <a:cubicBezTo>
                    <a:pt x="2696" y="113"/>
                    <a:pt x="2696" y="56"/>
                    <a:pt x="264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0"/>
            <p:cNvSpPr/>
            <p:nvPr/>
          </p:nvSpPr>
          <p:spPr>
            <a:xfrm>
              <a:off x="3140225" y="2392025"/>
              <a:ext cx="63200" cy="40750"/>
            </a:xfrm>
            <a:custGeom>
              <a:rect b="b" l="l" r="r" t="t"/>
              <a:pathLst>
                <a:path extrusionOk="0" h="1630" w="2528">
                  <a:moveTo>
                    <a:pt x="2415" y="0"/>
                  </a:moveTo>
                  <a:lnTo>
                    <a:pt x="56" y="1405"/>
                  </a:lnTo>
                  <a:cubicBezTo>
                    <a:pt x="0" y="1461"/>
                    <a:pt x="0" y="1517"/>
                    <a:pt x="0" y="1573"/>
                  </a:cubicBezTo>
                  <a:cubicBezTo>
                    <a:pt x="56" y="1629"/>
                    <a:pt x="56" y="1629"/>
                    <a:pt x="112" y="1629"/>
                  </a:cubicBezTo>
                  <a:lnTo>
                    <a:pt x="169" y="1629"/>
                  </a:lnTo>
                  <a:lnTo>
                    <a:pt x="2527" y="225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0"/>
            <p:cNvSpPr/>
            <p:nvPr/>
          </p:nvSpPr>
          <p:spPr>
            <a:xfrm>
              <a:off x="3119150" y="2358325"/>
              <a:ext cx="66025" cy="35125"/>
            </a:xfrm>
            <a:custGeom>
              <a:rect b="b" l="l" r="r" t="t"/>
              <a:pathLst>
                <a:path extrusionOk="0" h="1405" w="2641">
                  <a:moveTo>
                    <a:pt x="2528" y="1"/>
                  </a:moveTo>
                  <a:lnTo>
                    <a:pt x="57" y="1180"/>
                  </a:lnTo>
                  <a:cubicBezTo>
                    <a:pt x="1" y="1180"/>
                    <a:pt x="1" y="1236"/>
                    <a:pt x="1" y="1348"/>
                  </a:cubicBezTo>
                  <a:cubicBezTo>
                    <a:pt x="1" y="1348"/>
                    <a:pt x="57" y="1405"/>
                    <a:pt x="113" y="1405"/>
                  </a:cubicBezTo>
                  <a:lnTo>
                    <a:pt x="169" y="1405"/>
                  </a:lnTo>
                  <a:lnTo>
                    <a:pt x="2640" y="225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0"/>
            <p:cNvSpPr/>
            <p:nvPr/>
          </p:nvSpPr>
          <p:spPr>
            <a:xfrm>
              <a:off x="3166900" y="2425725"/>
              <a:ext cx="60400" cy="46350"/>
            </a:xfrm>
            <a:custGeom>
              <a:rect b="b" l="l" r="r" t="t"/>
              <a:pathLst>
                <a:path extrusionOk="0" h="1854" w="2416">
                  <a:moveTo>
                    <a:pt x="2191" y="0"/>
                  </a:moveTo>
                  <a:lnTo>
                    <a:pt x="56" y="1629"/>
                  </a:lnTo>
                  <a:cubicBezTo>
                    <a:pt x="0" y="1685"/>
                    <a:pt x="0" y="1742"/>
                    <a:pt x="56" y="1798"/>
                  </a:cubicBezTo>
                  <a:cubicBezTo>
                    <a:pt x="56" y="1798"/>
                    <a:pt x="113" y="1854"/>
                    <a:pt x="169" y="1854"/>
                  </a:cubicBezTo>
                  <a:lnTo>
                    <a:pt x="225" y="1854"/>
                  </a:lnTo>
                  <a:lnTo>
                    <a:pt x="2415" y="225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0"/>
            <p:cNvSpPr/>
            <p:nvPr/>
          </p:nvSpPr>
          <p:spPr>
            <a:xfrm>
              <a:off x="3078425" y="2246000"/>
              <a:ext cx="71650" cy="15475"/>
            </a:xfrm>
            <a:custGeom>
              <a:rect b="b" l="l" r="r" t="t"/>
              <a:pathLst>
                <a:path extrusionOk="0" h="619" w="2866">
                  <a:moveTo>
                    <a:pt x="2809" y="0"/>
                  </a:moveTo>
                  <a:lnTo>
                    <a:pt x="113" y="393"/>
                  </a:lnTo>
                  <a:cubicBezTo>
                    <a:pt x="57" y="393"/>
                    <a:pt x="1" y="450"/>
                    <a:pt x="57" y="506"/>
                  </a:cubicBezTo>
                  <a:cubicBezTo>
                    <a:pt x="57" y="562"/>
                    <a:pt x="57" y="618"/>
                    <a:pt x="169" y="618"/>
                  </a:cubicBezTo>
                  <a:lnTo>
                    <a:pt x="2865" y="225"/>
                  </a:lnTo>
                  <a:cubicBezTo>
                    <a:pt x="2865" y="113"/>
                    <a:pt x="2809" y="56"/>
                    <a:pt x="28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0"/>
            <p:cNvSpPr/>
            <p:nvPr/>
          </p:nvSpPr>
          <p:spPr>
            <a:xfrm>
              <a:off x="3194975" y="2455200"/>
              <a:ext cx="54775" cy="50575"/>
            </a:xfrm>
            <a:custGeom>
              <a:rect b="b" l="l" r="r" t="t"/>
              <a:pathLst>
                <a:path extrusionOk="0" h="2023" w="2191">
                  <a:moveTo>
                    <a:pt x="2022" y="1"/>
                  </a:moveTo>
                  <a:lnTo>
                    <a:pt x="0" y="1854"/>
                  </a:lnTo>
                  <a:cubicBezTo>
                    <a:pt x="0" y="1910"/>
                    <a:pt x="0" y="1967"/>
                    <a:pt x="0" y="2023"/>
                  </a:cubicBezTo>
                  <a:lnTo>
                    <a:pt x="169" y="2023"/>
                  </a:lnTo>
                  <a:lnTo>
                    <a:pt x="2191" y="169"/>
                  </a:lnTo>
                  <a:lnTo>
                    <a:pt x="202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0"/>
            <p:cNvSpPr/>
            <p:nvPr/>
          </p:nvSpPr>
          <p:spPr>
            <a:xfrm>
              <a:off x="3088250" y="2285300"/>
              <a:ext cx="68850" cy="22500"/>
            </a:xfrm>
            <a:custGeom>
              <a:rect b="b" l="l" r="r" t="t"/>
              <a:pathLst>
                <a:path extrusionOk="0" h="900" w="2754">
                  <a:moveTo>
                    <a:pt x="2753" y="1"/>
                  </a:moveTo>
                  <a:lnTo>
                    <a:pt x="113" y="675"/>
                  </a:lnTo>
                  <a:cubicBezTo>
                    <a:pt x="1" y="675"/>
                    <a:pt x="1" y="731"/>
                    <a:pt x="1" y="787"/>
                  </a:cubicBezTo>
                  <a:cubicBezTo>
                    <a:pt x="1" y="843"/>
                    <a:pt x="57" y="900"/>
                    <a:pt x="113" y="900"/>
                  </a:cubicBezTo>
                  <a:lnTo>
                    <a:pt x="2753" y="226"/>
                  </a:lnTo>
                  <a:cubicBezTo>
                    <a:pt x="2753" y="169"/>
                    <a:pt x="2753" y="57"/>
                    <a:pt x="2753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0"/>
            <p:cNvSpPr/>
            <p:nvPr/>
          </p:nvSpPr>
          <p:spPr>
            <a:xfrm>
              <a:off x="3561450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225" y="0"/>
                  </a:moveTo>
                  <a:lnTo>
                    <a:pt x="0" y="57"/>
                  </a:lnTo>
                  <a:lnTo>
                    <a:pt x="113" y="2753"/>
                  </a:lnTo>
                  <a:cubicBezTo>
                    <a:pt x="113" y="2809"/>
                    <a:pt x="169" y="2865"/>
                    <a:pt x="225" y="2865"/>
                  </a:cubicBezTo>
                  <a:cubicBezTo>
                    <a:pt x="281" y="2865"/>
                    <a:pt x="337" y="2809"/>
                    <a:pt x="337" y="2753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0"/>
            <p:cNvSpPr/>
            <p:nvPr/>
          </p:nvSpPr>
          <p:spPr>
            <a:xfrm>
              <a:off x="3075625" y="2206675"/>
              <a:ext cx="70225" cy="9850"/>
            </a:xfrm>
            <a:custGeom>
              <a:rect b="b" l="l" r="r" t="t"/>
              <a:pathLst>
                <a:path extrusionOk="0" h="394" w="2809">
                  <a:moveTo>
                    <a:pt x="2809" y="1"/>
                  </a:moveTo>
                  <a:lnTo>
                    <a:pt x="113" y="169"/>
                  </a:lnTo>
                  <a:cubicBezTo>
                    <a:pt x="0" y="169"/>
                    <a:pt x="0" y="225"/>
                    <a:pt x="0" y="282"/>
                  </a:cubicBezTo>
                  <a:cubicBezTo>
                    <a:pt x="0" y="338"/>
                    <a:pt x="57" y="394"/>
                    <a:pt x="113" y="394"/>
                  </a:cubicBezTo>
                  <a:lnTo>
                    <a:pt x="2809" y="225"/>
                  </a:lnTo>
                  <a:lnTo>
                    <a:pt x="280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0"/>
            <p:cNvSpPr/>
            <p:nvPr/>
          </p:nvSpPr>
          <p:spPr>
            <a:xfrm>
              <a:off x="3426650" y="2577375"/>
              <a:ext cx="22500" cy="68825"/>
            </a:xfrm>
            <a:custGeom>
              <a:rect b="b" l="l" r="r" t="t"/>
              <a:pathLst>
                <a:path extrusionOk="0" h="2753" w="900">
                  <a:moveTo>
                    <a:pt x="675" y="0"/>
                  </a:moveTo>
                  <a:lnTo>
                    <a:pt x="1" y="2640"/>
                  </a:lnTo>
                  <a:cubicBezTo>
                    <a:pt x="1" y="2696"/>
                    <a:pt x="57" y="2752"/>
                    <a:pt x="113" y="2752"/>
                  </a:cubicBezTo>
                  <a:cubicBezTo>
                    <a:pt x="169" y="2752"/>
                    <a:pt x="169" y="2696"/>
                    <a:pt x="225" y="2696"/>
                  </a:cubicBezTo>
                  <a:lnTo>
                    <a:pt x="899" y="56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0"/>
            <p:cNvSpPr/>
            <p:nvPr/>
          </p:nvSpPr>
          <p:spPr>
            <a:xfrm>
              <a:off x="3384525" y="2566125"/>
              <a:ext cx="26700" cy="67425"/>
            </a:xfrm>
            <a:custGeom>
              <a:rect b="b" l="l" r="r" t="t"/>
              <a:pathLst>
                <a:path extrusionOk="0" h="2697" w="1068">
                  <a:moveTo>
                    <a:pt x="899" y="1"/>
                  </a:moveTo>
                  <a:lnTo>
                    <a:pt x="1" y="2528"/>
                  </a:lnTo>
                  <a:cubicBezTo>
                    <a:pt x="1" y="2584"/>
                    <a:pt x="1" y="2641"/>
                    <a:pt x="57" y="2697"/>
                  </a:cubicBezTo>
                  <a:cubicBezTo>
                    <a:pt x="113" y="2697"/>
                    <a:pt x="169" y="2641"/>
                    <a:pt x="169" y="2584"/>
                  </a:cubicBezTo>
                  <a:lnTo>
                    <a:pt x="1068" y="57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0"/>
            <p:cNvSpPr/>
            <p:nvPr/>
          </p:nvSpPr>
          <p:spPr>
            <a:xfrm>
              <a:off x="3227275" y="2484700"/>
              <a:ext cx="50575" cy="54775"/>
            </a:xfrm>
            <a:custGeom>
              <a:rect b="b" l="l" r="r" t="t"/>
              <a:pathLst>
                <a:path extrusionOk="0" h="2191" w="2023">
                  <a:moveTo>
                    <a:pt x="1854" y="0"/>
                  </a:moveTo>
                  <a:lnTo>
                    <a:pt x="0" y="2022"/>
                  </a:lnTo>
                  <a:cubicBezTo>
                    <a:pt x="0" y="2078"/>
                    <a:pt x="0" y="2135"/>
                    <a:pt x="0" y="2191"/>
                  </a:cubicBezTo>
                  <a:lnTo>
                    <a:pt x="169" y="2191"/>
                  </a:lnTo>
                  <a:lnTo>
                    <a:pt x="2022" y="11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0"/>
            <p:cNvSpPr/>
            <p:nvPr/>
          </p:nvSpPr>
          <p:spPr>
            <a:xfrm>
              <a:off x="3517925" y="2588600"/>
              <a:ext cx="8450" cy="71625"/>
            </a:xfrm>
            <a:custGeom>
              <a:rect b="b" l="l" r="r" t="t"/>
              <a:pathLst>
                <a:path extrusionOk="0" h="2865" w="338">
                  <a:moveTo>
                    <a:pt x="113" y="0"/>
                  </a:moveTo>
                  <a:lnTo>
                    <a:pt x="0" y="2753"/>
                  </a:lnTo>
                  <a:cubicBezTo>
                    <a:pt x="0" y="2809"/>
                    <a:pt x="56" y="2865"/>
                    <a:pt x="113" y="2865"/>
                  </a:cubicBezTo>
                  <a:cubicBezTo>
                    <a:pt x="169" y="2865"/>
                    <a:pt x="225" y="2809"/>
                    <a:pt x="225" y="2753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0"/>
            <p:cNvSpPr/>
            <p:nvPr/>
          </p:nvSpPr>
          <p:spPr>
            <a:xfrm>
              <a:off x="3341000" y="2549275"/>
              <a:ext cx="33725" cy="66025"/>
            </a:xfrm>
            <a:custGeom>
              <a:rect b="b" l="l" r="r" t="t"/>
              <a:pathLst>
                <a:path extrusionOk="0" h="2641" w="1349">
                  <a:moveTo>
                    <a:pt x="1180" y="1"/>
                  </a:moveTo>
                  <a:lnTo>
                    <a:pt x="1" y="2472"/>
                  </a:lnTo>
                  <a:cubicBezTo>
                    <a:pt x="1" y="2528"/>
                    <a:pt x="1" y="2584"/>
                    <a:pt x="57" y="2641"/>
                  </a:cubicBezTo>
                  <a:lnTo>
                    <a:pt x="113" y="2641"/>
                  </a:lnTo>
                  <a:cubicBezTo>
                    <a:pt x="169" y="2641"/>
                    <a:pt x="169" y="2584"/>
                    <a:pt x="225" y="2584"/>
                  </a:cubicBezTo>
                  <a:lnTo>
                    <a:pt x="1349" y="113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0"/>
            <p:cNvSpPr/>
            <p:nvPr/>
          </p:nvSpPr>
          <p:spPr>
            <a:xfrm>
              <a:off x="3262375" y="2508575"/>
              <a:ext cx="46350" cy="59000"/>
            </a:xfrm>
            <a:custGeom>
              <a:rect b="b" l="l" r="r" t="t"/>
              <a:pathLst>
                <a:path extrusionOk="0" h="2360" w="1854">
                  <a:moveTo>
                    <a:pt x="1629" y="0"/>
                  </a:moveTo>
                  <a:lnTo>
                    <a:pt x="0" y="2191"/>
                  </a:lnTo>
                  <a:cubicBezTo>
                    <a:pt x="0" y="2247"/>
                    <a:pt x="0" y="2303"/>
                    <a:pt x="0" y="2359"/>
                  </a:cubicBezTo>
                  <a:lnTo>
                    <a:pt x="113" y="2359"/>
                  </a:lnTo>
                  <a:cubicBezTo>
                    <a:pt x="113" y="2359"/>
                    <a:pt x="169" y="2359"/>
                    <a:pt x="169" y="2303"/>
                  </a:cubicBezTo>
                  <a:lnTo>
                    <a:pt x="1854" y="169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0"/>
            <p:cNvSpPr/>
            <p:nvPr/>
          </p:nvSpPr>
          <p:spPr>
            <a:xfrm>
              <a:off x="3300275" y="2531025"/>
              <a:ext cx="40750" cy="63225"/>
            </a:xfrm>
            <a:custGeom>
              <a:rect b="b" l="l" r="r" t="t"/>
              <a:pathLst>
                <a:path extrusionOk="0" h="2529" w="1630">
                  <a:moveTo>
                    <a:pt x="1461" y="1"/>
                  </a:moveTo>
                  <a:lnTo>
                    <a:pt x="57" y="2360"/>
                  </a:lnTo>
                  <a:cubicBezTo>
                    <a:pt x="1" y="2416"/>
                    <a:pt x="1" y="2472"/>
                    <a:pt x="57" y="2528"/>
                  </a:cubicBezTo>
                  <a:lnTo>
                    <a:pt x="113" y="2528"/>
                  </a:lnTo>
                  <a:cubicBezTo>
                    <a:pt x="169" y="2528"/>
                    <a:pt x="169" y="2472"/>
                    <a:pt x="225" y="2472"/>
                  </a:cubicBezTo>
                  <a:lnTo>
                    <a:pt x="1630" y="113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0"/>
            <p:cNvSpPr/>
            <p:nvPr/>
          </p:nvSpPr>
          <p:spPr>
            <a:xfrm>
              <a:off x="3065800" y="1831775"/>
              <a:ext cx="836875" cy="718050"/>
            </a:xfrm>
            <a:custGeom>
              <a:rect b="b" l="l" r="r" t="t"/>
              <a:pathLst>
                <a:path extrusionOk="0" h="28722" w="33475">
                  <a:moveTo>
                    <a:pt x="19038" y="344"/>
                  </a:moveTo>
                  <a:cubicBezTo>
                    <a:pt x="26234" y="344"/>
                    <a:pt x="33137" y="5917"/>
                    <a:pt x="33137" y="14323"/>
                  </a:cubicBezTo>
                  <a:cubicBezTo>
                    <a:pt x="33081" y="22073"/>
                    <a:pt x="26847" y="28308"/>
                    <a:pt x="19152" y="28308"/>
                  </a:cubicBezTo>
                  <a:cubicBezTo>
                    <a:pt x="6684" y="28308"/>
                    <a:pt x="450" y="13256"/>
                    <a:pt x="9267" y="4438"/>
                  </a:cubicBezTo>
                  <a:cubicBezTo>
                    <a:pt x="12114" y="1610"/>
                    <a:pt x="15609" y="344"/>
                    <a:pt x="19038" y="344"/>
                  </a:cubicBezTo>
                  <a:close/>
                  <a:moveTo>
                    <a:pt x="19152" y="1"/>
                  </a:moveTo>
                  <a:cubicBezTo>
                    <a:pt x="6347" y="1"/>
                    <a:pt x="0" y="15446"/>
                    <a:pt x="8987" y="24489"/>
                  </a:cubicBezTo>
                  <a:cubicBezTo>
                    <a:pt x="11910" y="27412"/>
                    <a:pt x="15503" y="28721"/>
                    <a:pt x="19027" y="28721"/>
                  </a:cubicBezTo>
                  <a:cubicBezTo>
                    <a:pt x="26402" y="28721"/>
                    <a:pt x="33474" y="22988"/>
                    <a:pt x="33474" y="14323"/>
                  </a:cubicBezTo>
                  <a:cubicBezTo>
                    <a:pt x="33474" y="6404"/>
                    <a:pt x="27072" y="1"/>
                    <a:pt x="1915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0"/>
            <p:cNvSpPr/>
            <p:nvPr/>
          </p:nvSpPr>
          <p:spPr>
            <a:xfrm>
              <a:off x="3427300" y="2075175"/>
              <a:ext cx="42900" cy="41675"/>
            </a:xfrm>
            <a:custGeom>
              <a:rect b="b" l="l" r="r" t="t"/>
              <a:pathLst>
                <a:path extrusionOk="0" h="1667" w="1716">
                  <a:moveTo>
                    <a:pt x="172" y="0"/>
                  </a:moveTo>
                  <a:cubicBezTo>
                    <a:pt x="80" y="0"/>
                    <a:pt x="1" y="120"/>
                    <a:pt x="87" y="206"/>
                  </a:cubicBezTo>
                  <a:lnTo>
                    <a:pt x="1547" y="1666"/>
                  </a:lnTo>
                  <a:lnTo>
                    <a:pt x="1716" y="1498"/>
                  </a:lnTo>
                  <a:lnTo>
                    <a:pt x="255" y="37"/>
                  </a:lnTo>
                  <a:cubicBezTo>
                    <a:pt x="229" y="11"/>
                    <a:pt x="200" y="0"/>
                    <a:pt x="1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0"/>
            <p:cNvSpPr/>
            <p:nvPr/>
          </p:nvSpPr>
          <p:spPr>
            <a:xfrm>
              <a:off x="3329775" y="2185625"/>
              <a:ext cx="106725" cy="5625"/>
            </a:xfrm>
            <a:custGeom>
              <a:rect b="b" l="l" r="r" t="t"/>
              <a:pathLst>
                <a:path extrusionOk="0" h="225" w="4269">
                  <a:moveTo>
                    <a:pt x="113" y="0"/>
                  </a:moveTo>
                  <a:cubicBezTo>
                    <a:pt x="56" y="0"/>
                    <a:pt x="0" y="56"/>
                    <a:pt x="0" y="113"/>
                  </a:cubicBezTo>
                  <a:cubicBezTo>
                    <a:pt x="0" y="169"/>
                    <a:pt x="56" y="225"/>
                    <a:pt x="113" y="225"/>
                  </a:cubicBezTo>
                  <a:lnTo>
                    <a:pt x="4269" y="225"/>
                  </a:lnTo>
                  <a:lnTo>
                    <a:pt x="4269" y="169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0"/>
            <p:cNvSpPr/>
            <p:nvPr/>
          </p:nvSpPr>
          <p:spPr>
            <a:xfrm>
              <a:off x="3539675" y="1977100"/>
              <a:ext cx="6350" cy="106050"/>
            </a:xfrm>
            <a:custGeom>
              <a:rect b="b" l="l" r="r" t="t"/>
              <a:pathLst>
                <a:path extrusionOk="0" h="4242" w="254">
                  <a:moveTo>
                    <a:pt x="120" y="1"/>
                  </a:moveTo>
                  <a:cubicBezTo>
                    <a:pt x="57" y="1"/>
                    <a:pt x="1" y="29"/>
                    <a:pt x="29" y="85"/>
                  </a:cubicBezTo>
                  <a:lnTo>
                    <a:pt x="29" y="4241"/>
                  </a:lnTo>
                  <a:lnTo>
                    <a:pt x="254" y="4241"/>
                  </a:lnTo>
                  <a:lnTo>
                    <a:pt x="254" y="85"/>
                  </a:lnTo>
                  <a:cubicBezTo>
                    <a:pt x="254" y="29"/>
                    <a:pt x="183" y="1"/>
                    <a:pt x="12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50"/>
            <p:cNvSpPr/>
            <p:nvPr/>
          </p:nvSpPr>
          <p:spPr>
            <a:xfrm>
              <a:off x="3390150" y="2036775"/>
              <a:ext cx="366500" cy="365100"/>
            </a:xfrm>
            <a:custGeom>
              <a:rect b="b" l="l" r="r" t="t"/>
              <a:pathLst>
                <a:path extrusionOk="0" h="14604" w="14660">
                  <a:moveTo>
                    <a:pt x="7976" y="1"/>
                  </a:moveTo>
                  <a:lnTo>
                    <a:pt x="7751" y="731"/>
                  </a:lnTo>
                  <a:cubicBezTo>
                    <a:pt x="8593" y="1012"/>
                    <a:pt x="9324" y="1461"/>
                    <a:pt x="9998" y="2079"/>
                  </a:cubicBezTo>
                  <a:lnTo>
                    <a:pt x="9099" y="2978"/>
                  </a:lnTo>
                  <a:cubicBezTo>
                    <a:pt x="9155" y="2978"/>
                    <a:pt x="9211" y="3034"/>
                    <a:pt x="9267" y="3090"/>
                  </a:cubicBezTo>
                  <a:lnTo>
                    <a:pt x="10166" y="2247"/>
                  </a:lnTo>
                  <a:cubicBezTo>
                    <a:pt x="11121" y="3258"/>
                    <a:pt x="11683" y="4550"/>
                    <a:pt x="11739" y="5954"/>
                  </a:cubicBezTo>
                  <a:lnTo>
                    <a:pt x="10503" y="5954"/>
                  </a:lnTo>
                  <a:lnTo>
                    <a:pt x="10503" y="6123"/>
                  </a:lnTo>
                  <a:lnTo>
                    <a:pt x="10503" y="6179"/>
                  </a:lnTo>
                  <a:lnTo>
                    <a:pt x="11739" y="6179"/>
                  </a:lnTo>
                  <a:cubicBezTo>
                    <a:pt x="11683" y="7583"/>
                    <a:pt x="11121" y="8931"/>
                    <a:pt x="10166" y="9998"/>
                  </a:cubicBezTo>
                  <a:lnTo>
                    <a:pt x="9324" y="9099"/>
                  </a:lnTo>
                  <a:lnTo>
                    <a:pt x="9155" y="9268"/>
                  </a:lnTo>
                  <a:lnTo>
                    <a:pt x="9998" y="10110"/>
                  </a:lnTo>
                  <a:cubicBezTo>
                    <a:pt x="8987" y="11121"/>
                    <a:pt x="7639" y="11683"/>
                    <a:pt x="6235" y="11683"/>
                  </a:cubicBezTo>
                  <a:lnTo>
                    <a:pt x="6235" y="10447"/>
                  </a:lnTo>
                  <a:lnTo>
                    <a:pt x="6010" y="10447"/>
                  </a:lnTo>
                  <a:lnTo>
                    <a:pt x="6010" y="11683"/>
                  </a:lnTo>
                  <a:cubicBezTo>
                    <a:pt x="4550" y="11683"/>
                    <a:pt x="3202" y="11121"/>
                    <a:pt x="2191" y="10110"/>
                  </a:cubicBezTo>
                  <a:lnTo>
                    <a:pt x="3146" y="9212"/>
                  </a:lnTo>
                  <a:lnTo>
                    <a:pt x="2977" y="9043"/>
                  </a:lnTo>
                  <a:lnTo>
                    <a:pt x="2022" y="9942"/>
                  </a:lnTo>
                  <a:cubicBezTo>
                    <a:pt x="1461" y="9324"/>
                    <a:pt x="1011" y="8594"/>
                    <a:pt x="730" y="7752"/>
                  </a:cubicBezTo>
                  <a:lnTo>
                    <a:pt x="0" y="7976"/>
                  </a:lnTo>
                  <a:cubicBezTo>
                    <a:pt x="787" y="10616"/>
                    <a:pt x="3202" y="12469"/>
                    <a:pt x="6010" y="12469"/>
                  </a:cubicBezTo>
                  <a:lnTo>
                    <a:pt x="6010" y="14491"/>
                  </a:lnTo>
                  <a:cubicBezTo>
                    <a:pt x="6010" y="14547"/>
                    <a:pt x="6066" y="14547"/>
                    <a:pt x="6122" y="14604"/>
                  </a:cubicBezTo>
                  <a:cubicBezTo>
                    <a:pt x="6178" y="14604"/>
                    <a:pt x="6178" y="14547"/>
                    <a:pt x="6235" y="14491"/>
                  </a:cubicBezTo>
                  <a:lnTo>
                    <a:pt x="6235" y="12526"/>
                  </a:lnTo>
                  <a:cubicBezTo>
                    <a:pt x="9661" y="12469"/>
                    <a:pt x="12469" y="9661"/>
                    <a:pt x="12525" y="6179"/>
                  </a:cubicBezTo>
                  <a:lnTo>
                    <a:pt x="14547" y="6179"/>
                  </a:lnTo>
                  <a:cubicBezTo>
                    <a:pt x="14603" y="6179"/>
                    <a:pt x="14659" y="6123"/>
                    <a:pt x="14659" y="6067"/>
                  </a:cubicBezTo>
                  <a:cubicBezTo>
                    <a:pt x="14659" y="6010"/>
                    <a:pt x="14603" y="5954"/>
                    <a:pt x="14547" y="5954"/>
                  </a:cubicBezTo>
                  <a:lnTo>
                    <a:pt x="12525" y="5954"/>
                  </a:lnTo>
                  <a:cubicBezTo>
                    <a:pt x="12469" y="4325"/>
                    <a:pt x="11795" y="2753"/>
                    <a:pt x="10672" y="1630"/>
                  </a:cubicBezTo>
                  <a:lnTo>
                    <a:pt x="10672" y="1573"/>
                  </a:lnTo>
                  <a:cubicBezTo>
                    <a:pt x="9885" y="843"/>
                    <a:pt x="8987" y="282"/>
                    <a:pt x="7976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50"/>
            <p:cNvSpPr/>
            <p:nvPr/>
          </p:nvSpPr>
          <p:spPr>
            <a:xfrm>
              <a:off x="3238500" y="1894975"/>
              <a:ext cx="659950" cy="590600"/>
            </a:xfrm>
            <a:custGeom>
              <a:rect b="b" l="l" r="r" t="t"/>
              <a:pathLst>
                <a:path extrusionOk="0" h="23624" w="26398">
                  <a:moveTo>
                    <a:pt x="12244" y="0"/>
                  </a:moveTo>
                  <a:lnTo>
                    <a:pt x="12244" y="1067"/>
                  </a:lnTo>
                  <a:lnTo>
                    <a:pt x="12076" y="1067"/>
                  </a:lnTo>
                  <a:cubicBezTo>
                    <a:pt x="11177" y="1067"/>
                    <a:pt x="10223" y="1180"/>
                    <a:pt x="9380" y="1404"/>
                  </a:cubicBezTo>
                  <a:lnTo>
                    <a:pt x="9436" y="1685"/>
                  </a:lnTo>
                  <a:cubicBezTo>
                    <a:pt x="8706" y="1854"/>
                    <a:pt x="7976" y="2134"/>
                    <a:pt x="7302" y="2471"/>
                  </a:cubicBezTo>
                  <a:lnTo>
                    <a:pt x="7190" y="2191"/>
                  </a:lnTo>
                  <a:cubicBezTo>
                    <a:pt x="2303" y="4662"/>
                    <a:pt x="1" y="10334"/>
                    <a:pt x="1798" y="15445"/>
                  </a:cubicBezTo>
                  <a:lnTo>
                    <a:pt x="2079" y="15389"/>
                  </a:lnTo>
                  <a:cubicBezTo>
                    <a:pt x="3580" y="19561"/>
                    <a:pt x="7506" y="22411"/>
                    <a:pt x="11946" y="22411"/>
                  </a:cubicBezTo>
                  <a:cubicBezTo>
                    <a:pt x="11989" y="22411"/>
                    <a:pt x="12033" y="22410"/>
                    <a:pt x="12076" y="22410"/>
                  </a:cubicBezTo>
                  <a:lnTo>
                    <a:pt x="12076" y="20837"/>
                  </a:lnTo>
                  <a:cubicBezTo>
                    <a:pt x="7807" y="20837"/>
                    <a:pt x="4157" y="17861"/>
                    <a:pt x="3314" y="13704"/>
                  </a:cubicBezTo>
                  <a:cubicBezTo>
                    <a:pt x="3202" y="13087"/>
                    <a:pt x="3146" y="12469"/>
                    <a:pt x="3146" y="11907"/>
                  </a:cubicBezTo>
                  <a:lnTo>
                    <a:pt x="2416" y="11907"/>
                  </a:lnTo>
                  <a:cubicBezTo>
                    <a:pt x="2416" y="9380"/>
                    <a:pt x="3427" y="6965"/>
                    <a:pt x="5168" y="5167"/>
                  </a:cubicBezTo>
                  <a:lnTo>
                    <a:pt x="5673" y="5617"/>
                  </a:lnTo>
                  <a:cubicBezTo>
                    <a:pt x="7419" y="3871"/>
                    <a:pt x="9729" y="2952"/>
                    <a:pt x="12141" y="2952"/>
                  </a:cubicBezTo>
                  <a:cubicBezTo>
                    <a:pt x="12677" y="2952"/>
                    <a:pt x="13219" y="2997"/>
                    <a:pt x="13761" y="3089"/>
                  </a:cubicBezTo>
                  <a:lnTo>
                    <a:pt x="13873" y="2415"/>
                  </a:lnTo>
                  <a:cubicBezTo>
                    <a:pt x="14659" y="2528"/>
                    <a:pt x="15390" y="2808"/>
                    <a:pt x="16120" y="3089"/>
                  </a:cubicBezTo>
                  <a:lnTo>
                    <a:pt x="15839" y="3763"/>
                  </a:lnTo>
                  <a:cubicBezTo>
                    <a:pt x="16569" y="4100"/>
                    <a:pt x="17299" y="4550"/>
                    <a:pt x="17917" y="5167"/>
                  </a:cubicBezTo>
                  <a:lnTo>
                    <a:pt x="18366" y="4606"/>
                  </a:lnTo>
                  <a:cubicBezTo>
                    <a:pt x="21624" y="7414"/>
                    <a:pt x="22635" y="12076"/>
                    <a:pt x="20838" y="15951"/>
                  </a:cubicBezTo>
                  <a:lnTo>
                    <a:pt x="21905" y="16456"/>
                  </a:lnTo>
                  <a:cubicBezTo>
                    <a:pt x="22579" y="15052"/>
                    <a:pt x="22916" y="13480"/>
                    <a:pt x="22916" y="11907"/>
                  </a:cubicBezTo>
                  <a:cubicBezTo>
                    <a:pt x="22916" y="6571"/>
                    <a:pt x="19040" y="2078"/>
                    <a:pt x="13817" y="1236"/>
                  </a:cubicBezTo>
                  <a:lnTo>
                    <a:pt x="13817" y="1236"/>
                  </a:lnTo>
                  <a:cubicBezTo>
                    <a:pt x="21006" y="2247"/>
                    <a:pt x="25106" y="10110"/>
                    <a:pt x="21849" y="16625"/>
                  </a:cubicBezTo>
                  <a:cubicBezTo>
                    <a:pt x="19925" y="20505"/>
                    <a:pt x="16083" y="22583"/>
                    <a:pt x="12195" y="22583"/>
                  </a:cubicBezTo>
                  <a:cubicBezTo>
                    <a:pt x="9498" y="22583"/>
                    <a:pt x="6779" y="21583"/>
                    <a:pt x="4662" y="19489"/>
                  </a:cubicBezTo>
                  <a:lnTo>
                    <a:pt x="3876" y="20163"/>
                  </a:lnTo>
                  <a:cubicBezTo>
                    <a:pt x="6229" y="22516"/>
                    <a:pt x="9231" y="23623"/>
                    <a:pt x="12200" y="23623"/>
                  </a:cubicBezTo>
                  <a:cubicBezTo>
                    <a:pt x="16742" y="23623"/>
                    <a:pt x="21204" y="21031"/>
                    <a:pt x="23140" y="16344"/>
                  </a:cubicBezTo>
                  <a:cubicBezTo>
                    <a:pt x="26398" y="8537"/>
                    <a:pt x="20669" y="0"/>
                    <a:pt x="12244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50"/>
            <p:cNvSpPr/>
            <p:nvPr/>
          </p:nvSpPr>
          <p:spPr>
            <a:xfrm>
              <a:off x="3560050" y="2137875"/>
              <a:ext cx="33725" cy="33725"/>
            </a:xfrm>
            <a:custGeom>
              <a:rect b="b" l="l" r="r" t="t"/>
              <a:pathLst>
                <a:path extrusionOk="0" h="1349" w="1349">
                  <a:moveTo>
                    <a:pt x="1067" y="1"/>
                  </a:moveTo>
                  <a:lnTo>
                    <a:pt x="0" y="1068"/>
                  </a:lnTo>
                  <a:cubicBezTo>
                    <a:pt x="113" y="1124"/>
                    <a:pt x="225" y="1236"/>
                    <a:pt x="281" y="1349"/>
                  </a:cubicBezTo>
                  <a:lnTo>
                    <a:pt x="1348" y="281"/>
                  </a:lnTo>
                  <a:lnTo>
                    <a:pt x="106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50"/>
            <p:cNvSpPr/>
            <p:nvPr/>
          </p:nvSpPr>
          <p:spPr>
            <a:xfrm>
              <a:off x="3489850" y="2208075"/>
              <a:ext cx="32300" cy="33725"/>
            </a:xfrm>
            <a:custGeom>
              <a:rect b="b" l="l" r="r" t="t"/>
              <a:pathLst>
                <a:path extrusionOk="0" h="1349" w="1292">
                  <a:moveTo>
                    <a:pt x="1011" y="1"/>
                  </a:moveTo>
                  <a:lnTo>
                    <a:pt x="0" y="1068"/>
                  </a:lnTo>
                  <a:lnTo>
                    <a:pt x="281" y="1349"/>
                  </a:lnTo>
                  <a:lnTo>
                    <a:pt x="1292" y="282"/>
                  </a:lnTo>
                  <a:cubicBezTo>
                    <a:pt x="1179" y="226"/>
                    <a:pt x="1067" y="113"/>
                    <a:pt x="1011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50"/>
            <p:cNvSpPr/>
            <p:nvPr/>
          </p:nvSpPr>
          <p:spPr>
            <a:xfrm>
              <a:off x="3561450" y="2208075"/>
              <a:ext cx="32325" cy="33725"/>
            </a:xfrm>
            <a:custGeom>
              <a:rect b="b" l="l" r="r" t="t"/>
              <a:pathLst>
                <a:path extrusionOk="0" h="1349" w="1293">
                  <a:moveTo>
                    <a:pt x="281" y="1"/>
                  </a:moveTo>
                  <a:cubicBezTo>
                    <a:pt x="169" y="113"/>
                    <a:pt x="57" y="226"/>
                    <a:pt x="0" y="338"/>
                  </a:cubicBezTo>
                  <a:lnTo>
                    <a:pt x="1011" y="1349"/>
                  </a:lnTo>
                  <a:lnTo>
                    <a:pt x="1292" y="1068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50"/>
            <p:cNvSpPr/>
            <p:nvPr/>
          </p:nvSpPr>
          <p:spPr>
            <a:xfrm>
              <a:off x="3489850" y="2137875"/>
              <a:ext cx="33700" cy="33725"/>
            </a:xfrm>
            <a:custGeom>
              <a:rect b="b" l="l" r="r" t="t"/>
              <a:pathLst>
                <a:path extrusionOk="0" h="1349" w="1348">
                  <a:moveTo>
                    <a:pt x="281" y="1"/>
                  </a:moveTo>
                  <a:lnTo>
                    <a:pt x="0" y="281"/>
                  </a:lnTo>
                  <a:lnTo>
                    <a:pt x="1067" y="1349"/>
                  </a:lnTo>
                  <a:cubicBezTo>
                    <a:pt x="1123" y="1236"/>
                    <a:pt x="1236" y="1124"/>
                    <a:pt x="1348" y="1068"/>
                  </a:cubicBezTo>
                  <a:lnTo>
                    <a:pt x="28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50"/>
            <p:cNvSpPr/>
            <p:nvPr/>
          </p:nvSpPr>
          <p:spPr>
            <a:xfrm>
              <a:off x="3519325" y="2168775"/>
              <a:ext cx="51975" cy="44500"/>
            </a:xfrm>
            <a:custGeom>
              <a:rect b="b" l="l" r="r" t="t"/>
              <a:pathLst>
                <a:path extrusionOk="0" h="1780" w="2079">
                  <a:moveTo>
                    <a:pt x="899" y="0"/>
                  </a:moveTo>
                  <a:cubicBezTo>
                    <a:pt x="394" y="0"/>
                    <a:pt x="0" y="393"/>
                    <a:pt x="0" y="843"/>
                  </a:cubicBezTo>
                  <a:cubicBezTo>
                    <a:pt x="0" y="1414"/>
                    <a:pt x="440" y="1779"/>
                    <a:pt x="898" y="1779"/>
                  </a:cubicBezTo>
                  <a:cubicBezTo>
                    <a:pt x="1115" y="1779"/>
                    <a:pt x="1336" y="1697"/>
                    <a:pt x="1517" y="1517"/>
                  </a:cubicBezTo>
                  <a:cubicBezTo>
                    <a:pt x="2079" y="955"/>
                    <a:pt x="1685" y="0"/>
                    <a:pt x="89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50"/>
            <p:cNvSpPr/>
            <p:nvPr/>
          </p:nvSpPr>
          <p:spPr>
            <a:xfrm>
              <a:off x="2634725" y="2247400"/>
              <a:ext cx="370725" cy="209250"/>
            </a:xfrm>
            <a:custGeom>
              <a:rect b="b" l="l" r="r" t="t"/>
              <a:pathLst>
                <a:path extrusionOk="0" h="8370" w="14829">
                  <a:moveTo>
                    <a:pt x="11627" y="0"/>
                  </a:moveTo>
                  <a:lnTo>
                    <a:pt x="6965" y="8201"/>
                  </a:lnTo>
                  <a:lnTo>
                    <a:pt x="1" y="8201"/>
                  </a:lnTo>
                  <a:lnTo>
                    <a:pt x="1" y="8369"/>
                  </a:lnTo>
                  <a:lnTo>
                    <a:pt x="7078" y="8369"/>
                  </a:lnTo>
                  <a:lnTo>
                    <a:pt x="11739" y="169"/>
                  </a:lnTo>
                  <a:lnTo>
                    <a:pt x="14828" y="169"/>
                  </a:lnTo>
                  <a:lnTo>
                    <a:pt x="1482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50"/>
            <p:cNvSpPr/>
            <p:nvPr/>
          </p:nvSpPr>
          <p:spPr>
            <a:xfrm>
              <a:off x="2624900" y="2438350"/>
              <a:ext cx="28100" cy="28125"/>
            </a:xfrm>
            <a:custGeom>
              <a:rect b="b" l="l" r="r" t="t"/>
              <a:pathLst>
                <a:path extrusionOk="0" h="1125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50"/>
            <p:cNvSpPr/>
            <p:nvPr/>
          </p:nvSpPr>
          <p:spPr>
            <a:xfrm>
              <a:off x="2997000" y="2236175"/>
              <a:ext cx="26700" cy="26700"/>
            </a:xfrm>
            <a:custGeom>
              <a:rect b="b" l="l" r="r" t="t"/>
              <a:pathLst>
                <a:path extrusionOk="0" h="1068" w="1068">
                  <a:moveTo>
                    <a:pt x="0" y="0"/>
                  </a:moveTo>
                  <a:lnTo>
                    <a:pt x="0" y="1067"/>
                  </a:lnTo>
                  <a:lnTo>
                    <a:pt x="1067" y="1067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50"/>
            <p:cNvSpPr/>
            <p:nvPr/>
          </p:nvSpPr>
          <p:spPr>
            <a:xfrm>
              <a:off x="4052875" y="1882325"/>
              <a:ext cx="754050" cy="563075"/>
            </a:xfrm>
            <a:custGeom>
              <a:rect b="b" l="l" r="r" t="t"/>
              <a:pathLst>
                <a:path extrusionOk="0" h="22523" w="30162">
                  <a:moveTo>
                    <a:pt x="26960" y="1"/>
                  </a:moveTo>
                  <a:lnTo>
                    <a:pt x="12750" y="22354"/>
                  </a:lnTo>
                  <a:lnTo>
                    <a:pt x="1" y="22354"/>
                  </a:lnTo>
                  <a:lnTo>
                    <a:pt x="1" y="22523"/>
                  </a:lnTo>
                  <a:lnTo>
                    <a:pt x="12863" y="22523"/>
                  </a:lnTo>
                  <a:lnTo>
                    <a:pt x="27072" y="225"/>
                  </a:lnTo>
                  <a:lnTo>
                    <a:pt x="30161" y="225"/>
                  </a:lnTo>
                  <a:lnTo>
                    <a:pt x="3016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50"/>
            <p:cNvSpPr/>
            <p:nvPr/>
          </p:nvSpPr>
          <p:spPr>
            <a:xfrm>
              <a:off x="4044450" y="2427125"/>
              <a:ext cx="26725" cy="28100"/>
            </a:xfrm>
            <a:custGeom>
              <a:rect b="b" l="l" r="r" t="t"/>
              <a:pathLst>
                <a:path extrusionOk="0" h="1124" w="1069">
                  <a:moveTo>
                    <a:pt x="1" y="1"/>
                  </a:moveTo>
                  <a:lnTo>
                    <a:pt x="1" y="1124"/>
                  </a:lnTo>
                  <a:lnTo>
                    <a:pt x="1068" y="1124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50"/>
            <p:cNvSpPr/>
            <p:nvPr/>
          </p:nvSpPr>
          <p:spPr>
            <a:xfrm>
              <a:off x="4798475" y="187110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0" y="0"/>
                  </a:moveTo>
                  <a:lnTo>
                    <a:pt x="0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50"/>
            <p:cNvSpPr/>
            <p:nvPr/>
          </p:nvSpPr>
          <p:spPr>
            <a:xfrm>
              <a:off x="2660000" y="1812125"/>
              <a:ext cx="91300" cy="636100"/>
            </a:xfrm>
            <a:custGeom>
              <a:rect b="b" l="l" r="r" t="t"/>
              <a:pathLst>
                <a:path extrusionOk="0" h="25444" w="3652">
                  <a:moveTo>
                    <a:pt x="1" y="0"/>
                  </a:moveTo>
                  <a:lnTo>
                    <a:pt x="1" y="14322"/>
                  </a:lnTo>
                  <a:lnTo>
                    <a:pt x="3483" y="18085"/>
                  </a:lnTo>
                  <a:lnTo>
                    <a:pt x="3483" y="25443"/>
                  </a:lnTo>
                  <a:lnTo>
                    <a:pt x="3652" y="25443"/>
                  </a:lnTo>
                  <a:lnTo>
                    <a:pt x="3652" y="18029"/>
                  </a:lnTo>
                  <a:lnTo>
                    <a:pt x="169" y="1421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50"/>
            <p:cNvSpPr/>
            <p:nvPr/>
          </p:nvSpPr>
          <p:spPr>
            <a:xfrm>
              <a:off x="2735825" y="2436950"/>
              <a:ext cx="28100" cy="28100"/>
            </a:xfrm>
            <a:custGeom>
              <a:rect b="b" l="l" r="r" t="t"/>
              <a:pathLst>
                <a:path extrusionOk="0" h="1124" w="1124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50"/>
            <p:cNvSpPr/>
            <p:nvPr/>
          </p:nvSpPr>
          <p:spPr>
            <a:xfrm>
              <a:off x="4229800" y="1924450"/>
              <a:ext cx="61800" cy="520950"/>
            </a:xfrm>
            <a:custGeom>
              <a:rect b="b" l="l" r="r" t="t"/>
              <a:pathLst>
                <a:path extrusionOk="0" h="20838" w="2472">
                  <a:moveTo>
                    <a:pt x="1" y="1"/>
                  </a:moveTo>
                  <a:lnTo>
                    <a:pt x="1" y="169"/>
                  </a:lnTo>
                  <a:lnTo>
                    <a:pt x="2303" y="169"/>
                  </a:lnTo>
                  <a:lnTo>
                    <a:pt x="2303" y="20838"/>
                  </a:lnTo>
                  <a:lnTo>
                    <a:pt x="2472" y="20838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50"/>
            <p:cNvSpPr/>
            <p:nvPr/>
          </p:nvSpPr>
          <p:spPr>
            <a:xfrm>
              <a:off x="4205925" y="19104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50"/>
            <p:cNvSpPr/>
            <p:nvPr/>
          </p:nvSpPr>
          <p:spPr>
            <a:xfrm>
              <a:off x="4274725" y="2425725"/>
              <a:ext cx="28125" cy="28100"/>
            </a:xfrm>
            <a:custGeom>
              <a:rect b="b" l="l" r="r" t="t"/>
              <a:pathLst>
                <a:path extrusionOk="0" h="1124" w="1125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50"/>
            <p:cNvSpPr/>
            <p:nvPr/>
          </p:nvSpPr>
          <p:spPr>
            <a:xfrm>
              <a:off x="3641475" y="2257225"/>
              <a:ext cx="35125" cy="47775"/>
            </a:xfrm>
            <a:custGeom>
              <a:rect b="b" l="l" r="r" t="t"/>
              <a:pathLst>
                <a:path extrusionOk="0" h="1911" w="1405">
                  <a:moveTo>
                    <a:pt x="1405" y="955"/>
                  </a:moveTo>
                  <a:cubicBezTo>
                    <a:pt x="1405" y="1910"/>
                    <a:pt x="1" y="1910"/>
                    <a:pt x="1" y="955"/>
                  </a:cubicBezTo>
                  <a:cubicBezTo>
                    <a:pt x="1" y="1"/>
                    <a:pt x="1405" y="1"/>
                    <a:pt x="1405" y="955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50"/>
            <p:cNvSpPr/>
            <p:nvPr/>
          </p:nvSpPr>
          <p:spPr>
            <a:xfrm>
              <a:off x="3645700" y="2272675"/>
              <a:ext cx="22475" cy="22500"/>
            </a:xfrm>
            <a:custGeom>
              <a:rect b="b" l="l" r="r" t="t"/>
              <a:pathLst>
                <a:path extrusionOk="0" h="900" w="899">
                  <a:moveTo>
                    <a:pt x="899" y="337"/>
                  </a:moveTo>
                  <a:cubicBezTo>
                    <a:pt x="899" y="899"/>
                    <a:pt x="0" y="0"/>
                    <a:pt x="562" y="0"/>
                  </a:cubicBezTo>
                  <a:cubicBezTo>
                    <a:pt x="730" y="0"/>
                    <a:pt x="899" y="169"/>
                    <a:pt x="899" y="337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50"/>
            <p:cNvSpPr/>
            <p:nvPr/>
          </p:nvSpPr>
          <p:spPr>
            <a:xfrm>
              <a:off x="3238500" y="2196850"/>
              <a:ext cx="68825" cy="68825"/>
            </a:xfrm>
            <a:custGeom>
              <a:rect b="b" l="l" r="r" t="t"/>
              <a:pathLst>
                <a:path extrusionOk="0" h="2753" w="2753">
                  <a:moveTo>
                    <a:pt x="2640" y="1686"/>
                  </a:moveTo>
                  <a:cubicBezTo>
                    <a:pt x="2753" y="675"/>
                    <a:pt x="1573" y="1"/>
                    <a:pt x="787" y="675"/>
                  </a:cubicBezTo>
                  <a:cubicBezTo>
                    <a:pt x="1" y="1292"/>
                    <a:pt x="394" y="2584"/>
                    <a:pt x="1405" y="2696"/>
                  </a:cubicBezTo>
                  <a:cubicBezTo>
                    <a:pt x="2022" y="2753"/>
                    <a:pt x="2584" y="2303"/>
                    <a:pt x="2696" y="1686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50"/>
            <p:cNvSpPr/>
            <p:nvPr/>
          </p:nvSpPr>
          <p:spPr>
            <a:xfrm>
              <a:off x="3253950" y="2216500"/>
              <a:ext cx="42150" cy="37950"/>
            </a:xfrm>
            <a:custGeom>
              <a:rect b="b" l="l" r="r" t="t"/>
              <a:pathLst>
                <a:path extrusionOk="0" h="1518" w="1686">
                  <a:moveTo>
                    <a:pt x="1629" y="843"/>
                  </a:moveTo>
                  <a:cubicBezTo>
                    <a:pt x="1685" y="394"/>
                    <a:pt x="1404" y="57"/>
                    <a:pt x="955" y="1"/>
                  </a:cubicBezTo>
                  <a:lnTo>
                    <a:pt x="899" y="1"/>
                  </a:lnTo>
                  <a:cubicBezTo>
                    <a:pt x="0" y="113"/>
                    <a:pt x="0" y="1405"/>
                    <a:pt x="899" y="1517"/>
                  </a:cubicBezTo>
                  <a:lnTo>
                    <a:pt x="955" y="1517"/>
                  </a:lnTo>
                  <a:cubicBezTo>
                    <a:pt x="1292" y="1461"/>
                    <a:pt x="1573" y="1180"/>
                    <a:pt x="1629" y="843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50"/>
            <p:cNvSpPr/>
            <p:nvPr/>
          </p:nvSpPr>
          <p:spPr>
            <a:xfrm>
              <a:off x="3266575" y="2224925"/>
              <a:ext cx="19700" cy="21100"/>
            </a:xfrm>
            <a:custGeom>
              <a:rect b="b" l="l" r="r" t="t"/>
              <a:pathLst>
                <a:path extrusionOk="0" h="844" w="788">
                  <a:moveTo>
                    <a:pt x="787" y="450"/>
                  </a:moveTo>
                  <a:cubicBezTo>
                    <a:pt x="787" y="226"/>
                    <a:pt x="619" y="57"/>
                    <a:pt x="450" y="57"/>
                  </a:cubicBezTo>
                  <a:cubicBezTo>
                    <a:pt x="226" y="1"/>
                    <a:pt x="1" y="169"/>
                    <a:pt x="1" y="394"/>
                  </a:cubicBezTo>
                  <a:cubicBezTo>
                    <a:pt x="1" y="619"/>
                    <a:pt x="113" y="787"/>
                    <a:pt x="338" y="787"/>
                  </a:cubicBezTo>
                  <a:cubicBezTo>
                    <a:pt x="563" y="843"/>
                    <a:pt x="731" y="675"/>
                    <a:pt x="787" y="45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50"/>
            <p:cNvSpPr/>
            <p:nvPr/>
          </p:nvSpPr>
          <p:spPr>
            <a:xfrm>
              <a:off x="3269400" y="2234775"/>
              <a:ext cx="5625" cy="7025"/>
            </a:xfrm>
            <a:custGeom>
              <a:rect b="b" l="l" r="r" t="t"/>
              <a:pathLst>
                <a:path extrusionOk="0" h="281" w="225">
                  <a:moveTo>
                    <a:pt x="225" y="112"/>
                  </a:moveTo>
                  <a:cubicBezTo>
                    <a:pt x="169" y="0"/>
                    <a:pt x="0" y="0"/>
                    <a:pt x="0" y="112"/>
                  </a:cubicBezTo>
                  <a:cubicBezTo>
                    <a:pt x="0" y="225"/>
                    <a:pt x="0" y="281"/>
                    <a:pt x="113" y="281"/>
                  </a:cubicBezTo>
                  <a:cubicBezTo>
                    <a:pt x="169" y="281"/>
                    <a:pt x="225" y="225"/>
                    <a:pt x="225" y="169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81" name="Google Shape;4381;p50"/>
          <p:cNvGrpSpPr/>
          <p:nvPr/>
        </p:nvGrpSpPr>
        <p:grpSpPr>
          <a:xfrm>
            <a:off x="13" y="56"/>
            <a:ext cx="9143721" cy="2251922"/>
            <a:chOff x="-347225" y="-1310325"/>
            <a:chExt cx="7672194" cy="1889514"/>
          </a:xfrm>
        </p:grpSpPr>
        <p:sp>
          <p:nvSpPr>
            <p:cNvPr id="4382" name="Google Shape;4382;p50"/>
            <p:cNvSpPr/>
            <p:nvPr/>
          </p:nvSpPr>
          <p:spPr>
            <a:xfrm>
              <a:off x="1908395" y="18533"/>
              <a:ext cx="98243" cy="116656"/>
            </a:xfrm>
            <a:custGeom>
              <a:rect b="b" l="l" r="r" t="t"/>
              <a:pathLst>
                <a:path extrusionOk="0" h="2135" w="1798">
                  <a:moveTo>
                    <a:pt x="0" y="0"/>
                  </a:moveTo>
                  <a:lnTo>
                    <a:pt x="0" y="2134"/>
                  </a:lnTo>
                  <a:lnTo>
                    <a:pt x="1797" y="2134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50"/>
            <p:cNvSpPr/>
            <p:nvPr/>
          </p:nvSpPr>
          <p:spPr>
            <a:xfrm>
              <a:off x="2046472" y="18533"/>
              <a:ext cx="92123" cy="116656"/>
            </a:xfrm>
            <a:custGeom>
              <a:rect b="b" l="l" r="r" t="t"/>
              <a:pathLst>
                <a:path extrusionOk="0" h="2135" w="1686">
                  <a:moveTo>
                    <a:pt x="0" y="0"/>
                  </a:moveTo>
                  <a:lnTo>
                    <a:pt x="0" y="2134"/>
                  </a:lnTo>
                  <a:lnTo>
                    <a:pt x="1685" y="213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50"/>
            <p:cNvSpPr/>
            <p:nvPr/>
          </p:nvSpPr>
          <p:spPr>
            <a:xfrm>
              <a:off x="2184549" y="18533"/>
              <a:ext cx="89063" cy="116656"/>
            </a:xfrm>
            <a:custGeom>
              <a:rect b="b" l="l" r="r" t="t"/>
              <a:pathLst>
                <a:path extrusionOk="0" h="2135" w="1630">
                  <a:moveTo>
                    <a:pt x="1" y="0"/>
                  </a:moveTo>
                  <a:lnTo>
                    <a:pt x="1" y="2134"/>
                  </a:lnTo>
                  <a:lnTo>
                    <a:pt x="1630" y="2134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50"/>
            <p:cNvSpPr/>
            <p:nvPr/>
          </p:nvSpPr>
          <p:spPr>
            <a:xfrm>
              <a:off x="2319620" y="18533"/>
              <a:ext cx="89009" cy="116656"/>
            </a:xfrm>
            <a:custGeom>
              <a:rect b="b" l="l" r="r" t="t"/>
              <a:pathLst>
                <a:path extrusionOk="0" h="2135" w="1629">
                  <a:moveTo>
                    <a:pt x="0" y="0"/>
                  </a:moveTo>
                  <a:lnTo>
                    <a:pt x="0" y="2134"/>
                  </a:lnTo>
                  <a:lnTo>
                    <a:pt x="1629" y="2134"/>
                  </a:lnTo>
                  <a:lnTo>
                    <a:pt x="162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50"/>
            <p:cNvSpPr/>
            <p:nvPr/>
          </p:nvSpPr>
          <p:spPr>
            <a:xfrm>
              <a:off x="2457697" y="18533"/>
              <a:ext cx="82889" cy="116656"/>
            </a:xfrm>
            <a:custGeom>
              <a:rect b="b" l="l" r="r" t="t"/>
              <a:pathLst>
                <a:path extrusionOk="0" h="2135" w="1517">
                  <a:moveTo>
                    <a:pt x="1" y="0"/>
                  </a:moveTo>
                  <a:lnTo>
                    <a:pt x="1" y="2134"/>
                  </a:lnTo>
                  <a:lnTo>
                    <a:pt x="1517" y="2134"/>
                  </a:lnTo>
                  <a:lnTo>
                    <a:pt x="151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50"/>
            <p:cNvSpPr/>
            <p:nvPr/>
          </p:nvSpPr>
          <p:spPr>
            <a:xfrm>
              <a:off x="2595774" y="18533"/>
              <a:ext cx="79884" cy="116656"/>
            </a:xfrm>
            <a:custGeom>
              <a:rect b="b" l="l" r="r" t="t"/>
              <a:pathLst>
                <a:path extrusionOk="0" h="2135" w="1462">
                  <a:moveTo>
                    <a:pt x="1" y="0"/>
                  </a:moveTo>
                  <a:lnTo>
                    <a:pt x="1" y="2134"/>
                  </a:lnTo>
                  <a:lnTo>
                    <a:pt x="1461" y="213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50"/>
            <p:cNvSpPr/>
            <p:nvPr/>
          </p:nvSpPr>
          <p:spPr>
            <a:xfrm>
              <a:off x="2730846" y="18533"/>
              <a:ext cx="76769" cy="116656"/>
            </a:xfrm>
            <a:custGeom>
              <a:rect b="b" l="l" r="r" t="t"/>
              <a:pathLst>
                <a:path extrusionOk="0" h="2135" w="1405">
                  <a:moveTo>
                    <a:pt x="0" y="0"/>
                  </a:moveTo>
                  <a:lnTo>
                    <a:pt x="0" y="2134"/>
                  </a:lnTo>
                  <a:lnTo>
                    <a:pt x="1404" y="2134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50"/>
            <p:cNvSpPr/>
            <p:nvPr/>
          </p:nvSpPr>
          <p:spPr>
            <a:xfrm>
              <a:off x="2868922" y="18533"/>
              <a:ext cx="73709" cy="116656"/>
            </a:xfrm>
            <a:custGeom>
              <a:rect b="b" l="l" r="r" t="t"/>
              <a:pathLst>
                <a:path extrusionOk="0" h="2135" w="1349">
                  <a:moveTo>
                    <a:pt x="1" y="0"/>
                  </a:moveTo>
                  <a:lnTo>
                    <a:pt x="1" y="2134"/>
                  </a:lnTo>
                  <a:lnTo>
                    <a:pt x="1348" y="2134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50"/>
            <p:cNvSpPr/>
            <p:nvPr/>
          </p:nvSpPr>
          <p:spPr>
            <a:xfrm>
              <a:off x="3003939" y="18533"/>
              <a:ext cx="70650" cy="116656"/>
            </a:xfrm>
            <a:custGeom>
              <a:rect b="b" l="l" r="r" t="t"/>
              <a:pathLst>
                <a:path extrusionOk="0" h="2135" w="1293">
                  <a:moveTo>
                    <a:pt x="1" y="0"/>
                  </a:moveTo>
                  <a:lnTo>
                    <a:pt x="1" y="2134"/>
                  </a:lnTo>
                  <a:lnTo>
                    <a:pt x="1293" y="2134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50"/>
            <p:cNvSpPr/>
            <p:nvPr/>
          </p:nvSpPr>
          <p:spPr>
            <a:xfrm>
              <a:off x="3142071" y="18533"/>
              <a:ext cx="67535" cy="116656"/>
            </a:xfrm>
            <a:custGeom>
              <a:rect b="b" l="l" r="r" t="t"/>
              <a:pathLst>
                <a:path extrusionOk="0" h="2135" w="1236">
                  <a:moveTo>
                    <a:pt x="0" y="0"/>
                  </a:moveTo>
                  <a:lnTo>
                    <a:pt x="0" y="2134"/>
                  </a:lnTo>
                  <a:lnTo>
                    <a:pt x="1236" y="2134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50"/>
            <p:cNvSpPr/>
            <p:nvPr/>
          </p:nvSpPr>
          <p:spPr>
            <a:xfrm>
              <a:off x="3280148" y="18533"/>
              <a:ext cx="61415" cy="116656"/>
            </a:xfrm>
            <a:custGeom>
              <a:rect b="b" l="l" r="r" t="t"/>
              <a:pathLst>
                <a:path extrusionOk="0" h="2135" w="1124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50"/>
            <p:cNvSpPr/>
            <p:nvPr/>
          </p:nvSpPr>
          <p:spPr>
            <a:xfrm>
              <a:off x="3415165" y="18533"/>
              <a:ext cx="61470" cy="116656"/>
            </a:xfrm>
            <a:custGeom>
              <a:rect b="b" l="l" r="r" t="t"/>
              <a:pathLst>
                <a:path extrusionOk="0" h="2135" w="1125">
                  <a:moveTo>
                    <a:pt x="1" y="0"/>
                  </a:moveTo>
                  <a:lnTo>
                    <a:pt x="1" y="2134"/>
                  </a:lnTo>
                  <a:lnTo>
                    <a:pt x="1124" y="213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50"/>
            <p:cNvSpPr/>
            <p:nvPr/>
          </p:nvSpPr>
          <p:spPr>
            <a:xfrm>
              <a:off x="3553296" y="18533"/>
              <a:ext cx="58356" cy="116656"/>
            </a:xfrm>
            <a:custGeom>
              <a:rect b="b" l="l" r="r" t="t"/>
              <a:pathLst>
                <a:path extrusionOk="0" h="2135" w="1068">
                  <a:moveTo>
                    <a:pt x="0" y="0"/>
                  </a:moveTo>
                  <a:lnTo>
                    <a:pt x="0" y="2134"/>
                  </a:lnTo>
                  <a:lnTo>
                    <a:pt x="1067" y="2134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50"/>
            <p:cNvSpPr/>
            <p:nvPr/>
          </p:nvSpPr>
          <p:spPr>
            <a:xfrm>
              <a:off x="3691373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5" y="2134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50"/>
            <p:cNvSpPr/>
            <p:nvPr/>
          </p:nvSpPr>
          <p:spPr>
            <a:xfrm>
              <a:off x="3826390" y="18533"/>
              <a:ext cx="52236" cy="116656"/>
            </a:xfrm>
            <a:custGeom>
              <a:rect b="b" l="l" r="r" t="t"/>
              <a:pathLst>
                <a:path extrusionOk="0" h="2135" w="956">
                  <a:moveTo>
                    <a:pt x="1" y="0"/>
                  </a:moveTo>
                  <a:lnTo>
                    <a:pt x="1" y="2134"/>
                  </a:lnTo>
                  <a:lnTo>
                    <a:pt x="956" y="2134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50"/>
            <p:cNvSpPr/>
            <p:nvPr/>
          </p:nvSpPr>
          <p:spPr>
            <a:xfrm>
              <a:off x="3964522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50"/>
            <p:cNvSpPr/>
            <p:nvPr/>
          </p:nvSpPr>
          <p:spPr>
            <a:xfrm>
              <a:off x="4099539" y="18533"/>
              <a:ext cx="46062" cy="116656"/>
            </a:xfrm>
            <a:custGeom>
              <a:rect b="b" l="l" r="r" t="t"/>
              <a:pathLst>
                <a:path extrusionOk="0" h="2135" w="843">
                  <a:moveTo>
                    <a:pt x="0" y="0"/>
                  </a:moveTo>
                  <a:lnTo>
                    <a:pt x="0" y="2134"/>
                  </a:lnTo>
                  <a:lnTo>
                    <a:pt x="843" y="2134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50"/>
            <p:cNvSpPr/>
            <p:nvPr/>
          </p:nvSpPr>
          <p:spPr>
            <a:xfrm>
              <a:off x="4237616" y="18533"/>
              <a:ext cx="39996" cy="116656"/>
            </a:xfrm>
            <a:custGeom>
              <a:rect b="b" l="l" r="r" t="t"/>
              <a:pathLst>
                <a:path extrusionOk="0" h="2135" w="732">
                  <a:moveTo>
                    <a:pt x="1" y="0"/>
                  </a:moveTo>
                  <a:lnTo>
                    <a:pt x="1" y="2134"/>
                  </a:lnTo>
                  <a:lnTo>
                    <a:pt x="731" y="2134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50"/>
            <p:cNvSpPr/>
            <p:nvPr/>
          </p:nvSpPr>
          <p:spPr>
            <a:xfrm>
              <a:off x="2362568" y="-1307210"/>
              <a:ext cx="15408" cy="6174"/>
            </a:xfrm>
            <a:custGeom>
              <a:rect b="b" l="l" r="r" t="t"/>
              <a:pathLst>
                <a:path extrusionOk="0" h="113" w="282">
                  <a:moveTo>
                    <a:pt x="0" y="0"/>
                  </a:moveTo>
                  <a:lnTo>
                    <a:pt x="169" y="112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50"/>
            <p:cNvSpPr/>
            <p:nvPr/>
          </p:nvSpPr>
          <p:spPr>
            <a:xfrm>
              <a:off x="2221376" y="-1294971"/>
              <a:ext cx="95183" cy="73709"/>
            </a:xfrm>
            <a:custGeom>
              <a:rect b="b" l="l" r="r" t="t"/>
              <a:pathLst>
                <a:path extrusionOk="0" h="1349" w="1742">
                  <a:moveTo>
                    <a:pt x="169" y="1"/>
                  </a:moveTo>
                  <a:cubicBezTo>
                    <a:pt x="113" y="113"/>
                    <a:pt x="57" y="169"/>
                    <a:pt x="1" y="282"/>
                  </a:cubicBezTo>
                  <a:lnTo>
                    <a:pt x="1573" y="1349"/>
                  </a:lnTo>
                  <a:cubicBezTo>
                    <a:pt x="1630" y="1236"/>
                    <a:pt x="1686" y="1124"/>
                    <a:pt x="1742" y="1068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50"/>
            <p:cNvSpPr/>
            <p:nvPr/>
          </p:nvSpPr>
          <p:spPr>
            <a:xfrm>
              <a:off x="2132421" y="-1080124"/>
              <a:ext cx="104362" cy="36882"/>
            </a:xfrm>
            <a:custGeom>
              <a:rect b="b" l="l" r="r" t="t"/>
              <a:pathLst>
                <a:path extrusionOk="0" h="675" w="1910">
                  <a:moveTo>
                    <a:pt x="56" y="0"/>
                  </a:moveTo>
                  <a:cubicBezTo>
                    <a:pt x="0" y="113"/>
                    <a:pt x="0" y="169"/>
                    <a:pt x="0" y="281"/>
                  </a:cubicBezTo>
                  <a:lnTo>
                    <a:pt x="1854" y="674"/>
                  </a:lnTo>
                  <a:cubicBezTo>
                    <a:pt x="1854" y="618"/>
                    <a:pt x="1910" y="562"/>
                    <a:pt x="1910" y="506"/>
                  </a:cubicBezTo>
                  <a:lnTo>
                    <a:pt x="1910" y="39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50"/>
            <p:cNvSpPr/>
            <p:nvPr/>
          </p:nvSpPr>
          <p:spPr>
            <a:xfrm>
              <a:off x="2147721" y="-1135366"/>
              <a:ext cx="104417" cy="46062"/>
            </a:xfrm>
            <a:custGeom>
              <a:rect b="b" l="l" r="r" t="t"/>
              <a:pathLst>
                <a:path extrusionOk="0" h="843" w="1911">
                  <a:moveTo>
                    <a:pt x="57" y="0"/>
                  </a:moveTo>
                  <a:lnTo>
                    <a:pt x="57" y="56"/>
                  </a:lnTo>
                  <a:cubicBezTo>
                    <a:pt x="57" y="113"/>
                    <a:pt x="57" y="225"/>
                    <a:pt x="1" y="281"/>
                  </a:cubicBezTo>
                  <a:lnTo>
                    <a:pt x="1854" y="843"/>
                  </a:lnTo>
                  <a:cubicBezTo>
                    <a:pt x="1854" y="730"/>
                    <a:pt x="1854" y="618"/>
                    <a:pt x="1910" y="56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50"/>
            <p:cNvSpPr/>
            <p:nvPr/>
          </p:nvSpPr>
          <p:spPr>
            <a:xfrm>
              <a:off x="2282792" y="-1307210"/>
              <a:ext cx="64475" cy="43002"/>
            </a:xfrm>
            <a:custGeom>
              <a:rect b="b" l="l" r="r" t="t"/>
              <a:pathLst>
                <a:path extrusionOk="0" h="787" w="1180">
                  <a:moveTo>
                    <a:pt x="0" y="0"/>
                  </a:moveTo>
                  <a:lnTo>
                    <a:pt x="955" y="786"/>
                  </a:lnTo>
                  <a:lnTo>
                    <a:pt x="1180" y="562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50"/>
            <p:cNvSpPr/>
            <p:nvPr/>
          </p:nvSpPr>
          <p:spPr>
            <a:xfrm>
              <a:off x="2126247" y="-1021823"/>
              <a:ext cx="104417" cy="27648"/>
            </a:xfrm>
            <a:custGeom>
              <a:rect b="b" l="l" r="r" t="t"/>
              <a:pathLst>
                <a:path extrusionOk="0" h="506" w="1911">
                  <a:moveTo>
                    <a:pt x="1" y="0"/>
                  </a:moveTo>
                  <a:lnTo>
                    <a:pt x="1" y="337"/>
                  </a:lnTo>
                  <a:lnTo>
                    <a:pt x="1910" y="506"/>
                  </a:lnTo>
                  <a:cubicBezTo>
                    <a:pt x="1910" y="394"/>
                    <a:pt x="1910" y="337"/>
                    <a:pt x="1910" y="22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50"/>
            <p:cNvSpPr/>
            <p:nvPr/>
          </p:nvSpPr>
          <p:spPr>
            <a:xfrm>
              <a:off x="2166135" y="-1193667"/>
              <a:ext cx="101357" cy="55296"/>
            </a:xfrm>
            <a:custGeom>
              <a:rect b="b" l="l" r="r" t="t"/>
              <a:pathLst>
                <a:path extrusionOk="0" h="1012" w="1855">
                  <a:moveTo>
                    <a:pt x="113" y="0"/>
                  </a:moveTo>
                  <a:cubicBezTo>
                    <a:pt x="57" y="113"/>
                    <a:pt x="57" y="225"/>
                    <a:pt x="1" y="281"/>
                  </a:cubicBezTo>
                  <a:lnTo>
                    <a:pt x="1742" y="1011"/>
                  </a:lnTo>
                  <a:cubicBezTo>
                    <a:pt x="1798" y="955"/>
                    <a:pt x="1854" y="843"/>
                    <a:pt x="1854" y="73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50"/>
            <p:cNvSpPr/>
            <p:nvPr/>
          </p:nvSpPr>
          <p:spPr>
            <a:xfrm>
              <a:off x="2190723" y="-1245849"/>
              <a:ext cx="98243" cy="67535"/>
            </a:xfrm>
            <a:custGeom>
              <a:rect b="b" l="l" r="r" t="t"/>
              <a:pathLst>
                <a:path extrusionOk="0" h="1236" w="1798">
                  <a:moveTo>
                    <a:pt x="113" y="0"/>
                  </a:moveTo>
                  <a:lnTo>
                    <a:pt x="0" y="281"/>
                  </a:lnTo>
                  <a:lnTo>
                    <a:pt x="1685" y="1236"/>
                  </a:lnTo>
                  <a:lnTo>
                    <a:pt x="1797" y="89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50"/>
            <p:cNvSpPr/>
            <p:nvPr/>
          </p:nvSpPr>
          <p:spPr>
            <a:xfrm>
              <a:off x="2123187" y="-1307210"/>
              <a:ext cx="1206123" cy="957511"/>
            </a:xfrm>
            <a:custGeom>
              <a:rect b="b" l="l" r="r" t="t"/>
              <a:pathLst>
                <a:path extrusionOk="0" h="17524" w="22074">
                  <a:moveTo>
                    <a:pt x="18310" y="0"/>
                  </a:moveTo>
                  <a:cubicBezTo>
                    <a:pt x="18366" y="56"/>
                    <a:pt x="18423" y="112"/>
                    <a:pt x="18479" y="225"/>
                  </a:cubicBezTo>
                  <a:lnTo>
                    <a:pt x="18029" y="618"/>
                  </a:lnTo>
                  <a:cubicBezTo>
                    <a:pt x="18086" y="674"/>
                    <a:pt x="18142" y="786"/>
                    <a:pt x="18198" y="843"/>
                  </a:cubicBezTo>
                  <a:lnTo>
                    <a:pt x="18703" y="449"/>
                  </a:lnTo>
                  <a:cubicBezTo>
                    <a:pt x="18816" y="618"/>
                    <a:pt x="18928" y="843"/>
                    <a:pt x="19097" y="1011"/>
                  </a:cubicBezTo>
                  <a:lnTo>
                    <a:pt x="18591" y="1348"/>
                  </a:lnTo>
                  <a:lnTo>
                    <a:pt x="18760" y="1573"/>
                  </a:lnTo>
                  <a:lnTo>
                    <a:pt x="19265" y="1236"/>
                  </a:lnTo>
                  <a:cubicBezTo>
                    <a:pt x="19377" y="1460"/>
                    <a:pt x="19490" y="1629"/>
                    <a:pt x="19546" y="1797"/>
                  </a:cubicBezTo>
                  <a:lnTo>
                    <a:pt x="19040" y="2078"/>
                  </a:lnTo>
                  <a:lnTo>
                    <a:pt x="19153" y="2359"/>
                  </a:lnTo>
                  <a:lnTo>
                    <a:pt x="19714" y="2078"/>
                  </a:lnTo>
                  <a:cubicBezTo>
                    <a:pt x="19827" y="2247"/>
                    <a:pt x="19939" y="2471"/>
                    <a:pt x="19995" y="2696"/>
                  </a:cubicBezTo>
                  <a:lnTo>
                    <a:pt x="19433" y="2921"/>
                  </a:lnTo>
                  <a:cubicBezTo>
                    <a:pt x="19433" y="2977"/>
                    <a:pt x="19546" y="3089"/>
                    <a:pt x="19546" y="3201"/>
                  </a:cubicBezTo>
                  <a:lnTo>
                    <a:pt x="20107" y="2977"/>
                  </a:lnTo>
                  <a:cubicBezTo>
                    <a:pt x="20164" y="3145"/>
                    <a:pt x="20276" y="3370"/>
                    <a:pt x="20332" y="3538"/>
                  </a:cubicBezTo>
                  <a:lnTo>
                    <a:pt x="19770" y="3707"/>
                  </a:lnTo>
                  <a:lnTo>
                    <a:pt x="19827" y="4044"/>
                  </a:lnTo>
                  <a:lnTo>
                    <a:pt x="20388" y="3819"/>
                  </a:lnTo>
                  <a:cubicBezTo>
                    <a:pt x="20501" y="4044"/>
                    <a:pt x="20557" y="4269"/>
                    <a:pt x="20557" y="4493"/>
                  </a:cubicBezTo>
                  <a:lnTo>
                    <a:pt x="19995" y="4606"/>
                  </a:lnTo>
                  <a:cubicBezTo>
                    <a:pt x="19995" y="4718"/>
                    <a:pt x="20051" y="4830"/>
                    <a:pt x="20051" y="4886"/>
                  </a:cubicBezTo>
                  <a:lnTo>
                    <a:pt x="20613" y="4774"/>
                  </a:lnTo>
                  <a:cubicBezTo>
                    <a:pt x="20613" y="4999"/>
                    <a:pt x="20725" y="5223"/>
                    <a:pt x="20725" y="5392"/>
                  </a:cubicBezTo>
                  <a:lnTo>
                    <a:pt x="20107" y="5448"/>
                  </a:lnTo>
                  <a:lnTo>
                    <a:pt x="20107" y="5785"/>
                  </a:lnTo>
                  <a:lnTo>
                    <a:pt x="20725" y="5729"/>
                  </a:lnTo>
                  <a:lnTo>
                    <a:pt x="20725" y="6403"/>
                  </a:lnTo>
                  <a:lnTo>
                    <a:pt x="20107" y="6403"/>
                  </a:lnTo>
                  <a:lnTo>
                    <a:pt x="20107" y="6684"/>
                  </a:lnTo>
                  <a:lnTo>
                    <a:pt x="20781" y="6684"/>
                  </a:lnTo>
                  <a:lnTo>
                    <a:pt x="20781" y="7301"/>
                  </a:lnTo>
                  <a:lnTo>
                    <a:pt x="20220" y="7245"/>
                  </a:lnTo>
                  <a:lnTo>
                    <a:pt x="20220" y="7582"/>
                  </a:lnTo>
                  <a:lnTo>
                    <a:pt x="20838" y="7638"/>
                  </a:lnTo>
                  <a:cubicBezTo>
                    <a:pt x="20838" y="7863"/>
                    <a:pt x="20725" y="8088"/>
                    <a:pt x="20725" y="8312"/>
                  </a:cubicBezTo>
                  <a:lnTo>
                    <a:pt x="20107" y="8144"/>
                  </a:lnTo>
                  <a:cubicBezTo>
                    <a:pt x="20107" y="8200"/>
                    <a:pt x="20107" y="8256"/>
                    <a:pt x="20107" y="8312"/>
                  </a:cubicBezTo>
                  <a:lnTo>
                    <a:pt x="20107" y="8481"/>
                  </a:lnTo>
                  <a:lnTo>
                    <a:pt x="20725" y="8593"/>
                  </a:lnTo>
                  <a:cubicBezTo>
                    <a:pt x="20669" y="8818"/>
                    <a:pt x="20613" y="8986"/>
                    <a:pt x="20557" y="9211"/>
                  </a:cubicBezTo>
                  <a:lnTo>
                    <a:pt x="19995" y="9043"/>
                  </a:lnTo>
                  <a:cubicBezTo>
                    <a:pt x="19995" y="9099"/>
                    <a:pt x="19939" y="9211"/>
                    <a:pt x="19883" y="9323"/>
                  </a:cubicBezTo>
                  <a:lnTo>
                    <a:pt x="20444" y="9492"/>
                  </a:lnTo>
                  <a:cubicBezTo>
                    <a:pt x="20388" y="9717"/>
                    <a:pt x="20332" y="9941"/>
                    <a:pt x="20220" y="10110"/>
                  </a:cubicBezTo>
                  <a:lnTo>
                    <a:pt x="19658" y="9885"/>
                  </a:lnTo>
                  <a:cubicBezTo>
                    <a:pt x="19658" y="9997"/>
                    <a:pt x="19602" y="10110"/>
                    <a:pt x="19546" y="10166"/>
                  </a:cubicBezTo>
                  <a:lnTo>
                    <a:pt x="20107" y="10391"/>
                  </a:lnTo>
                  <a:cubicBezTo>
                    <a:pt x="20051" y="10615"/>
                    <a:pt x="19939" y="10784"/>
                    <a:pt x="19827" y="10952"/>
                  </a:cubicBezTo>
                  <a:lnTo>
                    <a:pt x="19321" y="10671"/>
                  </a:lnTo>
                  <a:cubicBezTo>
                    <a:pt x="19265" y="10784"/>
                    <a:pt x="19209" y="10896"/>
                    <a:pt x="19153" y="10952"/>
                  </a:cubicBezTo>
                  <a:lnTo>
                    <a:pt x="19714" y="11233"/>
                  </a:lnTo>
                  <a:cubicBezTo>
                    <a:pt x="19602" y="11458"/>
                    <a:pt x="19490" y="11626"/>
                    <a:pt x="19377" y="11795"/>
                  </a:cubicBezTo>
                  <a:lnTo>
                    <a:pt x="18703" y="11458"/>
                  </a:lnTo>
                  <a:cubicBezTo>
                    <a:pt x="18647" y="11570"/>
                    <a:pt x="18591" y="11626"/>
                    <a:pt x="18535" y="11738"/>
                  </a:cubicBezTo>
                  <a:lnTo>
                    <a:pt x="19040" y="12075"/>
                  </a:lnTo>
                  <a:cubicBezTo>
                    <a:pt x="18928" y="12244"/>
                    <a:pt x="18760" y="12412"/>
                    <a:pt x="18647" y="12581"/>
                  </a:cubicBezTo>
                  <a:lnTo>
                    <a:pt x="18198" y="12188"/>
                  </a:lnTo>
                  <a:lnTo>
                    <a:pt x="17973" y="12412"/>
                  </a:lnTo>
                  <a:lnTo>
                    <a:pt x="18479" y="12806"/>
                  </a:lnTo>
                  <a:cubicBezTo>
                    <a:pt x="18310" y="12974"/>
                    <a:pt x="18142" y="13143"/>
                    <a:pt x="18029" y="13311"/>
                  </a:cubicBezTo>
                  <a:lnTo>
                    <a:pt x="17580" y="12862"/>
                  </a:lnTo>
                  <a:lnTo>
                    <a:pt x="17355" y="13086"/>
                  </a:lnTo>
                  <a:lnTo>
                    <a:pt x="17805" y="13480"/>
                  </a:lnTo>
                  <a:cubicBezTo>
                    <a:pt x="17636" y="13648"/>
                    <a:pt x="17468" y="13760"/>
                    <a:pt x="17299" y="13929"/>
                  </a:cubicBezTo>
                  <a:lnTo>
                    <a:pt x="16906" y="13480"/>
                  </a:lnTo>
                  <a:lnTo>
                    <a:pt x="16681" y="13648"/>
                  </a:lnTo>
                  <a:lnTo>
                    <a:pt x="17075" y="14097"/>
                  </a:lnTo>
                  <a:cubicBezTo>
                    <a:pt x="16906" y="14266"/>
                    <a:pt x="16738" y="14378"/>
                    <a:pt x="16569" y="14547"/>
                  </a:cubicBezTo>
                  <a:lnTo>
                    <a:pt x="16232" y="14041"/>
                  </a:lnTo>
                  <a:lnTo>
                    <a:pt x="15951" y="14210"/>
                  </a:lnTo>
                  <a:lnTo>
                    <a:pt x="16288" y="14715"/>
                  </a:lnTo>
                  <a:cubicBezTo>
                    <a:pt x="16120" y="14828"/>
                    <a:pt x="15951" y="14940"/>
                    <a:pt x="15727" y="14996"/>
                  </a:cubicBezTo>
                  <a:lnTo>
                    <a:pt x="15446" y="14491"/>
                  </a:lnTo>
                  <a:lnTo>
                    <a:pt x="15165" y="14603"/>
                  </a:lnTo>
                  <a:lnTo>
                    <a:pt x="15502" y="15165"/>
                  </a:lnTo>
                  <a:cubicBezTo>
                    <a:pt x="15277" y="15277"/>
                    <a:pt x="15109" y="15333"/>
                    <a:pt x="14884" y="15445"/>
                  </a:cubicBezTo>
                  <a:lnTo>
                    <a:pt x="14660" y="14884"/>
                  </a:lnTo>
                  <a:lnTo>
                    <a:pt x="14379" y="14996"/>
                  </a:lnTo>
                  <a:lnTo>
                    <a:pt x="14603" y="15558"/>
                  </a:lnTo>
                  <a:cubicBezTo>
                    <a:pt x="14379" y="15614"/>
                    <a:pt x="14210" y="15726"/>
                    <a:pt x="13986" y="15782"/>
                  </a:cubicBezTo>
                  <a:lnTo>
                    <a:pt x="13817" y="15165"/>
                  </a:lnTo>
                  <a:lnTo>
                    <a:pt x="13536" y="15277"/>
                  </a:lnTo>
                  <a:lnTo>
                    <a:pt x="13705" y="15839"/>
                  </a:lnTo>
                  <a:cubicBezTo>
                    <a:pt x="13480" y="15895"/>
                    <a:pt x="13255" y="15951"/>
                    <a:pt x="13031" y="16007"/>
                  </a:cubicBezTo>
                  <a:lnTo>
                    <a:pt x="12918" y="15445"/>
                  </a:lnTo>
                  <a:lnTo>
                    <a:pt x="12638" y="15502"/>
                  </a:lnTo>
                  <a:lnTo>
                    <a:pt x="12750" y="16063"/>
                  </a:lnTo>
                  <a:cubicBezTo>
                    <a:pt x="12525" y="16063"/>
                    <a:pt x="12357" y="16119"/>
                    <a:pt x="12132" y="16175"/>
                  </a:cubicBezTo>
                  <a:lnTo>
                    <a:pt x="12076" y="15558"/>
                  </a:lnTo>
                  <a:lnTo>
                    <a:pt x="11739" y="15558"/>
                  </a:lnTo>
                  <a:lnTo>
                    <a:pt x="11851" y="16175"/>
                  </a:lnTo>
                  <a:lnTo>
                    <a:pt x="11121" y="16175"/>
                  </a:lnTo>
                  <a:lnTo>
                    <a:pt x="11121" y="15670"/>
                  </a:lnTo>
                  <a:lnTo>
                    <a:pt x="10840" y="15670"/>
                  </a:lnTo>
                  <a:lnTo>
                    <a:pt x="10840" y="16288"/>
                  </a:lnTo>
                  <a:lnTo>
                    <a:pt x="10166" y="16288"/>
                  </a:lnTo>
                  <a:lnTo>
                    <a:pt x="10223" y="15670"/>
                  </a:lnTo>
                  <a:lnTo>
                    <a:pt x="9942" y="15670"/>
                  </a:lnTo>
                  <a:lnTo>
                    <a:pt x="9886" y="16288"/>
                  </a:lnTo>
                  <a:cubicBezTo>
                    <a:pt x="9661" y="16288"/>
                    <a:pt x="9436" y="16232"/>
                    <a:pt x="9155" y="16175"/>
                  </a:cubicBezTo>
                  <a:lnTo>
                    <a:pt x="9324" y="15558"/>
                  </a:lnTo>
                  <a:lnTo>
                    <a:pt x="8987" y="15558"/>
                  </a:lnTo>
                  <a:lnTo>
                    <a:pt x="8875" y="16119"/>
                  </a:lnTo>
                  <a:cubicBezTo>
                    <a:pt x="8650" y="16119"/>
                    <a:pt x="8481" y="16063"/>
                    <a:pt x="8257" y="16007"/>
                  </a:cubicBezTo>
                  <a:lnTo>
                    <a:pt x="8425" y="15389"/>
                  </a:lnTo>
                  <a:cubicBezTo>
                    <a:pt x="8369" y="15389"/>
                    <a:pt x="8257" y="15333"/>
                    <a:pt x="8144" y="15333"/>
                  </a:cubicBezTo>
                  <a:lnTo>
                    <a:pt x="7976" y="15895"/>
                  </a:lnTo>
                  <a:cubicBezTo>
                    <a:pt x="7751" y="15839"/>
                    <a:pt x="7527" y="15726"/>
                    <a:pt x="7358" y="15670"/>
                  </a:cubicBezTo>
                  <a:lnTo>
                    <a:pt x="7583" y="15108"/>
                  </a:lnTo>
                  <a:lnTo>
                    <a:pt x="7302" y="14996"/>
                  </a:lnTo>
                  <a:lnTo>
                    <a:pt x="7077" y="15558"/>
                  </a:lnTo>
                  <a:cubicBezTo>
                    <a:pt x="6853" y="15445"/>
                    <a:pt x="6684" y="15389"/>
                    <a:pt x="6516" y="15277"/>
                  </a:cubicBezTo>
                  <a:lnTo>
                    <a:pt x="6796" y="14715"/>
                  </a:lnTo>
                  <a:lnTo>
                    <a:pt x="6516" y="14603"/>
                  </a:lnTo>
                  <a:lnTo>
                    <a:pt x="6235" y="15108"/>
                  </a:lnTo>
                  <a:cubicBezTo>
                    <a:pt x="6010" y="14996"/>
                    <a:pt x="5842" y="14884"/>
                    <a:pt x="5673" y="14771"/>
                  </a:cubicBezTo>
                  <a:lnTo>
                    <a:pt x="6010" y="14266"/>
                  </a:lnTo>
                  <a:cubicBezTo>
                    <a:pt x="5898" y="14210"/>
                    <a:pt x="5842" y="14154"/>
                    <a:pt x="5729" y="14097"/>
                  </a:cubicBezTo>
                  <a:lnTo>
                    <a:pt x="5392" y="14603"/>
                  </a:lnTo>
                  <a:cubicBezTo>
                    <a:pt x="5224" y="14491"/>
                    <a:pt x="5055" y="14378"/>
                    <a:pt x="4887" y="14210"/>
                  </a:cubicBezTo>
                  <a:lnTo>
                    <a:pt x="5280" y="13760"/>
                  </a:lnTo>
                  <a:lnTo>
                    <a:pt x="5055" y="13592"/>
                  </a:lnTo>
                  <a:lnTo>
                    <a:pt x="4662" y="14041"/>
                  </a:lnTo>
                  <a:cubicBezTo>
                    <a:pt x="4494" y="13873"/>
                    <a:pt x="4325" y="13760"/>
                    <a:pt x="4157" y="13592"/>
                  </a:cubicBezTo>
                  <a:lnTo>
                    <a:pt x="4606" y="13143"/>
                  </a:lnTo>
                  <a:lnTo>
                    <a:pt x="4438" y="12862"/>
                  </a:lnTo>
                  <a:lnTo>
                    <a:pt x="4044" y="13311"/>
                  </a:lnTo>
                  <a:cubicBezTo>
                    <a:pt x="3876" y="13143"/>
                    <a:pt x="3764" y="12974"/>
                    <a:pt x="3595" y="12806"/>
                  </a:cubicBezTo>
                  <a:lnTo>
                    <a:pt x="4044" y="12412"/>
                  </a:lnTo>
                  <a:lnTo>
                    <a:pt x="3876" y="12188"/>
                  </a:lnTo>
                  <a:lnTo>
                    <a:pt x="3427" y="12581"/>
                  </a:lnTo>
                  <a:cubicBezTo>
                    <a:pt x="3258" y="12412"/>
                    <a:pt x="3146" y="12244"/>
                    <a:pt x="3033" y="12019"/>
                  </a:cubicBezTo>
                  <a:lnTo>
                    <a:pt x="3539" y="11682"/>
                  </a:lnTo>
                  <a:lnTo>
                    <a:pt x="3370" y="11458"/>
                  </a:lnTo>
                  <a:lnTo>
                    <a:pt x="2865" y="11795"/>
                  </a:lnTo>
                  <a:cubicBezTo>
                    <a:pt x="2753" y="11626"/>
                    <a:pt x="2640" y="11402"/>
                    <a:pt x="2528" y="11233"/>
                  </a:cubicBezTo>
                  <a:lnTo>
                    <a:pt x="3033" y="10952"/>
                  </a:lnTo>
                  <a:lnTo>
                    <a:pt x="2921" y="10671"/>
                  </a:lnTo>
                  <a:lnTo>
                    <a:pt x="2359" y="10952"/>
                  </a:lnTo>
                  <a:cubicBezTo>
                    <a:pt x="2247" y="10784"/>
                    <a:pt x="2191" y="10559"/>
                    <a:pt x="2079" y="10391"/>
                  </a:cubicBezTo>
                  <a:lnTo>
                    <a:pt x="2640" y="10110"/>
                  </a:lnTo>
                  <a:cubicBezTo>
                    <a:pt x="2584" y="10054"/>
                    <a:pt x="2584" y="9941"/>
                    <a:pt x="2528" y="9829"/>
                  </a:cubicBezTo>
                  <a:lnTo>
                    <a:pt x="1966" y="10054"/>
                  </a:lnTo>
                  <a:cubicBezTo>
                    <a:pt x="1910" y="9885"/>
                    <a:pt x="1798" y="9717"/>
                    <a:pt x="1742" y="9492"/>
                  </a:cubicBezTo>
                  <a:lnTo>
                    <a:pt x="2359" y="9323"/>
                  </a:lnTo>
                  <a:lnTo>
                    <a:pt x="2247" y="9043"/>
                  </a:lnTo>
                  <a:lnTo>
                    <a:pt x="1686" y="9211"/>
                  </a:lnTo>
                  <a:cubicBezTo>
                    <a:pt x="1629" y="8986"/>
                    <a:pt x="1573" y="8762"/>
                    <a:pt x="1517" y="8537"/>
                  </a:cubicBezTo>
                  <a:lnTo>
                    <a:pt x="2079" y="8425"/>
                  </a:lnTo>
                  <a:cubicBezTo>
                    <a:pt x="2079" y="8312"/>
                    <a:pt x="2079" y="8256"/>
                    <a:pt x="2023" y="8144"/>
                  </a:cubicBezTo>
                  <a:lnTo>
                    <a:pt x="1461" y="8256"/>
                  </a:lnTo>
                  <a:cubicBezTo>
                    <a:pt x="1461" y="8032"/>
                    <a:pt x="1405" y="7807"/>
                    <a:pt x="1349" y="7638"/>
                  </a:cubicBezTo>
                  <a:lnTo>
                    <a:pt x="1966" y="7582"/>
                  </a:lnTo>
                  <a:lnTo>
                    <a:pt x="1966" y="7245"/>
                  </a:lnTo>
                  <a:lnTo>
                    <a:pt x="1349" y="7301"/>
                  </a:lnTo>
                  <a:lnTo>
                    <a:pt x="1349" y="6628"/>
                  </a:lnTo>
                  <a:lnTo>
                    <a:pt x="1966" y="6628"/>
                  </a:lnTo>
                  <a:lnTo>
                    <a:pt x="1966" y="6291"/>
                  </a:lnTo>
                  <a:lnTo>
                    <a:pt x="1" y="6291"/>
                  </a:lnTo>
                  <a:lnTo>
                    <a:pt x="1" y="6571"/>
                  </a:lnTo>
                  <a:cubicBezTo>
                    <a:pt x="1" y="6908"/>
                    <a:pt x="1" y="7245"/>
                    <a:pt x="57" y="7582"/>
                  </a:cubicBezTo>
                  <a:cubicBezTo>
                    <a:pt x="57" y="7638"/>
                    <a:pt x="57" y="7695"/>
                    <a:pt x="57" y="7751"/>
                  </a:cubicBezTo>
                  <a:cubicBezTo>
                    <a:pt x="57" y="7975"/>
                    <a:pt x="113" y="8200"/>
                    <a:pt x="169" y="8481"/>
                  </a:cubicBezTo>
                  <a:cubicBezTo>
                    <a:pt x="169" y="8593"/>
                    <a:pt x="169" y="8649"/>
                    <a:pt x="225" y="8762"/>
                  </a:cubicBezTo>
                  <a:cubicBezTo>
                    <a:pt x="281" y="9043"/>
                    <a:pt x="338" y="9267"/>
                    <a:pt x="394" y="9548"/>
                  </a:cubicBezTo>
                  <a:cubicBezTo>
                    <a:pt x="450" y="9604"/>
                    <a:pt x="450" y="9717"/>
                    <a:pt x="450" y="9773"/>
                  </a:cubicBezTo>
                  <a:cubicBezTo>
                    <a:pt x="562" y="10054"/>
                    <a:pt x="675" y="10278"/>
                    <a:pt x="731" y="10559"/>
                  </a:cubicBezTo>
                  <a:cubicBezTo>
                    <a:pt x="731" y="10559"/>
                    <a:pt x="731" y="10615"/>
                    <a:pt x="731" y="10615"/>
                  </a:cubicBezTo>
                  <a:cubicBezTo>
                    <a:pt x="899" y="11008"/>
                    <a:pt x="1068" y="11402"/>
                    <a:pt x="1292" y="11738"/>
                  </a:cubicBezTo>
                  <a:lnTo>
                    <a:pt x="1349" y="11851"/>
                  </a:lnTo>
                  <a:cubicBezTo>
                    <a:pt x="1461" y="12075"/>
                    <a:pt x="1573" y="12300"/>
                    <a:pt x="1686" y="12469"/>
                  </a:cubicBezTo>
                  <a:lnTo>
                    <a:pt x="1854" y="12749"/>
                  </a:lnTo>
                  <a:cubicBezTo>
                    <a:pt x="2023" y="12974"/>
                    <a:pt x="2191" y="13199"/>
                    <a:pt x="2359" y="13367"/>
                  </a:cubicBezTo>
                  <a:lnTo>
                    <a:pt x="2472" y="13536"/>
                  </a:lnTo>
                  <a:cubicBezTo>
                    <a:pt x="2640" y="13760"/>
                    <a:pt x="2865" y="13985"/>
                    <a:pt x="3033" y="14210"/>
                  </a:cubicBezTo>
                  <a:lnTo>
                    <a:pt x="3146" y="14266"/>
                  </a:lnTo>
                  <a:cubicBezTo>
                    <a:pt x="3370" y="14491"/>
                    <a:pt x="3595" y="14771"/>
                    <a:pt x="3876" y="14996"/>
                  </a:cubicBezTo>
                  <a:lnTo>
                    <a:pt x="3932" y="15052"/>
                  </a:lnTo>
                  <a:cubicBezTo>
                    <a:pt x="4213" y="15221"/>
                    <a:pt x="4438" y="15445"/>
                    <a:pt x="4718" y="15614"/>
                  </a:cubicBezTo>
                  <a:lnTo>
                    <a:pt x="4943" y="15726"/>
                  </a:lnTo>
                  <a:cubicBezTo>
                    <a:pt x="5168" y="15895"/>
                    <a:pt x="5392" y="16063"/>
                    <a:pt x="5673" y="16175"/>
                  </a:cubicBezTo>
                  <a:lnTo>
                    <a:pt x="5842" y="16288"/>
                  </a:lnTo>
                  <a:cubicBezTo>
                    <a:pt x="6066" y="16400"/>
                    <a:pt x="6347" y="16512"/>
                    <a:pt x="6628" y="16625"/>
                  </a:cubicBezTo>
                  <a:lnTo>
                    <a:pt x="6740" y="16681"/>
                  </a:lnTo>
                  <a:cubicBezTo>
                    <a:pt x="7077" y="16849"/>
                    <a:pt x="7414" y="16962"/>
                    <a:pt x="7751" y="17074"/>
                  </a:cubicBezTo>
                  <a:lnTo>
                    <a:pt x="7976" y="17130"/>
                  </a:lnTo>
                  <a:cubicBezTo>
                    <a:pt x="8313" y="17243"/>
                    <a:pt x="8650" y="17299"/>
                    <a:pt x="8987" y="17355"/>
                  </a:cubicBezTo>
                  <a:cubicBezTo>
                    <a:pt x="9212" y="17411"/>
                    <a:pt x="9492" y="17467"/>
                    <a:pt x="9773" y="17467"/>
                  </a:cubicBezTo>
                  <a:lnTo>
                    <a:pt x="9942" y="17467"/>
                  </a:lnTo>
                  <a:cubicBezTo>
                    <a:pt x="10279" y="17467"/>
                    <a:pt x="10672" y="17523"/>
                    <a:pt x="11009" y="17523"/>
                  </a:cubicBezTo>
                  <a:cubicBezTo>
                    <a:pt x="12020" y="17523"/>
                    <a:pt x="13087" y="17411"/>
                    <a:pt x="14042" y="17130"/>
                  </a:cubicBezTo>
                  <a:lnTo>
                    <a:pt x="14323" y="17018"/>
                  </a:lnTo>
                  <a:cubicBezTo>
                    <a:pt x="15277" y="16737"/>
                    <a:pt x="16176" y="16344"/>
                    <a:pt x="17018" y="15782"/>
                  </a:cubicBezTo>
                  <a:lnTo>
                    <a:pt x="17131" y="15726"/>
                  </a:lnTo>
                  <a:cubicBezTo>
                    <a:pt x="17412" y="15502"/>
                    <a:pt x="17636" y="15333"/>
                    <a:pt x="17917" y="15165"/>
                  </a:cubicBezTo>
                  <a:lnTo>
                    <a:pt x="18142" y="14940"/>
                  </a:lnTo>
                  <a:cubicBezTo>
                    <a:pt x="18310" y="14771"/>
                    <a:pt x="18535" y="14603"/>
                    <a:pt x="18703" y="14434"/>
                  </a:cubicBezTo>
                  <a:lnTo>
                    <a:pt x="18928" y="14210"/>
                  </a:lnTo>
                  <a:cubicBezTo>
                    <a:pt x="19097" y="14041"/>
                    <a:pt x="19265" y="13817"/>
                    <a:pt x="19490" y="13648"/>
                  </a:cubicBezTo>
                  <a:cubicBezTo>
                    <a:pt x="19490" y="13592"/>
                    <a:pt x="19546" y="13536"/>
                    <a:pt x="19602" y="13480"/>
                  </a:cubicBezTo>
                  <a:lnTo>
                    <a:pt x="19658" y="13423"/>
                  </a:lnTo>
                  <a:cubicBezTo>
                    <a:pt x="20107" y="12862"/>
                    <a:pt x="20444" y="12300"/>
                    <a:pt x="20781" y="11682"/>
                  </a:cubicBezTo>
                  <a:lnTo>
                    <a:pt x="20894" y="11570"/>
                  </a:lnTo>
                  <a:cubicBezTo>
                    <a:pt x="21006" y="11345"/>
                    <a:pt x="21062" y="11121"/>
                    <a:pt x="21175" y="10896"/>
                  </a:cubicBezTo>
                  <a:cubicBezTo>
                    <a:pt x="21343" y="10503"/>
                    <a:pt x="21512" y="10166"/>
                    <a:pt x="21624" y="9773"/>
                  </a:cubicBezTo>
                  <a:cubicBezTo>
                    <a:pt x="21624" y="9717"/>
                    <a:pt x="21624" y="9660"/>
                    <a:pt x="21680" y="9548"/>
                  </a:cubicBezTo>
                  <a:cubicBezTo>
                    <a:pt x="21736" y="9211"/>
                    <a:pt x="21849" y="8874"/>
                    <a:pt x="21905" y="8537"/>
                  </a:cubicBezTo>
                  <a:cubicBezTo>
                    <a:pt x="21961" y="8144"/>
                    <a:pt x="22017" y="7807"/>
                    <a:pt x="22073" y="7414"/>
                  </a:cubicBezTo>
                  <a:lnTo>
                    <a:pt x="22073" y="6684"/>
                  </a:lnTo>
                  <a:cubicBezTo>
                    <a:pt x="22073" y="5954"/>
                    <a:pt x="22017" y="5223"/>
                    <a:pt x="21905" y="4493"/>
                  </a:cubicBezTo>
                  <a:cubicBezTo>
                    <a:pt x="21849" y="4156"/>
                    <a:pt x="21736" y="3819"/>
                    <a:pt x="21624" y="3426"/>
                  </a:cubicBezTo>
                  <a:cubicBezTo>
                    <a:pt x="21512" y="2977"/>
                    <a:pt x="21343" y="2584"/>
                    <a:pt x="21175" y="2134"/>
                  </a:cubicBezTo>
                  <a:cubicBezTo>
                    <a:pt x="20950" y="1573"/>
                    <a:pt x="20669" y="1011"/>
                    <a:pt x="20332" y="506"/>
                  </a:cubicBezTo>
                  <a:cubicBezTo>
                    <a:pt x="20164" y="337"/>
                    <a:pt x="20051" y="169"/>
                    <a:pt x="199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50"/>
            <p:cNvSpPr/>
            <p:nvPr/>
          </p:nvSpPr>
          <p:spPr>
            <a:xfrm>
              <a:off x="3077595" y="-1307210"/>
              <a:ext cx="18468" cy="9234"/>
            </a:xfrm>
            <a:custGeom>
              <a:rect b="b" l="l" r="r" t="t"/>
              <a:pathLst>
                <a:path extrusionOk="0" h="169" w="338">
                  <a:moveTo>
                    <a:pt x="1" y="0"/>
                  </a:moveTo>
                  <a:lnTo>
                    <a:pt x="169" y="169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50"/>
            <p:cNvSpPr/>
            <p:nvPr/>
          </p:nvSpPr>
          <p:spPr>
            <a:xfrm>
              <a:off x="2334920" y="-1282677"/>
              <a:ext cx="816376" cy="721357"/>
            </a:xfrm>
            <a:custGeom>
              <a:rect b="b" l="l" r="r" t="t"/>
              <a:pathLst>
                <a:path extrusionOk="0" h="13202" w="14941">
                  <a:moveTo>
                    <a:pt x="11009" y="0"/>
                  </a:moveTo>
                  <a:lnTo>
                    <a:pt x="10672" y="618"/>
                  </a:lnTo>
                  <a:cubicBezTo>
                    <a:pt x="13031" y="2135"/>
                    <a:pt x="14154" y="5055"/>
                    <a:pt x="13424" y="7807"/>
                  </a:cubicBezTo>
                  <a:cubicBezTo>
                    <a:pt x="12975" y="9492"/>
                    <a:pt x="11852" y="10896"/>
                    <a:pt x="10335" y="11739"/>
                  </a:cubicBezTo>
                  <a:cubicBezTo>
                    <a:pt x="9313" y="12304"/>
                    <a:pt x="8236" y="12563"/>
                    <a:pt x="7187" y="12563"/>
                  </a:cubicBezTo>
                  <a:cubicBezTo>
                    <a:pt x="3855" y="12563"/>
                    <a:pt x="803" y="9951"/>
                    <a:pt x="675" y="6235"/>
                  </a:cubicBezTo>
                  <a:lnTo>
                    <a:pt x="1" y="6235"/>
                  </a:lnTo>
                  <a:cubicBezTo>
                    <a:pt x="113" y="9773"/>
                    <a:pt x="2753" y="12694"/>
                    <a:pt x="6291" y="13143"/>
                  </a:cubicBezTo>
                  <a:cubicBezTo>
                    <a:pt x="6595" y="13182"/>
                    <a:pt x="6897" y="13201"/>
                    <a:pt x="7196" y="13201"/>
                  </a:cubicBezTo>
                  <a:cubicBezTo>
                    <a:pt x="10333" y="13201"/>
                    <a:pt x="13170" y="11103"/>
                    <a:pt x="14042" y="7976"/>
                  </a:cubicBezTo>
                  <a:cubicBezTo>
                    <a:pt x="14941" y="4943"/>
                    <a:pt x="13705" y="1685"/>
                    <a:pt x="1100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50"/>
            <p:cNvSpPr/>
            <p:nvPr/>
          </p:nvSpPr>
          <p:spPr>
            <a:xfrm>
              <a:off x="2460757" y="-1150720"/>
              <a:ext cx="463456" cy="395921"/>
            </a:xfrm>
            <a:custGeom>
              <a:rect b="b" l="l" r="r" t="t"/>
              <a:pathLst>
                <a:path extrusionOk="0" h="7246" w="8482">
                  <a:moveTo>
                    <a:pt x="4944" y="1009"/>
                  </a:moveTo>
                  <a:cubicBezTo>
                    <a:pt x="7058" y="1009"/>
                    <a:pt x="8481" y="3708"/>
                    <a:pt x="6740" y="5448"/>
                  </a:cubicBezTo>
                  <a:lnTo>
                    <a:pt x="6684" y="5448"/>
                  </a:lnTo>
                  <a:cubicBezTo>
                    <a:pt x="6235" y="5954"/>
                    <a:pt x="5561" y="6235"/>
                    <a:pt x="4887" y="6235"/>
                  </a:cubicBezTo>
                  <a:cubicBezTo>
                    <a:pt x="2023" y="6235"/>
                    <a:pt x="1236" y="2303"/>
                    <a:pt x="3876" y="1236"/>
                  </a:cubicBezTo>
                  <a:cubicBezTo>
                    <a:pt x="4243" y="1080"/>
                    <a:pt x="4603" y="1009"/>
                    <a:pt x="4944" y="1009"/>
                  </a:cubicBezTo>
                  <a:close/>
                  <a:moveTo>
                    <a:pt x="4831" y="0"/>
                  </a:moveTo>
                  <a:cubicBezTo>
                    <a:pt x="1" y="0"/>
                    <a:pt x="1" y="7246"/>
                    <a:pt x="4831" y="7246"/>
                  </a:cubicBezTo>
                  <a:cubicBezTo>
                    <a:pt x="6853" y="7246"/>
                    <a:pt x="8482" y="5617"/>
                    <a:pt x="8482" y="3595"/>
                  </a:cubicBezTo>
                  <a:cubicBezTo>
                    <a:pt x="8482" y="1629"/>
                    <a:pt x="6853" y="0"/>
                    <a:pt x="483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50"/>
            <p:cNvSpPr/>
            <p:nvPr/>
          </p:nvSpPr>
          <p:spPr>
            <a:xfrm>
              <a:off x="6312211" y="-1132306"/>
              <a:ext cx="196431" cy="187251"/>
            </a:xfrm>
            <a:custGeom>
              <a:rect b="b" l="l" r="r" t="t"/>
              <a:pathLst>
                <a:path extrusionOk="0" h="3427" w="3595">
                  <a:moveTo>
                    <a:pt x="955" y="0"/>
                  </a:moveTo>
                  <a:lnTo>
                    <a:pt x="0" y="2191"/>
                  </a:lnTo>
                  <a:cubicBezTo>
                    <a:pt x="786" y="2528"/>
                    <a:pt x="1517" y="2977"/>
                    <a:pt x="2247" y="3427"/>
                  </a:cubicBezTo>
                  <a:lnTo>
                    <a:pt x="3595" y="1517"/>
                  </a:lnTo>
                  <a:cubicBezTo>
                    <a:pt x="2752" y="955"/>
                    <a:pt x="1854" y="450"/>
                    <a:pt x="95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50"/>
            <p:cNvSpPr/>
            <p:nvPr/>
          </p:nvSpPr>
          <p:spPr>
            <a:xfrm>
              <a:off x="6115778" y="-1209021"/>
              <a:ext cx="184191" cy="168838"/>
            </a:xfrm>
            <a:custGeom>
              <a:rect b="b" l="l" r="r" t="t"/>
              <a:pathLst>
                <a:path extrusionOk="0" h="3090" w="3371">
                  <a:moveTo>
                    <a:pt x="506" y="0"/>
                  </a:moveTo>
                  <a:lnTo>
                    <a:pt x="1" y="2303"/>
                  </a:lnTo>
                  <a:cubicBezTo>
                    <a:pt x="843" y="2528"/>
                    <a:pt x="1629" y="2752"/>
                    <a:pt x="2416" y="3089"/>
                  </a:cubicBezTo>
                  <a:lnTo>
                    <a:pt x="3370" y="899"/>
                  </a:lnTo>
                  <a:cubicBezTo>
                    <a:pt x="2472" y="562"/>
                    <a:pt x="1461" y="225"/>
                    <a:pt x="50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50"/>
            <p:cNvSpPr/>
            <p:nvPr/>
          </p:nvSpPr>
          <p:spPr>
            <a:xfrm>
              <a:off x="6766384" y="-665840"/>
              <a:ext cx="187251" cy="196485"/>
            </a:xfrm>
            <a:custGeom>
              <a:rect b="b" l="l" r="r" t="t"/>
              <a:pathLst>
                <a:path extrusionOk="0" h="3596" w="3427">
                  <a:moveTo>
                    <a:pt x="2022" y="0"/>
                  </a:moveTo>
                  <a:lnTo>
                    <a:pt x="0" y="1292"/>
                  </a:lnTo>
                  <a:cubicBezTo>
                    <a:pt x="450" y="2022"/>
                    <a:pt x="899" y="2809"/>
                    <a:pt x="1236" y="3595"/>
                  </a:cubicBezTo>
                  <a:lnTo>
                    <a:pt x="3426" y="2696"/>
                  </a:lnTo>
                  <a:cubicBezTo>
                    <a:pt x="3033" y="1798"/>
                    <a:pt x="2584" y="843"/>
                    <a:pt x="202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50"/>
            <p:cNvSpPr/>
            <p:nvPr/>
          </p:nvSpPr>
          <p:spPr>
            <a:xfrm>
              <a:off x="5910165" y="-1242789"/>
              <a:ext cx="165778" cy="144304"/>
            </a:xfrm>
            <a:custGeom>
              <a:rect b="b" l="l" r="r" t="t"/>
              <a:pathLst>
                <a:path extrusionOk="0" h="2641" w="3034">
                  <a:moveTo>
                    <a:pt x="57" y="1"/>
                  </a:moveTo>
                  <a:lnTo>
                    <a:pt x="1" y="2359"/>
                  </a:lnTo>
                  <a:cubicBezTo>
                    <a:pt x="843" y="2416"/>
                    <a:pt x="1685" y="2528"/>
                    <a:pt x="2528" y="2640"/>
                  </a:cubicBezTo>
                  <a:lnTo>
                    <a:pt x="3033" y="338"/>
                  </a:lnTo>
                  <a:cubicBezTo>
                    <a:pt x="2022" y="169"/>
                    <a:pt x="1068" y="57"/>
                    <a:pt x="5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50"/>
            <p:cNvSpPr/>
            <p:nvPr/>
          </p:nvSpPr>
          <p:spPr>
            <a:xfrm>
              <a:off x="6643606" y="-853038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742" y="0"/>
                  </a:moveTo>
                  <a:lnTo>
                    <a:pt x="1" y="1629"/>
                  </a:lnTo>
                  <a:cubicBezTo>
                    <a:pt x="619" y="2247"/>
                    <a:pt x="1124" y="2921"/>
                    <a:pt x="1630" y="3651"/>
                  </a:cubicBezTo>
                  <a:lnTo>
                    <a:pt x="3652" y="2359"/>
                  </a:lnTo>
                  <a:cubicBezTo>
                    <a:pt x="3034" y="1517"/>
                    <a:pt x="2416" y="731"/>
                    <a:pt x="174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50"/>
            <p:cNvSpPr/>
            <p:nvPr/>
          </p:nvSpPr>
          <p:spPr>
            <a:xfrm>
              <a:off x="6490175" y="-1012643"/>
              <a:ext cx="199545" cy="199545"/>
            </a:xfrm>
            <a:custGeom>
              <a:rect b="b" l="l" r="r" t="t"/>
              <a:pathLst>
                <a:path extrusionOk="0" h="3652" w="3652">
                  <a:moveTo>
                    <a:pt x="1349" y="1"/>
                  </a:moveTo>
                  <a:lnTo>
                    <a:pt x="1" y="1967"/>
                  </a:lnTo>
                  <a:cubicBezTo>
                    <a:pt x="675" y="2472"/>
                    <a:pt x="1349" y="3034"/>
                    <a:pt x="1966" y="3652"/>
                  </a:cubicBezTo>
                  <a:lnTo>
                    <a:pt x="3651" y="2023"/>
                  </a:lnTo>
                  <a:cubicBezTo>
                    <a:pt x="2977" y="1293"/>
                    <a:pt x="2191" y="619"/>
                    <a:pt x="134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50"/>
            <p:cNvSpPr/>
            <p:nvPr/>
          </p:nvSpPr>
          <p:spPr>
            <a:xfrm>
              <a:off x="4783913" y="-705727"/>
              <a:ext cx="184191" cy="196431"/>
            </a:xfrm>
            <a:custGeom>
              <a:rect b="b" l="l" r="r" t="t"/>
              <a:pathLst>
                <a:path extrusionOk="0" h="3595" w="3371">
                  <a:moveTo>
                    <a:pt x="1460" y="0"/>
                  </a:moveTo>
                  <a:cubicBezTo>
                    <a:pt x="899" y="843"/>
                    <a:pt x="393" y="1741"/>
                    <a:pt x="0" y="2640"/>
                  </a:cubicBezTo>
                  <a:lnTo>
                    <a:pt x="2191" y="3595"/>
                  </a:lnTo>
                  <a:cubicBezTo>
                    <a:pt x="2528" y="2809"/>
                    <a:pt x="2921" y="2078"/>
                    <a:pt x="3370" y="1404"/>
                  </a:cubicBez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50"/>
            <p:cNvSpPr/>
            <p:nvPr/>
          </p:nvSpPr>
          <p:spPr>
            <a:xfrm>
              <a:off x="5680019" y="-1242789"/>
              <a:ext cx="162663" cy="141244"/>
            </a:xfrm>
            <a:custGeom>
              <a:rect b="b" l="l" r="r" t="t"/>
              <a:pathLst>
                <a:path extrusionOk="0" h="2585" w="2977">
                  <a:moveTo>
                    <a:pt x="2977" y="1"/>
                  </a:moveTo>
                  <a:cubicBezTo>
                    <a:pt x="1966" y="1"/>
                    <a:pt x="1011" y="57"/>
                    <a:pt x="0" y="225"/>
                  </a:cubicBezTo>
                  <a:lnTo>
                    <a:pt x="393" y="2584"/>
                  </a:lnTo>
                  <a:cubicBezTo>
                    <a:pt x="1236" y="2416"/>
                    <a:pt x="2078" y="2359"/>
                    <a:pt x="2921" y="2359"/>
                  </a:cubicBezTo>
                  <a:lnTo>
                    <a:pt x="297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50"/>
            <p:cNvSpPr/>
            <p:nvPr/>
          </p:nvSpPr>
          <p:spPr>
            <a:xfrm>
              <a:off x="4903576" y="-886806"/>
              <a:ext cx="193371" cy="199545"/>
            </a:xfrm>
            <a:custGeom>
              <a:rect b="b" l="l" r="r" t="t"/>
              <a:pathLst>
                <a:path extrusionOk="0" h="3652" w="3539">
                  <a:moveTo>
                    <a:pt x="1910" y="1"/>
                  </a:moveTo>
                  <a:cubicBezTo>
                    <a:pt x="1236" y="731"/>
                    <a:pt x="562" y="1517"/>
                    <a:pt x="1" y="2303"/>
                  </a:cubicBezTo>
                  <a:lnTo>
                    <a:pt x="1910" y="3651"/>
                  </a:lnTo>
                  <a:cubicBezTo>
                    <a:pt x="2416" y="2977"/>
                    <a:pt x="2977" y="2360"/>
                    <a:pt x="3539" y="1742"/>
                  </a:cubicBezTo>
                  <a:lnTo>
                    <a:pt x="191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50"/>
            <p:cNvSpPr/>
            <p:nvPr/>
          </p:nvSpPr>
          <p:spPr>
            <a:xfrm>
              <a:off x="4707197" y="-500115"/>
              <a:ext cx="168838" cy="184191"/>
            </a:xfrm>
            <a:custGeom>
              <a:rect b="b" l="l" r="r" t="t"/>
              <a:pathLst>
                <a:path extrusionOk="0" h="3371" w="3090">
                  <a:moveTo>
                    <a:pt x="899" y="0"/>
                  </a:moveTo>
                  <a:cubicBezTo>
                    <a:pt x="506" y="955"/>
                    <a:pt x="225" y="1910"/>
                    <a:pt x="0" y="2865"/>
                  </a:cubicBezTo>
                  <a:lnTo>
                    <a:pt x="2303" y="3370"/>
                  </a:lnTo>
                  <a:cubicBezTo>
                    <a:pt x="2471" y="2584"/>
                    <a:pt x="2752" y="1741"/>
                    <a:pt x="3089" y="955"/>
                  </a:cubicBezTo>
                  <a:lnTo>
                    <a:pt x="89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50"/>
            <p:cNvSpPr/>
            <p:nvPr/>
          </p:nvSpPr>
          <p:spPr>
            <a:xfrm>
              <a:off x="5452932" y="-1218256"/>
              <a:ext cx="181077" cy="165778"/>
            </a:xfrm>
            <a:custGeom>
              <a:rect b="b" l="l" r="r" t="t"/>
              <a:pathLst>
                <a:path extrusionOk="0" h="3034" w="3314">
                  <a:moveTo>
                    <a:pt x="2921" y="1"/>
                  </a:moveTo>
                  <a:cubicBezTo>
                    <a:pt x="1910" y="226"/>
                    <a:pt x="955" y="506"/>
                    <a:pt x="0" y="843"/>
                  </a:cubicBezTo>
                  <a:lnTo>
                    <a:pt x="842" y="3034"/>
                  </a:lnTo>
                  <a:cubicBezTo>
                    <a:pt x="1685" y="2753"/>
                    <a:pt x="2471" y="2528"/>
                    <a:pt x="3314" y="2360"/>
                  </a:cubicBezTo>
                  <a:lnTo>
                    <a:pt x="292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50"/>
            <p:cNvSpPr/>
            <p:nvPr/>
          </p:nvSpPr>
          <p:spPr>
            <a:xfrm>
              <a:off x="5244205" y="-1147660"/>
              <a:ext cx="193426" cy="187251"/>
            </a:xfrm>
            <a:custGeom>
              <a:rect b="b" l="l" r="r" t="t"/>
              <a:pathLst>
                <a:path extrusionOk="0" h="3427" w="3540">
                  <a:moveTo>
                    <a:pt x="2641" y="1"/>
                  </a:moveTo>
                  <a:cubicBezTo>
                    <a:pt x="1742" y="394"/>
                    <a:pt x="843" y="899"/>
                    <a:pt x="1" y="1405"/>
                  </a:cubicBezTo>
                  <a:lnTo>
                    <a:pt x="1236" y="3427"/>
                  </a:lnTo>
                  <a:cubicBezTo>
                    <a:pt x="1967" y="2977"/>
                    <a:pt x="2753" y="2584"/>
                    <a:pt x="3539" y="2247"/>
                  </a:cubicBezTo>
                  <a:lnTo>
                    <a:pt x="264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50"/>
            <p:cNvSpPr/>
            <p:nvPr/>
          </p:nvSpPr>
          <p:spPr>
            <a:xfrm>
              <a:off x="5057006" y="-1034117"/>
              <a:ext cx="196485" cy="193426"/>
            </a:xfrm>
            <a:custGeom>
              <a:rect b="b" l="l" r="r" t="t"/>
              <a:pathLst>
                <a:path extrusionOk="0" h="3540" w="3596">
                  <a:moveTo>
                    <a:pt x="2360" y="1"/>
                  </a:moveTo>
                  <a:cubicBezTo>
                    <a:pt x="1517" y="562"/>
                    <a:pt x="731" y="1180"/>
                    <a:pt x="1" y="1854"/>
                  </a:cubicBezTo>
                  <a:lnTo>
                    <a:pt x="1630" y="3539"/>
                  </a:lnTo>
                  <a:cubicBezTo>
                    <a:pt x="2247" y="2977"/>
                    <a:pt x="2921" y="2472"/>
                    <a:pt x="3595" y="1967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50"/>
            <p:cNvSpPr/>
            <p:nvPr/>
          </p:nvSpPr>
          <p:spPr>
            <a:xfrm>
              <a:off x="6855393" y="-454108"/>
              <a:ext cx="162663" cy="153538"/>
            </a:xfrm>
            <a:custGeom>
              <a:rect b="b" l="l" r="r" t="t"/>
              <a:pathLst>
                <a:path extrusionOk="0" h="2810" w="2977">
                  <a:moveTo>
                    <a:pt x="2247" y="1"/>
                  </a:moveTo>
                  <a:lnTo>
                    <a:pt x="0" y="843"/>
                  </a:lnTo>
                  <a:cubicBezTo>
                    <a:pt x="225" y="1461"/>
                    <a:pt x="393" y="2135"/>
                    <a:pt x="562" y="2809"/>
                  </a:cubicBezTo>
                  <a:lnTo>
                    <a:pt x="2977" y="2809"/>
                  </a:lnTo>
                  <a:cubicBezTo>
                    <a:pt x="2808" y="1854"/>
                    <a:pt x="2584" y="899"/>
                    <a:pt x="2247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50"/>
            <p:cNvSpPr/>
            <p:nvPr/>
          </p:nvSpPr>
          <p:spPr>
            <a:xfrm>
              <a:off x="4903576" y="-1040237"/>
              <a:ext cx="1908848" cy="739662"/>
            </a:xfrm>
            <a:custGeom>
              <a:rect b="b" l="l" r="r" t="t"/>
              <a:pathLst>
                <a:path extrusionOk="0" h="13537" w="34935">
                  <a:moveTo>
                    <a:pt x="17468" y="0"/>
                  </a:moveTo>
                  <a:cubicBezTo>
                    <a:pt x="9268" y="0"/>
                    <a:pt x="2079" y="5561"/>
                    <a:pt x="1" y="13536"/>
                  </a:cubicBezTo>
                  <a:lnTo>
                    <a:pt x="338" y="13536"/>
                  </a:lnTo>
                  <a:cubicBezTo>
                    <a:pt x="2375" y="5773"/>
                    <a:pt x="9431" y="331"/>
                    <a:pt x="17433" y="331"/>
                  </a:cubicBezTo>
                  <a:cubicBezTo>
                    <a:pt x="17594" y="331"/>
                    <a:pt x="17755" y="333"/>
                    <a:pt x="17917" y="337"/>
                  </a:cubicBezTo>
                  <a:cubicBezTo>
                    <a:pt x="25780" y="506"/>
                    <a:pt x="32632" y="5898"/>
                    <a:pt x="34598" y="13536"/>
                  </a:cubicBezTo>
                  <a:lnTo>
                    <a:pt x="34935" y="13536"/>
                  </a:lnTo>
                  <a:cubicBezTo>
                    <a:pt x="32857" y="5561"/>
                    <a:pt x="25668" y="0"/>
                    <a:pt x="1746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50"/>
            <p:cNvSpPr/>
            <p:nvPr/>
          </p:nvSpPr>
          <p:spPr>
            <a:xfrm>
              <a:off x="5023293" y="-949424"/>
              <a:ext cx="1694004" cy="648850"/>
            </a:xfrm>
            <a:custGeom>
              <a:rect b="b" l="l" r="r" t="t"/>
              <a:pathLst>
                <a:path extrusionOk="0" h="11875" w="31003">
                  <a:moveTo>
                    <a:pt x="15289" y="1"/>
                  </a:moveTo>
                  <a:cubicBezTo>
                    <a:pt x="9303" y="1"/>
                    <a:pt x="3606" y="3317"/>
                    <a:pt x="730" y="8897"/>
                  </a:cubicBezTo>
                  <a:lnTo>
                    <a:pt x="1123" y="9122"/>
                  </a:lnTo>
                  <a:cubicBezTo>
                    <a:pt x="674" y="9964"/>
                    <a:pt x="281" y="10919"/>
                    <a:pt x="0" y="11874"/>
                  </a:cubicBezTo>
                  <a:lnTo>
                    <a:pt x="2640" y="11874"/>
                  </a:lnTo>
                  <a:cubicBezTo>
                    <a:pt x="3033" y="10751"/>
                    <a:pt x="3595" y="9684"/>
                    <a:pt x="4269" y="8729"/>
                  </a:cubicBezTo>
                  <a:cubicBezTo>
                    <a:pt x="4774" y="7943"/>
                    <a:pt x="5336" y="7269"/>
                    <a:pt x="6010" y="6651"/>
                  </a:cubicBezTo>
                  <a:lnTo>
                    <a:pt x="5279" y="5864"/>
                  </a:lnTo>
                  <a:cubicBezTo>
                    <a:pt x="7979" y="3276"/>
                    <a:pt x="11542" y="1875"/>
                    <a:pt x="15228" y="1875"/>
                  </a:cubicBezTo>
                  <a:cubicBezTo>
                    <a:pt x="15300" y="1875"/>
                    <a:pt x="15373" y="1876"/>
                    <a:pt x="15445" y="1877"/>
                  </a:cubicBezTo>
                  <a:lnTo>
                    <a:pt x="15445" y="2944"/>
                  </a:lnTo>
                  <a:cubicBezTo>
                    <a:pt x="19096" y="2944"/>
                    <a:pt x="22522" y="4460"/>
                    <a:pt x="24993" y="7100"/>
                  </a:cubicBezTo>
                  <a:cubicBezTo>
                    <a:pt x="25555" y="7718"/>
                    <a:pt x="26116" y="8336"/>
                    <a:pt x="26566" y="9066"/>
                  </a:cubicBezTo>
                  <a:lnTo>
                    <a:pt x="27464" y="8504"/>
                  </a:lnTo>
                  <a:cubicBezTo>
                    <a:pt x="28138" y="9571"/>
                    <a:pt x="28644" y="10695"/>
                    <a:pt x="29037" y="11874"/>
                  </a:cubicBezTo>
                  <a:lnTo>
                    <a:pt x="31003" y="11874"/>
                  </a:lnTo>
                  <a:cubicBezTo>
                    <a:pt x="30273" y="9291"/>
                    <a:pt x="28981" y="6988"/>
                    <a:pt x="27127" y="5078"/>
                  </a:cubicBezTo>
                  <a:cubicBezTo>
                    <a:pt x="26173" y="4067"/>
                    <a:pt x="25106" y="3169"/>
                    <a:pt x="23926" y="2438"/>
                  </a:cubicBezTo>
                  <a:lnTo>
                    <a:pt x="23701" y="2832"/>
                  </a:lnTo>
                  <a:cubicBezTo>
                    <a:pt x="22747" y="2214"/>
                    <a:pt x="21736" y="1764"/>
                    <a:pt x="20669" y="1371"/>
                  </a:cubicBezTo>
                  <a:lnTo>
                    <a:pt x="20837" y="978"/>
                  </a:lnTo>
                  <a:cubicBezTo>
                    <a:pt x="19010" y="316"/>
                    <a:pt x="17136" y="1"/>
                    <a:pt x="15289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50"/>
            <p:cNvSpPr/>
            <p:nvPr/>
          </p:nvSpPr>
          <p:spPr>
            <a:xfrm>
              <a:off x="5152136" y="-543062"/>
              <a:ext cx="1285898" cy="1122251"/>
            </a:xfrm>
            <a:custGeom>
              <a:rect b="b" l="l" r="r" t="t"/>
              <a:pathLst>
                <a:path extrusionOk="0" h="20539" w="23534">
                  <a:moveTo>
                    <a:pt x="13200" y="0"/>
                  </a:moveTo>
                  <a:cubicBezTo>
                    <a:pt x="4831" y="56"/>
                    <a:pt x="1" y="9604"/>
                    <a:pt x="5000" y="16344"/>
                  </a:cubicBezTo>
                  <a:cubicBezTo>
                    <a:pt x="7100" y="19200"/>
                    <a:pt x="10183" y="20538"/>
                    <a:pt x="13234" y="20538"/>
                  </a:cubicBezTo>
                  <a:cubicBezTo>
                    <a:pt x="17444" y="20538"/>
                    <a:pt x="21596" y="17991"/>
                    <a:pt x="23028" y="13367"/>
                  </a:cubicBezTo>
                  <a:lnTo>
                    <a:pt x="23028" y="13311"/>
                  </a:lnTo>
                  <a:cubicBezTo>
                    <a:pt x="23365" y="12300"/>
                    <a:pt x="23534" y="11289"/>
                    <a:pt x="23534" y="10222"/>
                  </a:cubicBezTo>
                  <a:lnTo>
                    <a:pt x="22298" y="10222"/>
                  </a:lnTo>
                  <a:lnTo>
                    <a:pt x="22298" y="10278"/>
                  </a:lnTo>
                  <a:cubicBezTo>
                    <a:pt x="22298" y="15719"/>
                    <a:pt x="17839" y="19330"/>
                    <a:pt x="13182" y="19330"/>
                  </a:cubicBezTo>
                  <a:cubicBezTo>
                    <a:pt x="10964" y="19330"/>
                    <a:pt x="8701" y="18511"/>
                    <a:pt x="6853" y="16681"/>
                  </a:cubicBezTo>
                  <a:cubicBezTo>
                    <a:pt x="1180" y="11008"/>
                    <a:pt x="5168" y="1236"/>
                    <a:pt x="13200" y="1236"/>
                  </a:cubicBezTo>
                  <a:lnTo>
                    <a:pt x="1320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50"/>
            <p:cNvSpPr/>
            <p:nvPr/>
          </p:nvSpPr>
          <p:spPr>
            <a:xfrm>
              <a:off x="5526533" y="-341056"/>
              <a:ext cx="758075" cy="694147"/>
            </a:xfrm>
            <a:custGeom>
              <a:rect b="b" l="l" r="r" t="t"/>
              <a:pathLst>
                <a:path extrusionOk="0" h="12704" w="13874">
                  <a:moveTo>
                    <a:pt x="6362" y="1"/>
                  </a:moveTo>
                  <a:cubicBezTo>
                    <a:pt x="6245" y="1"/>
                    <a:pt x="6128" y="4"/>
                    <a:pt x="6011" y="10"/>
                  </a:cubicBezTo>
                  <a:lnTo>
                    <a:pt x="6067" y="10"/>
                  </a:lnTo>
                  <a:cubicBezTo>
                    <a:pt x="3146" y="178"/>
                    <a:pt x="675" y="2200"/>
                    <a:pt x="1" y="5009"/>
                  </a:cubicBezTo>
                  <a:lnTo>
                    <a:pt x="450" y="5121"/>
                  </a:lnTo>
                  <a:cubicBezTo>
                    <a:pt x="1185" y="2220"/>
                    <a:pt x="3767" y="472"/>
                    <a:pt x="6425" y="472"/>
                  </a:cubicBezTo>
                  <a:cubicBezTo>
                    <a:pt x="7833" y="472"/>
                    <a:pt x="9261" y="962"/>
                    <a:pt x="10448" y="2032"/>
                  </a:cubicBezTo>
                  <a:cubicBezTo>
                    <a:pt x="13874" y="5065"/>
                    <a:pt x="12806" y="10681"/>
                    <a:pt x="8482" y="12310"/>
                  </a:cubicBezTo>
                  <a:lnTo>
                    <a:pt x="8650" y="12703"/>
                  </a:lnTo>
                  <a:cubicBezTo>
                    <a:pt x="11739" y="11580"/>
                    <a:pt x="13480" y="8435"/>
                    <a:pt x="12806" y="5233"/>
                  </a:cubicBezTo>
                  <a:cubicBezTo>
                    <a:pt x="12211" y="2147"/>
                    <a:pt x="9476" y="1"/>
                    <a:pt x="636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50"/>
            <p:cNvSpPr/>
            <p:nvPr/>
          </p:nvSpPr>
          <p:spPr>
            <a:xfrm>
              <a:off x="5722966" y="-154295"/>
              <a:ext cx="368328" cy="317076"/>
            </a:xfrm>
            <a:custGeom>
              <a:rect b="b" l="l" r="r" t="t"/>
              <a:pathLst>
                <a:path extrusionOk="0" h="5803" w="6741">
                  <a:moveTo>
                    <a:pt x="2918" y="0"/>
                  </a:moveTo>
                  <a:cubicBezTo>
                    <a:pt x="1424" y="0"/>
                    <a:pt x="0" y="1185"/>
                    <a:pt x="0" y="2939"/>
                  </a:cubicBezTo>
                  <a:cubicBezTo>
                    <a:pt x="0" y="4511"/>
                    <a:pt x="1292" y="5803"/>
                    <a:pt x="2921" y="5803"/>
                  </a:cubicBezTo>
                  <a:cubicBezTo>
                    <a:pt x="5505" y="5803"/>
                    <a:pt x="6740" y="2658"/>
                    <a:pt x="4943" y="860"/>
                  </a:cubicBezTo>
                  <a:cubicBezTo>
                    <a:pt x="4348" y="265"/>
                    <a:pt x="3625" y="0"/>
                    <a:pt x="291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50"/>
            <p:cNvSpPr/>
            <p:nvPr/>
          </p:nvSpPr>
          <p:spPr>
            <a:xfrm>
              <a:off x="5600189" y="-138012"/>
              <a:ext cx="633879" cy="427940"/>
            </a:xfrm>
            <a:custGeom>
              <a:rect b="b" l="l" r="r" t="t"/>
              <a:pathLst>
                <a:path extrusionOk="0" h="7832" w="11601">
                  <a:moveTo>
                    <a:pt x="9100" y="1"/>
                  </a:moveTo>
                  <a:lnTo>
                    <a:pt x="8763" y="282"/>
                  </a:lnTo>
                  <a:cubicBezTo>
                    <a:pt x="11035" y="3602"/>
                    <a:pt x="8276" y="7365"/>
                    <a:pt x="5009" y="7365"/>
                  </a:cubicBezTo>
                  <a:cubicBezTo>
                    <a:pt x="4076" y="7365"/>
                    <a:pt x="3102" y="7058"/>
                    <a:pt x="2191" y="6347"/>
                  </a:cubicBezTo>
                  <a:cubicBezTo>
                    <a:pt x="619" y="5112"/>
                    <a:pt x="57" y="3034"/>
                    <a:pt x="787" y="1180"/>
                  </a:cubicBezTo>
                  <a:lnTo>
                    <a:pt x="338" y="1012"/>
                  </a:lnTo>
                  <a:cubicBezTo>
                    <a:pt x="113" y="1573"/>
                    <a:pt x="1" y="2191"/>
                    <a:pt x="1" y="2809"/>
                  </a:cubicBezTo>
                  <a:cubicBezTo>
                    <a:pt x="1" y="4325"/>
                    <a:pt x="731" y="5786"/>
                    <a:pt x="1911" y="6741"/>
                  </a:cubicBezTo>
                  <a:cubicBezTo>
                    <a:pt x="2894" y="7503"/>
                    <a:pt x="3945" y="7832"/>
                    <a:pt x="4953" y="7832"/>
                  </a:cubicBezTo>
                  <a:cubicBezTo>
                    <a:pt x="8549" y="7832"/>
                    <a:pt x="11600" y="3642"/>
                    <a:pt x="910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50"/>
            <p:cNvSpPr/>
            <p:nvPr/>
          </p:nvSpPr>
          <p:spPr>
            <a:xfrm>
              <a:off x="1398926" y="-1267323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573" y="0"/>
                  </a:moveTo>
                  <a:lnTo>
                    <a:pt x="1" y="674"/>
                  </a:lnTo>
                  <a:lnTo>
                    <a:pt x="57" y="899"/>
                  </a:lnTo>
                  <a:lnTo>
                    <a:pt x="1686" y="281"/>
                  </a:lnTo>
                  <a:cubicBezTo>
                    <a:pt x="1742" y="225"/>
                    <a:pt x="1742" y="169"/>
                    <a:pt x="1742" y="113"/>
                  </a:cubicBezTo>
                  <a:cubicBezTo>
                    <a:pt x="1686" y="0"/>
                    <a:pt x="1630" y="0"/>
                    <a:pt x="157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50"/>
            <p:cNvSpPr/>
            <p:nvPr/>
          </p:nvSpPr>
          <p:spPr>
            <a:xfrm>
              <a:off x="1478756" y="-923962"/>
              <a:ext cx="101248" cy="24916"/>
            </a:xfrm>
            <a:custGeom>
              <a:rect b="b" l="l" r="r" t="t"/>
              <a:pathLst>
                <a:path extrusionOk="0" h="456" w="1853">
                  <a:moveTo>
                    <a:pt x="1721" y="0"/>
                  </a:moveTo>
                  <a:cubicBezTo>
                    <a:pt x="1710" y="0"/>
                    <a:pt x="1698" y="2"/>
                    <a:pt x="1685" y="7"/>
                  </a:cubicBezTo>
                  <a:lnTo>
                    <a:pt x="0" y="175"/>
                  </a:lnTo>
                  <a:lnTo>
                    <a:pt x="0" y="456"/>
                  </a:lnTo>
                  <a:lnTo>
                    <a:pt x="1685" y="287"/>
                  </a:lnTo>
                  <a:cubicBezTo>
                    <a:pt x="1841" y="287"/>
                    <a:pt x="1852" y="0"/>
                    <a:pt x="172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50"/>
            <p:cNvSpPr/>
            <p:nvPr/>
          </p:nvSpPr>
          <p:spPr>
            <a:xfrm>
              <a:off x="1435753" y="-1157277"/>
              <a:ext cx="100483" cy="43439"/>
            </a:xfrm>
            <a:custGeom>
              <a:rect b="b" l="l" r="r" t="t"/>
              <a:pathLst>
                <a:path extrusionOk="0" h="795" w="1839">
                  <a:moveTo>
                    <a:pt x="1672" y="1"/>
                  </a:moveTo>
                  <a:cubicBezTo>
                    <a:pt x="1659" y="1"/>
                    <a:pt x="1645" y="3"/>
                    <a:pt x="1630" y="8"/>
                  </a:cubicBezTo>
                  <a:lnTo>
                    <a:pt x="1" y="514"/>
                  </a:lnTo>
                  <a:cubicBezTo>
                    <a:pt x="1" y="626"/>
                    <a:pt x="57" y="682"/>
                    <a:pt x="57" y="794"/>
                  </a:cubicBezTo>
                  <a:lnTo>
                    <a:pt x="1686" y="289"/>
                  </a:lnTo>
                  <a:cubicBezTo>
                    <a:pt x="1839" y="238"/>
                    <a:pt x="1806" y="1"/>
                    <a:pt x="167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50"/>
            <p:cNvSpPr/>
            <p:nvPr/>
          </p:nvSpPr>
          <p:spPr>
            <a:xfrm>
              <a:off x="1463402" y="-1037559"/>
              <a:ext cx="100483" cy="31145"/>
            </a:xfrm>
            <a:custGeom>
              <a:rect b="b" l="l" r="r" t="t"/>
              <a:pathLst>
                <a:path extrusionOk="0" h="570" w="1839">
                  <a:moveTo>
                    <a:pt x="1672" y="0"/>
                  </a:moveTo>
                  <a:cubicBezTo>
                    <a:pt x="1659" y="0"/>
                    <a:pt x="1644" y="2"/>
                    <a:pt x="1629" y="8"/>
                  </a:cubicBezTo>
                  <a:lnTo>
                    <a:pt x="0" y="288"/>
                  </a:lnTo>
                  <a:lnTo>
                    <a:pt x="0" y="569"/>
                  </a:lnTo>
                  <a:lnTo>
                    <a:pt x="1685" y="232"/>
                  </a:lnTo>
                  <a:cubicBezTo>
                    <a:pt x="1838" y="232"/>
                    <a:pt x="1806" y="0"/>
                    <a:pt x="1672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50"/>
            <p:cNvSpPr/>
            <p:nvPr/>
          </p:nvSpPr>
          <p:spPr>
            <a:xfrm>
              <a:off x="-212208" y="181144"/>
              <a:ext cx="58356" cy="92123"/>
            </a:xfrm>
            <a:custGeom>
              <a:rect b="b" l="l" r="r" t="t"/>
              <a:pathLst>
                <a:path extrusionOk="0" h="1686" w="1068">
                  <a:moveTo>
                    <a:pt x="843" y="1"/>
                  </a:moveTo>
                  <a:lnTo>
                    <a:pt x="0" y="1517"/>
                  </a:lnTo>
                  <a:cubicBezTo>
                    <a:pt x="0" y="1574"/>
                    <a:pt x="0" y="1630"/>
                    <a:pt x="57" y="1686"/>
                  </a:cubicBezTo>
                  <a:lnTo>
                    <a:pt x="113" y="1686"/>
                  </a:lnTo>
                  <a:cubicBezTo>
                    <a:pt x="169" y="1686"/>
                    <a:pt x="225" y="1686"/>
                    <a:pt x="225" y="1630"/>
                  </a:cubicBezTo>
                  <a:lnTo>
                    <a:pt x="1068" y="113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50"/>
            <p:cNvSpPr/>
            <p:nvPr/>
          </p:nvSpPr>
          <p:spPr>
            <a:xfrm>
              <a:off x="978521" y="129016"/>
              <a:ext cx="64475" cy="85949"/>
            </a:xfrm>
            <a:custGeom>
              <a:rect b="b" l="l" r="r" t="t"/>
              <a:pathLst>
                <a:path extrusionOk="0" h="1573" w="1180">
                  <a:moveTo>
                    <a:pt x="225" y="0"/>
                  </a:moveTo>
                  <a:lnTo>
                    <a:pt x="0" y="112"/>
                  </a:lnTo>
                  <a:lnTo>
                    <a:pt x="955" y="1517"/>
                  </a:lnTo>
                  <a:cubicBezTo>
                    <a:pt x="955" y="1573"/>
                    <a:pt x="1011" y="1573"/>
                    <a:pt x="1067" y="1573"/>
                  </a:cubicBezTo>
                  <a:lnTo>
                    <a:pt x="1124" y="1573"/>
                  </a:lnTo>
                  <a:cubicBezTo>
                    <a:pt x="1180" y="1517"/>
                    <a:pt x="1180" y="1460"/>
                    <a:pt x="1124" y="1404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50"/>
            <p:cNvSpPr/>
            <p:nvPr/>
          </p:nvSpPr>
          <p:spPr>
            <a:xfrm>
              <a:off x="1067530" y="61481"/>
              <a:ext cx="73655" cy="82889"/>
            </a:xfrm>
            <a:custGeom>
              <a:rect b="b" l="l" r="r" t="t"/>
              <a:pathLst>
                <a:path extrusionOk="0" h="1517" w="1348">
                  <a:moveTo>
                    <a:pt x="225" y="0"/>
                  </a:moveTo>
                  <a:lnTo>
                    <a:pt x="0" y="169"/>
                  </a:lnTo>
                  <a:lnTo>
                    <a:pt x="1123" y="1461"/>
                  </a:lnTo>
                  <a:cubicBezTo>
                    <a:pt x="1123" y="1517"/>
                    <a:pt x="1179" y="1517"/>
                    <a:pt x="1236" y="1517"/>
                  </a:cubicBezTo>
                  <a:lnTo>
                    <a:pt x="1292" y="1517"/>
                  </a:lnTo>
                  <a:cubicBezTo>
                    <a:pt x="1348" y="1461"/>
                    <a:pt x="1348" y="1405"/>
                    <a:pt x="1292" y="1348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50"/>
            <p:cNvSpPr/>
            <p:nvPr/>
          </p:nvSpPr>
          <p:spPr>
            <a:xfrm>
              <a:off x="1150365" y="-12175"/>
              <a:ext cx="76769" cy="79829"/>
            </a:xfrm>
            <a:custGeom>
              <a:rect b="b" l="l" r="r" t="t"/>
              <a:pathLst>
                <a:path extrusionOk="0" h="1461" w="1405">
                  <a:moveTo>
                    <a:pt x="169" y="1"/>
                  </a:moveTo>
                  <a:lnTo>
                    <a:pt x="0" y="169"/>
                  </a:lnTo>
                  <a:lnTo>
                    <a:pt x="1180" y="1405"/>
                  </a:lnTo>
                  <a:cubicBezTo>
                    <a:pt x="1180" y="1405"/>
                    <a:pt x="1236" y="1461"/>
                    <a:pt x="1292" y="1461"/>
                  </a:cubicBezTo>
                  <a:cubicBezTo>
                    <a:pt x="1292" y="1461"/>
                    <a:pt x="1348" y="1405"/>
                    <a:pt x="1348" y="1405"/>
                  </a:cubicBezTo>
                  <a:cubicBezTo>
                    <a:pt x="1405" y="1348"/>
                    <a:pt x="1405" y="1292"/>
                    <a:pt x="1348" y="1236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50"/>
            <p:cNvSpPr/>
            <p:nvPr/>
          </p:nvSpPr>
          <p:spPr>
            <a:xfrm>
              <a:off x="886451" y="184258"/>
              <a:ext cx="58356" cy="92068"/>
            </a:xfrm>
            <a:custGeom>
              <a:rect b="b" l="l" r="r" t="t"/>
              <a:pathLst>
                <a:path extrusionOk="0" h="1685" w="1068">
                  <a:moveTo>
                    <a:pt x="225" y="0"/>
                  </a:moveTo>
                  <a:lnTo>
                    <a:pt x="0" y="112"/>
                  </a:lnTo>
                  <a:lnTo>
                    <a:pt x="787" y="1629"/>
                  </a:lnTo>
                  <a:cubicBezTo>
                    <a:pt x="787" y="1629"/>
                    <a:pt x="843" y="1685"/>
                    <a:pt x="899" y="1685"/>
                  </a:cubicBezTo>
                  <a:lnTo>
                    <a:pt x="955" y="1685"/>
                  </a:lnTo>
                  <a:cubicBezTo>
                    <a:pt x="1011" y="1629"/>
                    <a:pt x="1067" y="1573"/>
                    <a:pt x="1011" y="1517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50"/>
            <p:cNvSpPr/>
            <p:nvPr/>
          </p:nvSpPr>
          <p:spPr>
            <a:xfrm>
              <a:off x="683898" y="270153"/>
              <a:ext cx="39942" cy="95183"/>
            </a:xfrm>
            <a:custGeom>
              <a:rect b="b" l="l" r="r" t="t"/>
              <a:pathLst>
                <a:path extrusionOk="0" h="1742" w="731">
                  <a:moveTo>
                    <a:pt x="225" y="1"/>
                  </a:moveTo>
                  <a:lnTo>
                    <a:pt x="0" y="57"/>
                  </a:lnTo>
                  <a:lnTo>
                    <a:pt x="450" y="1686"/>
                  </a:lnTo>
                  <a:cubicBezTo>
                    <a:pt x="506" y="1742"/>
                    <a:pt x="562" y="1742"/>
                    <a:pt x="618" y="1742"/>
                  </a:cubicBezTo>
                  <a:cubicBezTo>
                    <a:pt x="674" y="1742"/>
                    <a:pt x="731" y="1686"/>
                    <a:pt x="731" y="162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50"/>
            <p:cNvSpPr/>
            <p:nvPr/>
          </p:nvSpPr>
          <p:spPr>
            <a:xfrm>
              <a:off x="573415" y="294741"/>
              <a:ext cx="33822" cy="101303"/>
            </a:xfrm>
            <a:custGeom>
              <a:rect b="b" l="l" r="r" t="t"/>
              <a:pathLst>
                <a:path extrusionOk="0" h="1854" w="619">
                  <a:moveTo>
                    <a:pt x="281" y="0"/>
                  </a:moveTo>
                  <a:lnTo>
                    <a:pt x="1" y="56"/>
                  </a:lnTo>
                  <a:lnTo>
                    <a:pt x="338" y="1741"/>
                  </a:lnTo>
                  <a:cubicBezTo>
                    <a:pt x="338" y="1797"/>
                    <a:pt x="394" y="1853"/>
                    <a:pt x="506" y="1853"/>
                  </a:cubicBezTo>
                  <a:cubicBezTo>
                    <a:pt x="562" y="1853"/>
                    <a:pt x="618" y="1741"/>
                    <a:pt x="562" y="1685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50"/>
            <p:cNvSpPr/>
            <p:nvPr/>
          </p:nvSpPr>
          <p:spPr>
            <a:xfrm>
              <a:off x="785147" y="233325"/>
              <a:ext cx="49176" cy="95183"/>
            </a:xfrm>
            <a:custGeom>
              <a:rect b="b" l="l" r="r" t="t"/>
              <a:pathLst>
                <a:path extrusionOk="0" h="1742" w="900">
                  <a:moveTo>
                    <a:pt x="226" y="1"/>
                  </a:moveTo>
                  <a:lnTo>
                    <a:pt x="1" y="57"/>
                  </a:lnTo>
                  <a:lnTo>
                    <a:pt x="619" y="1629"/>
                  </a:lnTo>
                  <a:cubicBezTo>
                    <a:pt x="675" y="1686"/>
                    <a:pt x="675" y="1742"/>
                    <a:pt x="731" y="1742"/>
                  </a:cubicBezTo>
                  <a:lnTo>
                    <a:pt x="787" y="1742"/>
                  </a:lnTo>
                  <a:cubicBezTo>
                    <a:pt x="843" y="1686"/>
                    <a:pt x="900" y="1629"/>
                    <a:pt x="900" y="1573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50"/>
            <p:cNvSpPr/>
            <p:nvPr/>
          </p:nvSpPr>
          <p:spPr>
            <a:xfrm>
              <a:off x="1224021" y="-95010"/>
              <a:ext cx="85949" cy="70595"/>
            </a:xfrm>
            <a:custGeom>
              <a:rect b="b" l="l" r="r" t="t"/>
              <a:pathLst>
                <a:path extrusionOk="0" h="1292" w="1573">
                  <a:moveTo>
                    <a:pt x="169" y="0"/>
                  </a:moveTo>
                  <a:lnTo>
                    <a:pt x="0" y="225"/>
                  </a:lnTo>
                  <a:lnTo>
                    <a:pt x="1348" y="1292"/>
                  </a:lnTo>
                  <a:lnTo>
                    <a:pt x="1405" y="1292"/>
                  </a:lnTo>
                  <a:cubicBezTo>
                    <a:pt x="1461" y="1292"/>
                    <a:pt x="1517" y="1292"/>
                    <a:pt x="1517" y="1236"/>
                  </a:cubicBezTo>
                  <a:cubicBezTo>
                    <a:pt x="1573" y="1180"/>
                    <a:pt x="1573" y="1123"/>
                    <a:pt x="1517" y="106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50"/>
            <p:cNvSpPr/>
            <p:nvPr/>
          </p:nvSpPr>
          <p:spPr>
            <a:xfrm>
              <a:off x="1478756" y="-696548"/>
              <a:ext cx="101303" cy="24643"/>
            </a:xfrm>
            <a:custGeom>
              <a:rect b="b" l="l" r="r" t="t"/>
              <a:pathLst>
                <a:path extrusionOk="0" h="451" w="1854">
                  <a:moveTo>
                    <a:pt x="0" y="1"/>
                  </a:moveTo>
                  <a:lnTo>
                    <a:pt x="0" y="282"/>
                  </a:lnTo>
                  <a:lnTo>
                    <a:pt x="1685" y="450"/>
                  </a:lnTo>
                  <a:cubicBezTo>
                    <a:pt x="1741" y="450"/>
                    <a:pt x="1797" y="394"/>
                    <a:pt x="1853" y="338"/>
                  </a:cubicBezTo>
                  <a:cubicBezTo>
                    <a:pt x="1853" y="282"/>
                    <a:pt x="1797" y="169"/>
                    <a:pt x="1685" y="1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50"/>
            <p:cNvSpPr/>
            <p:nvPr/>
          </p:nvSpPr>
          <p:spPr>
            <a:xfrm>
              <a:off x="1288442" y="-180959"/>
              <a:ext cx="92123" cy="61415"/>
            </a:xfrm>
            <a:custGeom>
              <a:rect b="b" l="l" r="r" t="t"/>
              <a:pathLst>
                <a:path extrusionOk="0" h="1124" w="1686">
                  <a:moveTo>
                    <a:pt x="169" y="0"/>
                  </a:moveTo>
                  <a:lnTo>
                    <a:pt x="1" y="169"/>
                  </a:lnTo>
                  <a:lnTo>
                    <a:pt x="1405" y="1124"/>
                  </a:lnTo>
                  <a:lnTo>
                    <a:pt x="1517" y="1124"/>
                  </a:lnTo>
                  <a:cubicBezTo>
                    <a:pt x="1573" y="1124"/>
                    <a:pt x="1573" y="1124"/>
                    <a:pt x="1630" y="1068"/>
                  </a:cubicBezTo>
                  <a:cubicBezTo>
                    <a:pt x="1686" y="1011"/>
                    <a:pt x="1686" y="955"/>
                    <a:pt x="1630" y="89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50"/>
            <p:cNvSpPr/>
            <p:nvPr/>
          </p:nvSpPr>
          <p:spPr>
            <a:xfrm>
              <a:off x="1460342" y="-583005"/>
              <a:ext cx="98243" cy="30762"/>
            </a:xfrm>
            <a:custGeom>
              <a:rect b="b" l="l" r="r" t="t"/>
              <a:pathLst>
                <a:path extrusionOk="0" h="563" w="1798">
                  <a:moveTo>
                    <a:pt x="56" y="1"/>
                  </a:moveTo>
                  <a:cubicBezTo>
                    <a:pt x="56" y="57"/>
                    <a:pt x="0" y="169"/>
                    <a:pt x="0" y="226"/>
                  </a:cubicBezTo>
                  <a:lnTo>
                    <a:pt x="1685" y="563"/>
                  </a:lnTo>
                  <a:cubicBezTo>
                    <a:pt x="1741" y="563"/>
                    <a:pt x="1797" y="506"/>
                    <a:pt x="1797" y="450"/>
                  </a:cubicBezTo>
                  <a:cubicBezTo>
                    <a:pt x="1797" y="394"/>
                    <a:pt x="1797" y="338"/>
                    <a:pt x="1741" y="338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50"/>
            <p:cNvSpPr/>
            <p:nvPr/>
          </p:nvSpPr>
          <p:spPr>
            <a:xfrm>
              <a:off x="1484875" y="-802059"/>
              <a:ext cx="101303" cy="13496"/>
            </a:xfrm>
            <a:custGeom>
              <a:rect b="b" l="l" r="r" t="t"/>
              <a:pathLst>
                <a:path extrusionOk="0" h="247" w="1854">
                  <a:moveTo>
                    <a:pt x="1739" y="0"/>
                  </a:moveTo>
                  <a:cubicBezTo>
                    <a:pt x="1719" y="0"/>
                    <a:pt x="1700" y="7"/>
                    <a:pt x="1685" y="22"/>
                  </a:cubicBezTo>
                  <a:lnTo>
                    <a:pt x="0" y="22"/>
                  </a:lnTo>
                  <a:lnTo>
                    <a:pt x="0" y="78"/>
                  </a:lnTo>
                  <a:lnTo>
                    <a:pt x="0" y="247"/>
                  </a:lnTo>
                  <a:lnTo>
                    <a:pt x="1685" y="247"/>
                  </a:lnTo>
                  <a:cubicBezTo>
                    <a:pt x="1741" y="247"/>
                    <a:pt x="1854" y="191"/>
                    <a:pt x="1854" y="135"/>
                  </a:cubicBezTo>
                  <a:cubicBezTo>
                    <a:pt x="1854" y="52"/>
                    <a:pt x="1794" y="0"/>
                    <a:pt x="173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50"/>
            <p:cNvSpPr/>
            <p:nvPr/>
          </p:nvSpPr>
          <p:spPr>
            <a:xfrm>
              <a:off x="1346744" y="-276089"/>
              <a:ext cx="95238" cy="55296"/>
            </a:xfrm>
            <a:custGeom>
              <a:rect b="b" l="l" r="r" t="t"/>
              <a:pathLst>
                <a:path extrusionOk="0" h="1012" w="1743">
                  <a:moveTo>
                    <a:pt x="169" y="0"/>
                  </a:moveTo>
                  <a:lnTo>
                    <a:pt x="1" y="225"/>
                  </a:lnTo>
                  <a:lnTo>
                    <a:pt x="1517" y="1011"/>
                  </a:lnTo>
                  <a:lnTo>
                    <a:pt x="1574" y="1011"/>
                  </a:lnTo>
                  <a:cubicBezTo>
                    <a:pt x="1630" y="1011"/>
                    <a:pt x="1686" y="955"/>
                    <a:pt x="1686" y="955"/>
                  </a:cubicBezTo>
                  <a:cubicBezTo>
                    <a:pt x="1742" y="899"/>
                    <a:pt x="1742" y="787"/>
                    <a:pt x="1630" y="787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50"/>
            <p:cNvSpPr/>
            <p:nvPr/>
          </p:nvSpPr>
          <p:spPr>
            <a:xfrm>
              <a:off x="1432693" y="-481701"/>
              <a:ext cx="101357" cy="43002"/>
            </a:xfrm>
            <a:custGeom>
              <a:rect b="b" l="l" r="r" t="t"/>
              <a:pathLst>
                <a:path extrusionOk="0" h="787" w="1855">
                  <a:moveTo>
                    <a:pt x="113" y="0"/>
                  </a:moveTo>
                  <a:cubicBezTo>
                    <a:pt x="113" y="113"/>
                    <a:pt x="57" y="169"/>
                    <a:pt x="1" y="281"/>
                  </a:cubicBezTo>
                  <a:lnTo>
                    <a:pt x="1629" y="787"/>
                  </a:lnTo>
                  <a:lnTo>
                    <a:pt x="1686" y="787"/>
                  </a:lnTo>
                  <a:cubicBezTo>
                    <a:pt x="1742" y="787"/>
                    <a:pt x="1798" y="731"/>
                    <a:pt x="1798" y="674"/>
                  </a:cubicBezTo>
                  <a:cubicBezTo>
                    <a:pt x="1854" y="618"/>
                    <a:pt x="1798" y="562"/>
                    <a:pt x="1742" y="506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50"/>
            <p:cNvSpPr/>
            <p:nvPr/>
          </p:nvSpPr>
          <p:spPr>
            <a:xfrm>
              <a:off x="1395866" y="-374278"/>
              <a:ext cx="95183" cy="49121"/>
            </a:xfrm>
            <a:custGeom>
              <a:rect b="b" l="l" r="r" t="t"/>
              <a:pathLst>
                <a:path extrusionOk="0" h="899" w="1742">
                  <a:moveTo>
                    <a:pt x="113" y="0"/>
                  </a:moveTo>
                  <a:cubicBezTo>
                    <a:pt x="57" y="112"/>
                    <a:pt x="1" y="169"/>
                    <a:pt x="1" y="225"/>
                  </a:cubicBezTo>
                  <a:lnTo>
                    <a:pt x="1573" y="899"/>
                  </a:lnTo>
                  <a:lnTo>
                    <a:pt x="1629" y="899"/>
                  </a:lnTo>
                  <a:cubicBezTo>
                    <a:pt x="1686" y="899"/>
                    <a:pt x="1686" y="843"/>
                    <a:pt x="1742" y="843"/>
                  </a:cubicBezTo>
                  <a:cubicBezTo>
                    <a:pt x="1742" y="730"/>
                    <a:pt x="1742" y="674"/>
                    <a:pt x="1686" y="674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50"/>
            <p:cNvSpPr/>
            <p:nvPr/>
          </p:nvSpPr>
          <p:spPr>
            <a:xfrm>
              <a:off x="355508" y="316215"/>
              <a:ext cx="15408" cy="101303"/>
            </a:xfrm>
            <a:custGeom>
              <a:rect b="b" l="l" r="r" t="t"/>
              <a:pathLst>
                <a:path extrusionOk="0" h="1854" w="282">
                  <a:moveTo>
                    <a:pt x="1" y="0"/>
                  </a:moveTo>
                  <a:lnTo>
                    <a:pt x="1" y="1685"/>
                  </a:lnTo>
                  <a:cubicBezTo>
                    <a:pt x="1" y="1797"/>
                    <a:pt x="57" y="1854"/>
                    <a:pt x="113" y="1854"/>
                  </a:cubicBezTo>
                  <a:cubicBezTo>
                    <a:pt x="226" y="1854"/>
                    <a:pt x="282" y="1797"/>
                    <a:pt x="282" y="1741"/>
                  </a:cubicBezTo>
                  <a:lnTo>
                    <a:pt x="282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50"/>
            <p:cNvSpPr/>
            <p:nvPr/>
          </p:nvSpPr>
          <p:spPr>
            <a:xfrm>
              <a:off x="238905" y="313101"/>
              <a:ext cx="24588" cy="98297"/>
            </a:xfrm>
            <a:custGeom>
              <a:rect b="b" l="l" r="r" t="t"/>
              <a:pathLst>
                <a:path extrusionOk="0" h="1799" w="450">
                  <a:moveTo>
                    <a:pt x="169" y="1"/>
                  </a:moveTo>
                  <a:lnTo>
                    <a:pt x="1" y="1686"/>
                  </a:lnTo>
                  <a:cubicBezTo>
                    <a:pt x="1" y="1742"/>
                    <a:pt x="57" y="1798"/>
                    <a:pt x="113" y="1798"/>
                  </a:cubicBezTo>
                  <a:cubicBezTo>
                    <a:pt x="169" y="1798"/>
                    <a:pt x="225" y="1742"/>
                    <a:pt x="281" y="1686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50"/>
            <p:cNvSpPr/>
            <p:nvPr/>
          </p:nvSpPr>
          <p:spPr>
            <a:xfrm>
              <a:off x="119242" y="294741"/>
              <a:ext cx="30708" cy="98243"/>
            </a:xfrm>
            <a:custGeom>
              <a:rect b="b" l="l" r="r" t="t"/>
              <a:pathLst>
                <a:path extrusionOk="0" h="1798" w="562">
                  <a:moveTo>
                    <a:pt x="337" y="0"/>
                  </a:moveTo>
                  <a:lnTo>
                    <a:pt x="0" y="1685"/>
                  </a:lnTo>
                  <a:cubicBezTo>
                    <a:pt x="0" y="1741"/>
                    <a:pt x="56" y="1797"/>
                    <a:pt x="113" y="1797"/>
                  </a:cubicBezTo>
                  <a:cubicBezTo>
                    <a:pt x="169" y="1797"/>
                    <a:pt x="225" y="1741"/>
                    <a:pt x="225" y="1685"/>
                  </a:cubicBezTo>
                  <a:lnTo>
                    <a:pt x="562" y="5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50"/>
            <p:cNvSpPr/>
            <p:nvPr/>
          </p:nvSpPr>
          <p:spPr>
            <a:xfrm>
              <a:off x="-347225" y="58421"/>
              <a:ext cx="12294" cy="21528"/>
            </a:xfrm>
            <a:custGeom>
              <a:rect b="b" l="l" r="r" t="t"/>
              <a:pathLst>
                <a:path extrusionOk="0" h="394" w="225">
                  <a:moveTo>
                    <a:pt x="0" y="0"/>
                  </a:moveTo>
                  <a:lnTo>
                    <a:pt x="0" y="393"/>
                  </a:lnTo>
                  <a:lnTo>
                    <a:pt x="225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50"/>
            <p:cNvSpPr/>
            <p:nvPr/>
          </p:nvSpPr>
          <p:spPr>
            <a:xfrm>
              <a:off x="469051" y="313101"/>
              <a:ext cx="21583" cy="98297"/>
            </a:xfrm>
            <a:custGeom>
              <a:rect b="b" l="l" r="r" t="t"/>
              <a:pathLst>
                <a:path extrusionOk="0" h="1799" w="395">
                  <a:moveTo>
                    <a:pt x="1" y="1"/>
                  </a:moveTo>
                  <a:lnTo>
                    <a:pt x="113" y="1686"/>
                  </a:lnTo>
                  <a:cubicBezTo>
                    <a:pt x="169" y="1742"/>
                    <a:pt x="226" y="1798"/>
                    <a:pt x="282" y="1798"/>
                  </a:cubicBezTo>
                  <a:cubicBezTo>
                    <a:pt x="338" y="1798"/>
                    <a:pt x="394" y="1742"/>
                    <a:pt x="394" y="1686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50"/>
            <p:cNvSpPr/>
            <p:nvPr/>
          </p:nvSpPr>
          <p:spPr>
            <a:xfrm>
              <a:off x="-316572" y="125902"/>
              <a:ext cx="64530" cy="86003"/>
            </a:xfrm>
            <a:custGeom>
              <a:rect b="b" l="l" r="r" t="t"/>
              <a:pathLst>
                <a:path extrusionOk="0" h="1574" w="1181">
                  <a:moveTo>
                    <a:pt x="956" y="1"/>
                  </a:moveTo>
                  <a:lnTo>
                    <a:pt x="1" y="1405"/>
                  </a:lnTo>
                  <a:cubicBezTo>
                    <a:pt x="1" y="1461"/>
                    <a:pt x="1" y="1517"/>
                    <a:pt x="57" y="1574"/>
                  </a:cubicBezTo>
                  <a:lnTo>
                    <a:pt x="113" y="1574"/>
                  </a:lnTo>
                  <a:cubicBezTo>
                    <a:pt x="169" y="1574"/>
                    <a:pt x="226" y="1517"/>
                    <a:pt x="226" y="1517"/>
                  </a:cubicBezTo>
                  <a:lnTo>
                    <a:pt x="1180" y="113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50"/>
            <p:cNvSpPr/>
            <p:nvPr/>
          </p:nvSpPr>
          <p:spPr>
            <a:xfrm>
              <a:off x="5699" y="264033"/>
              <a:ext cx="43002" cy="98243"/>
            </a:xfrm>
            <a:custGeom>
              <a:rect b="b" l="l" r="r" t="t"/>
              <a:pathLst>
                <a:path extrusionOk="0" h="1798" w="787">
                  <a:moveTo>
                    <a:pt x="506" y="0"/>
                  </a:moveTo>
                  <a:lnTo>
                    <a:pt x="0" y="1685"/>
                  </a:lnTo>
                  <a:cubicBezTo>
                    <a:pt x="0" y="1741"/>
                    <a:pt x="56" y="1798"/>
                    <a:pt x="112" y="1798"/>
                  </a:cubicBezTo>
                  <a:lnTo>
                    <a:pt x="169" y="1798"/>
                  </a:lnTo>
                  <a:cubicBezTo>
                    <a:pt x="225" y="1798"/>
                    <a:pt x="281" y="1798"/>
                    <a:pt x="281" y="1741"/>
                  </a:cubicBezTo>
                  <a:lnTo>
                    <a:pt x="786" y="113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50"/>
            <p:cNvSpPr/>
            <p:nvPr/>
          </p:nvSpPr>
          <p:spPr>
            <a:xfrm>
              <a:off x="-107844" y="230265"/>
              <a:ext cx="49121" cy="95183"/>
            </a:xfrm>
            <a:custGeom>
              <a:rect b="b" l="l" r="r" t="t"/>
              <a:pathLst>
                <a:path extrusionOk="0" h="1742" w="899">
                  <a:moveTo>
                    <a:pt x="674" y="1"/>
                  </a:moveTo>
                  <a:lnTo>
                    <a:pt x="0" y="1573"/>
                  </a:lnTo>
                  <a:cubicBezTo>
                    <a:pt x="0" y="1629"/>
                    <a:pt x="0" y="1685"/>
                    <a:pt x="112" y="1742"/>
                  </a:cubicBezTo>
                  <a:cubicBezTo>
                    <a:pt x="169" y="1742"/>
                    <a:pt x="225" y="1685"/>
                    <a:pt x="281" y="1685"/>
                  </a:cubicBezTo>
                  <a:lnTo>
                    <a:pt x="899" y="113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50"/>
            <p:cNvSpPr/>
            <p:nvPr/>
          </p:nvSpPr>
          <p:spPr>
            <a:xfrm>
              <a:off x="1337564" y="-1212081"/>
              <a:ext cx="178072" cy="73709"/>
            </a:xfrm>
            <a:custGeom>
              <a:rect b="b" l="l" r="r" t="t"/>
              <a:pathLst>
                <a:path extrusionOk="0" h="1349" w="3259">
                  <a:moveTo>
                    <a:pt x="3090" y="0"/>
                  </a:moveTo>
                  <a:lnTo>
                    <a:pt x="0" y="1067"/>
                  </a:lnTo>
                  <a:cubicBezTo>
                    <a:pt x="57" y="1180"/>
                    <a:pt x="113" y="1236"/>
                    <a:pt x="113" y="1348"/>
                  </a:cubicBezTo>
                  <a:lnTo>
                    <a:pt x="3146" y="281"/>
                  </a:lnTo>
                  <a:cubicBezTo>
                    <a:pt x="3202" y="225"/>
                    <a:pt x="3258" y="169"/>
                    <a:pt x="3258" y="113"/>
                  </a:cubicBezTo>
                  <a:cubicBezTo>
                    <a:pt x="3202" y="0"/>
                    <a:pt x="3146" y="0"/>
                    <a:pt x="3090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50"/>
            <p:cNvSpPr/>
            <p:nvPr/>
          </p:nvSpPr>
          <p:spPr>
            <a:xfrm>
              <a:off x="1297676" y="-1307210"/>
              <a:ext cx="159603" cy="70595"/>
            </a:xfrm>
            <a:custGeom>
              <a:rect b="b" l="l" r="r" t="t"/>
              <a:pathLst>
                <a:path extrusionOk="0" h="1292" w="2921">
                  <a:moveTo>
                    <a:pt x="2303" y="0"/>
                  </a:moveTo>
                  <a:lnTo>
                    <a:pt x="0" y="1067"/>
                  </a:lnTo>
                  <a:lnTo>
                    <a:pt x="113" y="1292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50"/>
            <p:cNvSpPr/>
            <p:nvPr/>
          </p:nvSpPr>
          <p:spPr>
            <a:xfrm>
              <a:off x="1398926" y="-865332"/>
              <a:ext cx="184191" cy="21528"/>
            </a:xfrm>
            <a:custGeom>
              <a:rect b="b" l="l" r="r" t="t"/>
              <a:pathLst>
                <a:path extrusionOk="0" h="394" w="3371">
                  <a:moveTo>
                    <a:pt x="3202" y="1"/>
                  </a:moveTo>
                  <a:cubicBezTo>
                    <a:pt x="3212" y="1"/>
                    <a:pt x="3222" y="1"/>
                    <a:pt x="3232" y="2"/>
                  </a:cubicBezTo>
                  <a:lnTo>
                    <a:pt x="3232" y="2"/>
                  </a:lnTo>
                  <a:lnTo>
                    <a:pt x="3258" y="1"/>
                  </a:lnTo>
                  <a:close/>
                  <a:moveTo>
                    <a:pt x="3232" y="2"/>
                  </a:moveTo>
                  <a:lnTo>
                    <a:pt x="1" y="169"/>
                  </a:lnTo>
                  <a:lnTo>
                    <a:pt x="1" y="394"/>
                  </a:lnTo>
                  <a:lnTo>
                    <a:pt x="3258" y="225"/>
                  </a:lnTo>
                  <a:cubicBezTo>
                    <a:pt x="3314" y="225"/>
                    <a:pt x="3371" y="169"/>
                    <a:pt x="3371" y="113"/>
                  </a:cubicBezTo>
                  <a:cubicBezTo>
                    <a:pt x="3371" y="62"/>
                    <a:pt x="3324" y="11"/>
                    <a:pt x="3232" y="2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50"/>
            <p:cNvSpPr/>
            <p:nvPr/>
          </p:nvSpPr>
          <p:spPr>
            <a:xfrm>
              <a:off x="1368272" y="-1101598"/>
              <a:ext cx="181077" cy="58356"/>
            </a:xfrm>
            <a:custGeom>
              <a:rect b="b" l="l" r="r" t="t"/>
              <a:pathLst>
                <a:path extrusionOk="0" h="1068" w="3314">
                  <a:moveTo>
                    <a:pt x="3145" y="0"/>
                  </a:moveTo>
                  <a:lnTo>
                    <a:pt x="0" y="786"/>
                  </a:lnTo>
                  <a:lnTo>
                    <a:pt x="56" y="1067"/>
                  </a:lnTo>
                  <a:lnTo>
                    <a:pt x="3202" y="281"/>
                  </a:lnTo>
                  <a:cubicBezTo>
                    <a:pt x="3258" y="281"/>
                    <a:pt x="3314" y="169"/>
                    <a:pt x="3314" y="112"/>
                  </a:cubicBezTo>
                  <a:cubicBezTo>
                    <a:pt x="3258" y="56"/>
                    <a:pt x="3202" y="0"/>
                    <a:pt x="3145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50"/>
            <p:cNvSpPr/>
            <p:nvPr/>
          </p:nvSpPr>
          <p:spPr>
            <a:xfrm>
              <a:off x="1389746" y="-981935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3202" y="1"/>
                  </a:moveTo>
                  <a:lnTo>
                    <a:pt x="0" y="450"/>
                  </a:lnTo>
                  <a:cubicBezTo>
                    <a:pt x="0" y="618"/>
                    <a:pt x="0" y="618"/>
                    <a:pt x="0" y="731"/>
                  </a:cubicBezTo>
                  <a:lnTo>
                    <a:pt x="3202" y="281"/>
                  </a:lnTo>
                  <a:cubicBezTo>
                    <a:pt x="3314" y="225"/>
                    <a:pt x="3314" y="169"/>
                    <a:pt x="3314" y="113"/>
                  </a:cubicBezTo>
                  <a:cubicBezTo>
                    <a:pt x="3314" y="57"/>
                    <a:pt x="3258" y="1"/>
                    <a:pt x="3202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50"/>
            <p:cNvSpPr/>
            <p:nvPr/>
          </p:nvSpPr>
          <p:spPr>
            <a:xfrm>
              <a:off x="180603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506" y="0"/>
                  </a:moveTo>
                  <a:lnTo>
                    <a:pt x="0" y="3201"/>
                  </a:lnTo>
                  <a:cubicBezTo>
                    <a:pt x="0" y="3314"/>
                    <a:pt x="57" y="3370"/>
                    <a:pt x="113" y="3370"/>
                  </a:cubicBezTo>
                  <a:cubicBezTo>
                    <a:pt x="225" y="3370"/>
                    <a:pt x="225" y="3314"/>
                    <a:pt x="281" y="3258"/>
                  </a:cubicBezTo>
                  <a:lnTo>
                    <a:pt x="731" y="56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50"/>
            <p:cNvSpPr/>
            <p:nvPr/>
          </p:nvSpPr>
          <p:spPr>
            <a:xfrm>
              <a:off x="978521" y="27713"/>
              <a:ext cx="116656" cy="153484"/>
            </a:xfrm>
            <a:custGeom>
              <a:rect b="b" l="l" r="r" t="t"/>
              <a:pathLst>
                <a:path extrusionOk="0" h="2809" w="2135">
                  <a:moveTo>
                    <a:pt x="169" y="1"/>
                  </a:moveTo>
                  <a:lnTo>
                    <a:pt x="0" y="169"/>
                  </a:lnTo>
                  <a:lnTo>
                    <a:pt x="1910" y="2753"/>
                  </a:lnTo>
                  <a:cubicBezTo>
                    <a:pt x="1910" y="2753"/>
                    <a:pt x="1966" y="2809"/>
                    <a:pt x="2022" y="2809"/>
                  </a:cubicBezTo>
                  <a:lnTo>
                    <a:pt x="2078" y="2809"/>
                  </a:lnTo>
                  <a:cubicBezTo>
                    <a:pt x="2134" y="2753"/>
                    <a:pt x="2134" y="2640"/>
                    <a:pt x="2078" y="2584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50"/>
            <p:cNvSpPr/>
            <p:nvPr/>
          </p:nvSpPr>
          <p:spPr>
            <a:xfrm>
              <a:off x="889511" y="86014"/>
              <a:ext cx="104417" cy="165013"/>
            </a:xfrm>
            <a:custGeom>
              <a:rect b="b" l="l" r="r" t="t"/>
              <a:pathLst>
                <a:path extrusionOk="0" h="3020" w="1911">
                  <a:moveTo>
                    <a:pt x="225" y="1"/>
                  </a:moveTo>
                  <a:lnTo>
                    <a:pt x="0" y="113"/>
                  </a:lnTo>
                  <a:lnTo>
                    <a:pt x="1685" y="2921"/>
                  </a:lnTo>
                  <a:cubicBezTo>
                    <a:pt x="1685" y="2961"/>
                    <a:pt x="1713" y="3001"/>
                    <a:pt x="1750" y="3001"/>
                  </a:cubicBezTo>
                  <a:cubicBezTo>
                    <a:pt x="1765" y="3001"/>
                    <a:pt x="1781" y="2994"/>
                    <a:pt x="1798" y="2978"/>
                  </a:cubicBezTo>
                  <a:cubicBezTo>
                    <a:pt x="1798" y="3006"/>
                    <a:pt x="1812" y="3020"/>
                    <a:pt x="1826" y="3020"/>
                  </a:cubicBezTo>
                  <a:cubicBezTo>
                    <a:pt x="1840" y="3020"/>
                    <a:pt x="1854" y="3006"/>
                    <a:pt x="1854" y="2978"/>
                  </a:cubicBezTo>
                  <a:cubicBezTo>
                    <a:pt x="1910" y="2978"/>
                    <a:pt x="1910" y="2865"/>
                    <a:pt x="1910" y="2809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50"/>
            <p:cNvSpPr/>
            <p:nvPr/>
          </p:nvSpPr>
          <p:spPr>
            <a:xfrm>
              <a:off x="1055236" y="-36708"/>
              <a:ext cx="128950" cy="144250"/>
            </a:xfrm>
            <a:custGeom>
              <a:rect b="b" l="l" r="r" t="t"/>
              <a:pathLst>
                <a:path extrusionOk="0" h="2640" w="2360">
                  <a:moveTo>
                    <a:pt x="169" y="0"/>
                  </a:moveTo>
                  <a:lnTo>
                    <a:pt x="0" y="169"/>
                  </a:lnTo>
                  <a:lnTo>
                    <a:pt x="2135" y="2584"/>
                  </a:lnTo>
                  <a:cubicBezTo>
                    <a:pt x="2191" y="2584"/>
                    <a:pt x="2191" y="2640"/>
                    <a:pt x="2247" y="2640"/>
                  </a:cubicBezTo>
                  <a:lnTo>
                    <a:pt x="2359" y="2640"/>
                  </a:lnTo>
                  <a:cubicBezTo>
                    <a:pt x="2359" y="2584"/>
                    <a:pt x="2359" y="2471"/>
                    <a:pt x="2359" y="241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50"/>
            <p:cNvSpPr/>
            <p:nvPr/>
          </p:nvSpPr>
          <p:spPr>
            <a:xfrm>
              <a:off x="803561" y="132076"/>
              <a:ext cx="89063" cy="168838"/>
            </a:xfrm>
            <a:custGeom>
              <a:rect b="b" l="l" r="r" t="t"/>
              <a:pathLst>
                <a:path extrusionOk="0" h="3090" w="1630">
                  <a:moveTo>
                    <a:pt x="226" y="0"/>
                  </a:moveTo>
                  <a:lnTo>
                    <a:pt x="1" y="113"/>
                  </a:lnTo>
                  <a:lnTo>
                    <a:pt x="1405" y="3033"/>
                  </a:lnTo>
                  <a:cubicBezTo>
                    <a:pt x="1405" y="3089"/>
                    <a:pt x="1461" y="3089"/>
                    <a:pt x="1517" y="3089"/>
                  </a:cubicBezTo>
                  <a:lnTo>
                    <a:pt x="1573" y="3089"/>
                  </a:lnTo>
                  <a:cubicBezTo>
                    <a:pt x="1630" y="3089"/>
                    <a:pt x="1630" y="2977"/>
                    <a:pt x="1630" y="2921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50"/>
            <p:cNvSpPr/>
            <p:nvPr/>
          </p:nvSpPr>
          <p:spPr>
            <a:xfrm>
              <a:off x="1128892" y="-110364"/>
              <a:ext cx="144304" cy="128950"/>
            </a:xfrm>
            <a:custGeom>
              <a:rect b="b" l="l" r="r" t="t"/>
              <a:pathLst>
                <a:path extrusionOk="0" h="2360" w="2641">
                  <a:moveTo>
                    <a:pt x="169" y="0"/>
                  </a:moveTo>
                  <a:lnTo>
                    <a:pt x="0" y="169"/>
                  </a:lnTo>
                  <a:lnTo>
                    <a:pt x="2359" y="2359"/>
                  </a:lnTo>
                  <a:lnTo>
                    <a:pt x="2472" y="2359"/>
                  </a:lnTo>
                  <a:cubicBezTo>
                    <a:pt x="2528" y="2359"/>
                    <a:pt x="2528" y="2359"/>
                    <a:pt x="2584" y="2303"/>
                  </a:cubicBezTo>
                  <a:cubicBezTo>
                    <a:pt x="2640" y="2247"/>
                    <a:pt x="2640" y="2191"/>
                    <a:pt x="2584" y="2135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50"/>
            <p:cNvSpPr/>
            <p:nvPr/>
          </p:nvSpPr>
          <p:spPr>
            <a:xfrm>
              <a:off x="613303" y="202672"/>
              <a:ext cx="55296" cy="178017"/>
            </a:xfrm>
            <a:custGeom>
              <a:rect b="b" l="l" r="r" t="t"/>
              <a:pathLst>
                <a:path extrusionOk="0" h="3258" w="1012">
                  <a:moveTo>
                    <a:pt x="225" y="0"/>
                  </a:moveTo>
                  <a:lnTo>
                    <a:pt x="1" y="56"/>
                  </a:lnTo>
                  <a:lnTo>
                    <a:pt x="787" y="3201"/>
                  </a:lnTo>
                  <a:cubicBezTo>
                    <a:pt x="787" y="3258"/>
                    <a:pt x="843" y="3258"/>
                    <a:pt x="899" y="3258"/>
                  </a:cubicBezTo>
                  <a:cubicBezTo>
                    <a:pt x="955" y="3258"/>
                    <a:pt x="1012" y="3201"/>
                    <a:pt x="1012" y="3145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50"/>
            <p:cNvSpPr/>
            <p:nvPr/>
          </p:nvSpPr>
          <p:spPr>
            <a:xfrm>
              <a:off x="705372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281" y="0"/>
                  </a:moveTo>
                  <a:lnTo>
                    <a:pt x="1" y="113"/>
                  </a:lnTo>
                  <a:lnTo>
                    <a:pt x="1124" y="3146"/>
                  </a:lnTo>
                  <a:cubicBezTo>
                    <a:pt x="1124" y="3202"/>
                    <a:pt x="1180" y="3202"/>
                    <a:pt x="1236" y="3202"/>
                  </a:cubicBezTo>
                  <a:lnTo>
                    <a:pt x="1292" y="3202"/>
                  </a:lnTo>
                  <a:cubicBezTo>
                    <a:pt x="1349" y="3202"/>
                    <a:pt x="1405" y="3146"/>
                    <a:pt x="1349" y="3033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50"/>
            <p:cNvSpPr/>
            <p:nvPr/>
          </p:nvSpPr>
          <p:spPr>
            <a:xfrm>
              <a:off x="1193313" y="-187079"/>
              <a:ext cx="153484" cy="116656"/>
            </a:xfrm>
            <a:custGeom>
              <a:rect b="b" l="l" r="r" t="t"/>
              <a:pathLst>
                <a:path extrusionOk="0" h="2135" w="2809">
                  <a:moveTo>
                    <a:pt x="113" y="0"/>
                  </a:moveTo>
                  <a:cubicBezTo>
                    <a:pt x="57" y="56"/>
                    <a:pt x="1" y="112"/>
                    <a:pt x="1" y="225"/>
                  </a:cubicBezTo>
                  <a:lnTo>
                    <a:pt x="2584" y="2134"/>
                  </a:lnTo>
                  <a:lnTo>
                    <a:pt x="2640" y="2134"/>
                  </a:lnTo>
                  <a:cubicBezTo>
                    <a:pt x="2697" y="2134"/>
                    <a:pt x="2697" y="2134"/>
                    <a:pt x="2753" y="2078"/>
                  </a:cubicBezTo>
                  <a:cubicBezTo>
                    <a:pt x="2809" y="2022"/>
                    <a:pt x="2809" y="1966"/>
                    <a:pt x="2753" y="191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50"/>
            <p:cNvSpPr/>
            <p:nvPr/>
          </p:nvSpPr>
          <p:spPr>
            <a:xfrm>
              <a:off x="1368272" y="-552297"/>
              <a:ext cx="178017" cy="55296"/>
            </a:xfrm>
            <a:custGeom>
              <a:rect b="b" l="l" r="r" t="t"/>
              <a:pathLst>
                <a:path extrusionOk="0" h="1012" w="3258">
                  <a:moveTo>
                    <a:pt x="56" y="1"/>
                  </a:moveTo>
                  <a:cubicBezTo>
                    <a:pt x="56" y="57"/>
                    <a:pt x="0" y="169"/>
                    <a:pt x="0" y="225"/>
                  </a:cubicBezTo>
                  <a:lnTo>
                    <a:pt x="3145" y="1012"/>
                  </a:lnTo>
                  <a:cubicBezTo>
                    <a:pt x="3258" y="1012"/>
                    <a:pt x="3258" y="787"/>
                    <a:pt x="3145" y="787"/>
                  </a:cubicBezTo>
                  <a:lnTo>
                    <a:pt x="3202" y="787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50"/>
            <p:cNvSpPr/>
            <p:nvPr/>
          </p:nvSpPr>
          <p:spPr>
            <a:xfrm>
              <a:off x="1389746" y="-653546"/>
              <a:ext cx="181077" cy="39942"/>
            </a:xfrm>
            <a:custGeom>
              <a:rect b="b" l="l" r="r" t="t"/>
              <a:pathLst>
                <a:path extrusionOk="0" h="731" w="3314">
                  <a:moveTo>
                    <a:pt x="0" y="0"/>
                  </a:moveTo>
                  <a:lnTo>
                    <a:pt x="0" y="225"/>
                  </a:lnTo>
                  <a:lnTo>
                    <a:pt x="3202" y="730"/>
                  </a:lnTo>
                  <a:cubicBezTo>
                    <a:pt x="3258" y="730"/>
                    <a:pt x="3314" y="674"/>
                    <a:pt x="3314" y="618"/>
                  </a:cubicBezTo>
                  <a:cubicBezTo>
                    <a:pt x="3314" y="506"/>
                    <a:pt x="3258" y="449"/>
                    <a:pt x="3202" y="4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50"/>
            <p:cNvSpPr/>
            <p:nvPr/>
          </p:nvSpPr>
          <p:spPr>
            <a:xfrm>
              <a:off x="1398926" y="-754849"/>
              <a:ext cx="184191" cy="24643"/>
            </a:xfrm>
            <a:custGeom>
              <a:rect b="b" l="l" r="r" t="t"/>
              <a:pathLst>
                <a:path extrusionOk="0" h="451" w="3371">
                  <a:moveTo>
                    <a:pt x="1" y="1"/>
                  </a:moveTo>
                  <a:lnTo>
                    <a:pt x="1" y="282"/>
                  </a:lnTo>
                  <a:lnTo>
                    <a:pt x="3258" y="450"/>
                  </a:lnTo>
                  <a:cubicBezTo>
                    <a:pt x="3314" y="450"/>
                    <a:pt x="3371" y="394"/>
                    <a:pt x="3371" y="338"/>
                  </a:cubicBezTo>
                  <a:cubicBezTo>
                    <a:pt x="3371" y="225"/>
                    <a:pt x="3314" y="169"/>
                    <a:pt x="3258" y="16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50"/>
            <p:cNvSpPr/>
            <p:nvPr/>
          </p:nvSpPr>
          <p:spPr>
            <a:xfrm>
              <a:off x="1337564" y="-457167"/>
              <a:ext cx="174957" cy="73709"/>
            </a:xfrm>
            <a:custGeom>
              <a:rect b="b" l="l" r="r" t="t"/>
              <a:pathLst>
                <a:path extrusionOk="0" h="1349" w="3202">
                  <a:moveTo>
                    <a:pt x="57" y="1"/>
                  </a:moveTo>
                  <a:cubicBezTo>
                    <a:pt x="57" y="57"/>
                    <a:pt x="0" y="169"/>
                    <a:pt x="0" y="225"/>
                  </a:cubicBezTo>
                  <a:lnTo>
                    <a:pt x="3033" y="1349"/>
                  </a:lnTo>
                  <a:lnTo>
                    <a:pt x="3090" y="1349"/>
                  </a:lnTo>
                  <a:cubicBezTo>
                    <a:pt x="3146" y="1292"/>
                    <a:pt x="3202" y="1292"/>
                    <a:pt x="3202" y="1236"/>
                  </a:cubicBezTo>
                  <a:cubicBezTo>
                    <a:pt x="3202" y="1180"/>
                    <a:pt x="3202" y="1124"/>
                    <a:pt x="3146" y="1068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50"/>
            <p:cNvSpPr/>
            <p:nvPr/>
          </p:nvSpPr>
          <p:spPr>
            <a:xfrm>
              <a:off x="1251614" y="-273029"/>
              <a:ext cx="162718" cy="101303"/>
            </a:xfrm>
            <a:custGeom>
              <a:rect b="b" l="l" r="r" t="t"/>
              <a:pathLst>
                <a:path extrusionOk="0" h="1854" w="2978">
                  <a:moveTo>
                    <a:pt x="113" y="1"/>
                  </a:moveTo>
                  <a:lnTo>
                    <a:pt x="1" y="225"/>
                  </a:lnTo>
                  <a:lnTo>
                    <a:pt x="2753" y="1854"/>
                  </a:lnTo>
                  <a:lnTo>
                    <a:pt x="2809" y="1854"/>
                  </a:lnTo>
                  <a:cubicBezTo>
                    <a:pt x="2865" y="1854"/>
                    <a:pt x="2921" y="1854"/>
                    <a:pt x="2921" y="1798"/>
                  </a:cubicBezTo>
                  <a:cubicBezTo>
                    <a:pt x="2978" y="1742"/>
                    <a:pt x="2921" y="1685"/>
                    <a:pt x="2865" y="1629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50"/>
            <p:cNvSpPr/>
            <p:nvPr/>
          </p:nvSpPr>
          <p:spPr>
            <a:xfrm>
              <a:off x="508994" y="221086"/>
              <a:ext cx="39942" cy="184137"/>
            </a:xfrm>
            <a:custGeom>
              <a:rect b="b" l="l" r="r" t="t"/>
              <a:pathLst>
                <a:path extrusionOk="0" h="3370" w="731">
                  <a:moveTo>
                    <a:pt x="281" y="0"/>
                  </a:moveTo>
                  <a:lnTo>
                    <a:pt x="0" y="56"/>
                  </a:lnTo>
                  <a:lnTo>
                    <a:pt x="449" y="3258"/>
                  </a:lnTo>
                  <a:cubicBezTo>
                    <a:pt x="506" y="3314"/>
                    <a:pt x="562" y="3370"/>
                    <a:pt x="618" y="3370"/>
                  </a:cubicBezTo>
                  <a:cubicBezTo>
                    <a:pt x="674" y="3370"/>
                    <a:pt x="730" y="3314"/>
                    <a:pt x="730" y="3201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50"/>
            <p:cNvSpPr/>
            <p:nvPr/>
          </p:nvSpPr>
          <p:spPr>
            <a:xfrm>
              <a:off x="1297676" y="-362038"/>
              <a:ext cx="168838" cy="89063"/>
            </a:xfrm>
            <a:custGeom>
              <a:rect b="b" l="l" r="r" t="t"/>
              <a:pathLst>
                <a:path extrusionOk="0" h="1630" w="3090">
                  <a:moveTo>
                    <a:pt x="113" y="1"/>
                  </a:moveTo>
                  <a:lnTo>
                    <a:pt x="0" y="225"/>
                  </a:lnTo>
                  <a:lnTo>
                    <a:pt x="2921" y="1630"/>
                  </a:lnTo>
                  <a:lnTo>
                    <a:pt x="2977" y="1630"/>
                  </a:lnTo>
                  <a:cubicBezTo>
                    <a:pt x="3033" y="1630"/>
                    <a:pt x="3089" y="1630"/>
                    <a:pt x="3089" y="1573"/>
                  </a:cubicBezTo>
                  <a:cubicBezTo>
                    <a:pt x="3089" y="1517"/>
                    <a:pt x="3089" y="1405"/>
                    <a:pt x="3033" y="1405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50"/>
            <p:cNvSpPr/>
            <p:nvPr/>
          </p:nvSpPr>
          <p:spPr>
            <a:xfrm>
              <a:off x="410750" y="233325"/>
              <a:ext cx="21528" cy="184191"/>
            </a:xfrm>
            <a:custGeom>
              <a:rect b="b" l="l" r="r" t="t"/>
              <a:pathLst>
                <a:path extrusionOk="0" h="3371" w="394">
                  <a:moveTo>
                    <a:pt x="1" y="1"/>
                  </a:moveTo>
                  <a:lnTo>
                    <a:pt x="169" y="3258"/>
                  </a:lnTo>
                  <a:cubicBezTo>
                    <a:pt x="169" y="3314"/>
                    <a:pt x="225" y="3371"/>
                    <a:pt x="282" y="3371"/>
                  </a:cubicBezTo>
                  <a:cubicBezTo>
                    <a:pt x="338" y="3371"/>
                    <a:pt x="394" y="3314"/>
                    <a:pt x="394" y="3202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50"/>
            <p:cNvSpPr/>
            <p:nvPr/>
          </p:nvSpPr>
          <p:spPr>
            <a:xfrm>
              <a:off x="60940" y="202672"/>
              <a:ext cx="58356" cy="178017"/>
            </a:xfrm>
            <a:custGeom>
              <a:rect b="b" l="l" r="r" t="t"/>
              <a:pathLst>
                <a:path extrusionOk="0" h="3258" w="1068">
                  <a:moveTo>
                    <a:pt x="843" y="0"/>
                  </a:moveTo>
                  <a:lnTo>
                    <a:pt x="56" y="3089"/>
                  </a:lnTo>
                  <a:cubicBezTo>
                    <a:pt x="0" y="3145"/>
                    <a:pt x="56" y="3258"/>
                    <a:pt x="112" y="3258"/>
                  </a:cubicBezTo>
                  <a:cubicBezTo>
                    <a:pt x="169" y="3258"/>
                    <a:pt x="225" y="3201"/>
                    <a:pt x="281" y="3145"/>
                  </a:cubicBezTo>
                  <a:lnTo>
                    <a:pt x="1067" y="56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50"/>
            <p:cNvSpPr/>
            <p:nvPr/>
          </p:nvSpPr>
          <p:spPr>
            <a:xfrm>
              <a:off x="-49543" y="171964"/>
              <a:ext cx="76769" cy="174957"/>
            </a:xfrm>
            <a:custGeom>
              <a:rect b="b" l="l" r="r" t="t"/>
              <a:pathLst>
                <a:path extrusionOk="0" h="3202" w="1405">
                  <a:moveTo>
                    <a:pt x="1123" y="0"/>
                  </a:moveTo>
                  <a:lnTo>
                    <a:pt x="56" y="3033"/>
                  </a:lnTo>
                  <a:cubicBezTo>
                    <a:pt x="0" y="3089"/>
                    <a:pt x="56" y="3202"/>
                    <a:pt x="112" y="3202"/>
                  </a:cubicBezTo>
                  <a:lnTo>
                    <a:pt x="169" y="3202"/>
                  </a:lnTo>
                  <a:cubicBezTo>
                    <a:pt x="225" y="3202"/>
                    <a:pt x="281" y="3146"/>
                    <a:pt x="337" y="3089"/>
                  </a:cubicBezTo>
                  <a:lnTo>
                    <a:pt x="1404" y="57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50"/>
            <p:cNvSpPr/>
            <p:nvPr/>
          </p:nvSpPr>
          <p:spPr>
            <a:xfrm>
              <a:off x="-347225" y="-39768"/>
              <a:ext cx="24588" cy="39942"/>
            </a:xfrm>
            <a:custGeom>
              <a:rect b="b" l="l" r="r" t="t"/>
              <a:pathLst>
                <a:path extrusionOk="0" h="731" w="450">
                  <a:moveTo>
                    <a:pt x="281" y="0"/>
                  </a:moveTo>
                  <a:lnTo>
                    <a:pt x="0" y="337"/>
                  </a:lnTo>
                  <a:lnTo>
                    <a:pt x="0" y="730"/>
                  </a:lnTo>
                  <a:lnTo>
                    <a:pt x="450" y="22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50"/>
            <p:cNvSpPr/>
            <p:nvPr/>
          </p:nvSpPr>
          <p:spPr>
            <a:xfrm>
              <a:off x="297207" y="233325"/>
              <a:ext cx="24643" cy="184191"/>
            </a:xfrm>
            <a:custGeom>
              <a:rect b="b" l="l" r="r" t="t"/>
              <a:pathLst>
                <a:path extrusionOk="0" h="3371" w="451">
                  <a:moveTo>
                    <a:pt x="169" y="1"/>
                  </a:moveTo>
                  <a:lnTo>
                    <a:pt x="1" y="3202"/>
                  </a:lnTo>
                  <a:cubicBezTo>
                    <a:pt x="1" y="3314"/>
                    <a:pt x="57" y="3371"/>
                    <a:pt x="113" y="3371"/>
                  </a:cubicBezTo>
                  <a:cubicBezTo>
                    <a:pt x="225" y="3371"/>
                    <a:pt x="282" y="3314"/>
                    <a:pt x="282" y="3202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50"/>
            <p:cNvSpPr/>
            <p:nvPr/>
          </p:nvSpPr>
          <p:spPr>
            <a:xfrm>
              <a:off x="-163086" y="132076"/>
              <a:ext cx="92068" cy="168838"/>
            </a:xfrm>
            <a:custGeom>
              <a:rect b="b" l="l" r="r" t="t"/>
              <a:pathLst>
                <a:path extrusionOk="0" h="3090" w="1685">
                  <a:moveTo>
                    <a:pt x="1460" y="0"/>
                  </a:moveTo>
                  <a:lnTo>
                    <a:pt x="56" y="2921"/>
                  </a:lnTo>
                  <a:cubicBezTo>
                    <a:pt x="0" y="2977"/>
                    <a:pt x="56" y="3033"/>
                    <a:pt x="112" y="3089"/>
                  </a:cubicBezTo>
                  <a:lnTo>
                    <a:pt x="169" y="3089"/>
                  </a:lnTo>
                  <a:cubicBezTo>
                    <a:pt x="225" y="3089"/>
                    <a:pt x="281" y="3033"/>
                    <a:pt x="281" y="2977"/>
                  </a:cubicBezTo>
                  <a:lnTo>
                    <a:pt x="1685" y="11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50"/>
            <p:cNvSpPr/>
            <p:nvPr/>
          </p:nvSpPr>
          <p:spPr>
            <a:xfrm>
              <a:off x="-347225" y="24653"/>
              <a:ext cx="104362" cy="147364"/>
            </a:xfrm>
            <a:custGeom>
              <a:rect b="b" l="l" r="r" t="t"/>
              <a:pathLst>
                <a:path extrusionOk="0" h="2697" w="1910">
                  <a:moveTo>
                    <a:pt x="1685" y="1"/>
                  </a:moveTo>
                  <a:lnTo>
                    <a:pt x="0" y="2247"/>
                  </a:lnTo>
                  <a:lnTo>
                    <a:pt x="0" y="2696"/>
                  </a:lnTo>
                  <a:lnTo>
                    <a:pt x="1910" y="169"/>
                  </a:lnTo>
                  <a:lnTo>
                    <a:pt x="1685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50"/>
            <p:cNvSpPr/>
            <p:nvPr/>
          </p:nvSpPr>
          <p:spPr>
            <a:xfrm>
              <a:off x="-264390" y="82954"/>
              <a:ext cx="104417" cy="162718"/>
            </a:xfrm>
            <a:custGeom>
              <a:rect b="b" l="l" r="r" t="t"/>
              <a:pathLst>
                <a:path extrusionOk="0" h="2978" w="1911">
                  <a:moveTo>
                    <a:pt x="1686" y="1"/>
                  </a:moveTo>
                  <a:lnTo>
                    <a:pt x="57" y="2809"/>
                  </a:lnTo>
                  <a:cubicBezTo>
                    <a:pt x="1" y="2865"/>
                    <a:pt x="1" y="2921"/>
                    <a:pt x="113" y="2977"/>
                  </a:cubicBezTo>
                  <a:lnTo>
                    <a:pt x="169" y="2977"/>
                  </a:lnTo>
                  <a:cubicBezTo>
                    <a:pt x="225" y="2977"/>
                    <a:pt x="225" y="2921"/>
                    <a:pt x="281" y="2921"/>
                  </a:cubicBezTo>
                  <a:lnTo>
                    <a:pt x="1910" y="113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50"/>
            <p:cNvSpPr/>
            <p:nvPr/>
          </p:nvSpPr>
          <p:spPr>
            <a:xfrm>
              <a:off x="-347225" y="-1307210"/>
              <a:ext cx="1896554" cy="1436267"/>
            </a:xfrm>
            <a:custGeom>
              <a:rect b="b" l="l" r="r" t="t"/>
              <a:pathLst>
                <a:path extrusionOk="0" h="26286" w="34710">
                  <a:moveTo>
                    <a:pt x="26791" y="0"/>
                  </a:moveTo>
                  <a:cubicBezTo>
                    <a:pt x="31677" y="7358"/>
                    <a:pt x="29936" y="17355"/>
                    <a:pt x="22747" y="22578"/>
                  </a:cubicBezTo>
                  <a:cubicBezTo>
                    <a:pt x="19818" y="24706"/>
                    <a:pt x="16413" y="25734"/>
                    <a:pt x="13035" y="25734"/>
                  </a:cubicBezTo>
                  <a:cubicBezTo>
                    <a:pt x="8121" y="25734"/>
                    <a:pt x="3262" y="23560"/>
                    <a:pt x="0" y="19433"/>
                  </a:cubicBezTo>
                  <a:lnTo>
                    <a:pt x="0" y="20163"/>
                  </a:lnTo>
                  <a:cubicBezTo>
                    <a:pt x="3258" y="24039"/>
                    <a:pt x="8032" y="26285"/>
                    <a:pt x="13087" y="26285"/>
                  </a:cubicBezTo>
                  <a:cubicBezTo>
                    <a:pt x="26566" y="26285"/>
                    <a:pt x="34710" y="11289"/>
                    <a:pt x="2729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50"/>
            <p:cNvSpPr/>
            <p:nvPr/>
          </p:nvSpPr>
          <p:spPr>
            <a:xfrm>
              <a:off x="67060" y="-1097773"/>
              <a:ext cx="107477" cy="106712"/>
            </a:xfrm>
            <a:custGeom>
              <a:rect b="b" l="l" r="r" t="t"/>
              <a:pathLst>
                <a:path extrusionOk="0" h="1953" w="1967">
                  <a:moveTo>
                    <a:pt x="169" y="0"/>
                  </a:moveTo>
                  <a:cubicBezTo>
                    <a:pt x="127" y="0"/>
                    <a:pt x="85" y="14"/>
                    <a:pt x="57" y="42"/>
                  </a:cubicBezTo>
                  <a:cubicBezTo>
                    <a:pt x="0" y="99"/>
                    <a:pt x="0" y="155"/>
                    <a:pt x="57" y="211"/>
                  </a:cubicBezTo>
                  <a:lnTo>
                    <a:pt x="1798" y="1952"/>
                  </a:lnTo>
                  <a:lnTo>
                    <a:pt x="1966" y="1727"/>
                  </a:lnTo>
                  <a:lnTo>
                    <a:pt x="281" y="42"/>
                  </a:lnTo>
                  <a:cubicBezTo>
                    <a:pt x="253" y="14"/>
                    <a:pt x="211" y="0"/>
                    <a:pt x="16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50"/>
            <p:cNvSpPr/>
            <p:nvPr/>
          </p:nvSpPr>
          <p:spPr>
            <a:xfrm>
              <a:off x="-187674" y="-810091"/>
              <a:ext cx="276260" cy="12349"/>
            </a:xfrm>
            <a:custGeom>
              <a:rect b="b" l="l" r="r" t="t"/>
              <a:pathLst>
                <a:path extrusionOk="0" h="226" w="5056">
                  <a:moveTo>
                    <a:pt x="113" y="1"/>
                  </a:moveTo>
                  <a:cubicBezTo>
                    <a:pt x="57" y="1"/>
                    <a:pt x="1" y="57"/>
                    <a:pt x="1" y="113"/>
                  </a:cubicBezTo>
                  <a:cubicBezTo>
                    <a:pt x="1" y="169"/>
                    <a:pt x="57" y="225"/>
                    <a:pt x="113" y="225"/>
                  </a:cubicBezTo>
                  <a:lnTo>
                    <a:pt x="5056" y="225"/>
                  </a:lnTo>
                  <a:lnTo>
                    <a:pt x="5056" y="169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50"/>
            <p:cNvSpPr/>
            <p:nvPr/>
          </p:nvSpPr>
          <p:spPr>
            <a:xfrm>
              <a:off x="355508" y="-1310325"/>
              <a:ext cx="15408" cy="230253"/>
            </a:xfrm>
            <a:custGeom>
              <a:rect b="b" l="l" r="r" t="t"/>
              <a:pathLst>
                <a:path extrusionOk="0" h="4214" w="282">
                  <a:moveTo>
                    <a:pt x="1" y="1"/>
                  </a:moveTo>
                  <a:lnTo>
                    <a:pt x="1" y="4213"/>
                  </a:lnTo>
                  <a:lnTo>
                    <a:pt x="282" y="4213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50"/>
            <p:cNvSpPr/>
            <p:nvPr/>
          </p:nvSpPr>
          <p:spPr>
            <a:xfrm>
              <a:off x="-34243" y="-1196727"/>
              <a:ext cx="948277" cy="943414"/>
            </a:xfrm>
            <a:custGeom>
              <a:rect b="b" l="l" r="r" t="t"/>
              <a:pathLst>
                <a:path extrusionOk="0" h="17266" w="17355">
                  <a:moveTo>
                    <a:pt x="9493" y="0"/>
                  </a:moveTo>
                  <a:lnTo>
                    <a:pt x="9212" y="899"/>
                  </a:lnTo>
                  <a:cubicBezTo>
                    <a:pt x="10167" y="1179"/>
                    <a:pt x="11065" y="1685"/>
                    <a:pt x="11852" y="2415"/>
                  </a:cubicBezTo>
                  <a:lnTo>
                    <a:pt x="10785" y="3482"/>
                  </a:lnTo>
                  <a:lnTo>
                    <a:pt x="11009" y="3651"/>
                  </a:lnTo>
                  <a:lnTo>
                    <a:pt x="12020" y="2584"/>
                  </a:lnTo>
                  <a:cubicBezTo>
                    <a:pt x="13200" y="3819"/>
                    <a:pt x="13874" y="5392"/>
                    <a:pt x="13930" y="7021"/>
                  </a:cubicBezTo>
                  <a:lnTo>
                    <a:pt x="12469" y="7021"/>
                  </a:lnTo>
                  <a:lnTo>
                    <a:pt x="12469" y="7245"/>
                  </a:lnTo>
                  <a:lnTo>
                    <a:pt x="12469" y="7358"/>
                  </a:lnTo>
                  <a:lnTo>
                    <a:pt x="13874" y="7358"/>
                  </a:lnTo>
                  <a:cubicBezTo>
                    <a:pt x="13817" y="8986"/>
                    <a:pt x="13200" y="10615"/>
                    <a:pt x="12020" y="11795"/>
                  </a:cubicBezTo>
                  <a:lnTo>
                    <a:pt x="11009" y="10784"/>
                  </a:lnTo>
                  <a:lnTo>
                    <a:pt x="10841" y="11008"/>
                  </a:lnTo>
                  <a:lnTo>
                    <a:pt x="11852" y="12019"/>
                  </a:lnTo>
                  <a:cubicBezTo>
                    <a:pt x="10616" y="13199"/>
                    <a:pt x="9043" y="13873"/>
                    <a:pt x="7359" y="13873"/>
                  </a:cubicBezTo>
                  <a:lnTo>
                    <a:pt x="7359" y="12412"/>
                  </a:lnTo>
                  <a:lnTo>
                    <a:pt x="7078" y="12412"/>
                  </a:lnTo>
                  <a:lnTo>
                    <a:pt x="7078" y="13873"/>
                  </a:lnTo>
                  <a:cubicBezTo>
                    <a:pt x="5393" y="13873"/>
                    <a:pt x="3820" y="13199"/>
                    <a:pt x="2585" y="12019"/>
                  </a:cubicBezTo>
                  <a:lnTo>
                    <a:pt x="3708" y="10896"/>
                  </a:lnTo>
                  <a:lnTo>
                    <a:pt x="3539" y="10727"/>
                  </a:lnTo>
                  <a:lnTo>
                    <a:pt x="2416" y="11851"/>
                  </a:lnTo>
                  <a:cubicBezTo>
                    <a:pt x="1686" y="11121"/>
                    <a:pt x="1180" y="10222"/>
                    <a:pt x="900" y="9211"/>
                  </a:cubicBezTo>
                  <a:lnTo>
                    <a:pt x="1" y="9492"/>
                  </a:lnTo>
                  <a:cubicBezTo>
                    <a:pt x="956" y="12637"/>
                    <a:pt x="3820" y="14771"/>
                    <a:pt x="7078" y="14827"/>
                  </a:cubicBezTo>
                  <a:lnTo>
                    <a:pt x="7078" y="17186"/>
                  </a:lnTo>
                  <a:cubicBezTo>
                    <a:pt x="7117" y="17226"/>
                    <a:pt x="7157" y="17266"/>
                    <a:pt x="7197" y="17266"/>
                  </a:cubicBezTo>
                  <a:cubicBezTo>
                    <a:pt x="7213" y="17266"/>
                    <a:pt x="7230" y="17259"/>
                    <a:pt x="7246" y="17243"/>
                  </a:cubicBezTo>
                  <a:cubicBezTo>
                    <a:pt x="7359" y="17243"/>
                    <a:pt x="7415" y="17186"/>
                    <a:pt x="7415" y="17130"/>
                  </a:cubicBezTo>
                  <a:lnTo>
                    <a:pt x="7415" y="14827"/>
                  </a:lnTo>
                  <a:cubicBezTo>
                    <a:pt x="11459" y="14715"/>
                    <a:pt x="14772" y="11401"/>
                    <a:pt x="14828" y="7358"/>
                  </a:cubicBezTo>
                  <a:lnTo>
                    <a:pt x="17187" y="7358"/>
                  </a:lnTo>
                  <a:cubicBezTo>
                    <a:pt x="17343" y="7358"/>
                    <a:pt x="17355" y="7070"/>
                    <a:pt x="17223" y="7070"/>
                  </a:cubicBezTo>
                  <a:cubicBezTo>
                    <a:pt x="17212" y="7070"/>
                    <a:pt x="17200" y="7072"/>
                    <a:pt x="17187" y="7077"/>
                  </a:cubicBezTo>
                  <a:lnTo>
                    <a:pt x="14828" y="7077"/>
                  </a:lnTo>
                  <a:cubicBezTo>
                    <a:pt x="14772" y="5111"/>
                    <a:pt x="13986" y="3258"/>
                    <a:pt x="12638" y="1910"/>
                  </a:cubicBezTo>
                  <a:lnTo>
                    <a:pt x="12638" y="1853"/>
                  </a:lnTo>
                  <a:cubicBezTo>
                    <a:pt x="12638" y="1835"/>
                    <a:pt x="12638" y="1828"/>
                    <a:pt x="12636" y="1828"/>
                  </a:cubicBezTo>
                  <a:cubicBezTo>
                    <a:pt x="12632" y="1828"/>
                    <a:pt x="12619" y="1853"/>
                    <a:pt x="12582" y="1853"/>
                  </a:cubicBezTo>
                  <a:cubicBezTo>
                    <a:pt x="11683" y="1011"/>
                    <a:pt x="10616" y="337"/>
                    <a:pt x="9493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50"/>
            <p:cNvSpPr/>
            <p:nvPr/>
          </p:nvSpPr>
          <p:spPr>
            <a:xfrm>
              <a:off x="-175380" y="-1307210"/>
              <a:ext cx="1402500" cy="1288466"/>
            </a:xfrm>
            <a:custGeom>
              <a:rect b="b" l="l" r="r" t="t"/>
              <a:pathLst>
                <a:path extrusionOk="0" h="23581" w="25668">
                  <a:moveTo>
                    <a:pt x="18647" y="0"/>
                  </a:moveTo>
                  <a:cubicBezTo>
                    <a:pt x="21231" y="2415"/>
                    <a:pt x="22691" y="5785"/>
                    <a:pt x="22635" y="9267"/>
                  </a:cubicBezTo>
                  <a:cubicBezTo>
                    <a:pt x="22673" y="16981"/>
                    <a:pt x="16387" y="22072"/>
                    <a:pt x="9830" y="22072"/>
                  </a:cubicBezTo>
                  <a:cubicBezTo>
                    <a:pt x="6695" y="22072"/>
                    <a:pt x="3497" y="20908"/>
                    <a:pt x="899" y="18310"/>
                  </a:cubicBezTo>
                  <a:lnTo>
                    <a:pt x="0" y="19208"/>
                  </a:lnTo>
                  <a:cubicBezTo>
                    <a:pt x="2764" y="22118"/>
                    <a:pt x="6463" y="23580"/>
                    <a:pt x="10175" y="23580"/>
                  </a:cubicBezTo>
                  <a:cubicBezTo>
                    <a:pt x="13628" y="23580"/>
                    <a:pt x="17092" y="22315"/>
                    <a:pt x="19826" y="19770"/>
                  </a:cubicBezTo>
                  <a:cubicBezTo>
                    <a:pt x="25443" y="14434"/>
                    <a:pt x="25668" y="5617"/>
                    <a:pt x="20388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50"/>
            <p:cNvSpPr/>
            <p:nvPr/>
          </p:nvSpPr>
          <p:spPr>
            <a:xfrm>
              <a:off x="622537" y="-1307210"/>
              <a:ext cx="494110" cy="807142"/>
            </a:xfrm>
            <a:custGeom>
              <a:rect b="b" l="l" r="r" t="t"/>
              <a:pathLst>
                <a:path extrusionOk="0" h="14772" w="9043">
                  <a:moveTo>
                    <a:pt x="0" y="0"/>
                  </a:moveTo>
                  <a:cubicBezTo>
                    <a:pt x="730" y="393"/>
                    <a:pt x="1460" y="843"/>
                    <a:pt x="2134" y="1404"/>
                  </a:cubicBezTo>
                  <a:lnTo>
                    <a:pt x="2640" y="786"/>
                  </a:lnTo>
                  <a:cubicBezTo>
                    <a:pt x="6403" y="4156"/>
                    <a:pt x="7582" y="9548"/>
                    <a:pt x="5448" y="14154"/>
                  </a:cubicBezTo>
                  <a:lnTo>
                    <a:pt x="6740" y="14771"/>
                  </a:lnTo>
                  <a:cubicBezTo>
                    <a:pt x="9043" y="9717"/>
                    <a:pt x="7863" y="3763"/>
                    <a:pt x="3819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50"/>
            <p:cNvSpPr/>
            <p:nvPr/>
          </p:nvSpPr>
          <p:spPr>
            <a:xfrm>
              <a:off x="-347225" y="-1304151"/>
              <a:ext cx="702780" cy="1190770"/>
            </a:xfrm>
            <a:custGeom>
              <a:rect b="b" l="l" r="r" t="t"/>
              <a:pathLst>
                <a:path extrusionOk="0" h="21793" w="12862">
                  <a:moveTo>
                    <a:pt x="4100" y="0"/>
                  </a:moveTo>
                  <a:cubicBezTo>
                    <a:pt x="1517" y="2415"/>
                    <a:pt x="56" y="5785"/>
                    <a:pt x="0" y="9324"/>
                  </a:cubicBezTo>
                  <a:cubicBezTo>
                    <a:pt x="0" y="10728"/>
                    <a:pt x="281" y="12132"/>
                    <a:pt x="730" y="13536"/>
                  </a:cubicBezTo>
                  <a:lnTo>
                    <a:pt x="1067" y="13424"/>
                  </a:lnTo>
                  <a:cubicBezTo>
                    <a:pt x="2808" y="18422"/>
                    <a:pt x="7526" y="21792"/>
                    <a:pt x="12862" y="21792"/>
                  </a:cubicBezTo>
                  <a:lnTo>
                    <a:pt x="12862" y="19883"/>
                  </a:lnTo>
                  <a:cubicBezTo>
                    <a:pt x="7863" y="19883"/>
                    <a:pt x="3482" y="16400"/>
                    <a:pt x="2471" y="11458"/>
                  </a:cubicBezTo>
                  <a:cubicBezTo>
                    <a:pt x="2359" y="10784"/>
                    <a:pt x="2303" y="10054"/>
                    <a:pt x="2303" y="9380"/>
                  </a:cubicBezTo>
                  <a:lnTo>
                    <a:pt x="1460" y="9380"/>
                  </a:lnTo>
                  <a:cubicBezTo>
                    <a:pt x="1460" y="6403"/>
                    <a:pt x="2640" y="3482"/>
                    <a:pt x="4718" y="1404"/>
                  </a:cubicBezTo>
                  <a:lnTo>
                    <a:pt x="5336" y="1966"/>
                  </a:lnTo>
                  <a:cubicBezTo>
                    <a:pt x="6066" y="1180"/>
                    <a:pt x="7021" y="506"/>
                    <a:pt x="7976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50"/>
            <p:cNvSpPr/>
            <p:nvPr/>
          </p:nvSpPr>
          <p:spPr>
            <a:xfrm>
              <a:off x="407690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1236" y="0"/>
                  </a:moveTo>
                  <a:lnTo>
                    <a:pt x="1" y="1236"/>
                  </a:lnTo>
                  <a:cubicBezTo>
                    <a:pt x="113" y="1348"/>
                    <a:pt x="225" y="1460"/>
                    <a:pt x="338" y="1573"/>
                  </a:cubicBezTo>
                  <a:lnTo>
                    <a:pt x="1573" y="337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50"/>
            <p:cNvSpPr/>
            <p:nvPr/>
          </p:nvSpPr>
          <p:spPr>
            <a:xfrm>
              <a:off x="226611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1180" y="1"/>
                  </a:moveTo>
                  <a:lnTo>
                    <a:pt x="1" y="1237"/>
                  </a:lnTo>
                  <a:lnTo>
                    <a:pt x="338" y="1573"/>
                  </a:lnTo>
                  <a:lnTo>
                    <a:pt x="1517" y="338"/>
                  </a:lnTo>
                  <a:cubicBezTo>
                    <a:pt x="1405" y="226"/>
                    <a:pt x="1293" y="113"/>
                    <a:pt x="1180" y="1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50"/>
            <p:cNvSpPr/>
            <p:nvPr/>
          </p:nvSpPr>
          <p:spPr>
            <a:xfrm>
              <a:off x="410750" y="-751789"/>
              <a:ext cx="82944" cy="86003"/>
            </a:xfrm>
            <a:custGeom>
              <a:rect b="b" l="l" r="r" t="t"/>
              <a:pathLst>
                <a:path extrusionOk="0" h="1574" w="1518">
                  <a:moveTo>
                    <a:pt x="282" y="1"/>
                  </a:moveTo>
                  <a:cubicBezTo>
                    <a:pt x="225" y="113"/>
                    <a:pt x="113" y="226"/>
                    <a:pt x="1" y="338"/>
                  </a:cubicBezTo>
                  <a:lnTo>
                    <a:pt x="1180" y="1573"/>
                  </a:lnTo>
                  <a:lnTo>
                    <a:pt x="1517" y="1237"/>
                  </a:lnTo>
                  <a:lnTo>
                    <a:pt x="28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50"/>
            <p:cNvSpPr/>
            <p:nvPr/>
          </p:nvSpPr>
          <p:spPr>
            <a:xfrm>
              <a:off x="226611" y="-935873"/>
              <a:ext cx="86003" cy="85949"/>
            </a:xfrm>
            <a:custGeom>
              <a:rect b="b" l="l" r="r" t="t"/>
              <a:pathLst>
                <a:path extrusionOk="0" h="1573" w="1574">
                  <a:moveTo>
                    <a:pt x="338" y="0"/>
                  </a:moveTo>
                  <a:lnTo>
                    <a:pt x="1" y="337"/>
                  </a:lnTo>
                  <a:lnTo>
                    <a:pt x="1237" y="1573"/>
                  </a:lnTo>
                  <a:cubicBezTo>
                    <a:pt x="1293" y="1460"/>
                    <a:pt x="1405" y="1348"/>
                    <a:pt x="1574" y="1236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50"/>
            <p:cNvSpPr/>
            <p:nvPr/>
          </p:nvSpPr>
          <p:spPr>
            <a:xfrm>
              <a:off x="303381" y="-856098"/>
              <a:ext cx="132010" cy="113760"/>
            </a:xfrm>
            <a:custGeom>
              <a:rect b="b" l="l" r="r" t="t"/>
              <a:pathLst>
                <a:path extrusionOk="0" h="2082" w="2416">
                  <a:moveTo>
                    <a:pt x="1011" y="0"/>
                  </a:moveTo>
                  <a:cubicBezTo>
                    <a:pt x="449" y="0"/>
                    <a:pt x="0" y="450"/>
                    <a:pt x="0" y="1011"/>
                  </a:cubicBezTo>
                  <a:cubicBezTo>
                    <a:pt x="0" y="1665"/>
                    <a:pt x="526" y="2081"/>
                    <a:pt x="1074" y="2081"/>
                  </a:cubicBezTo>
                  <a:cubicBezTo>
                    <a:pt x="1327" y="2081"/>
                    <a:pt x="1585" y="1993"/>
                    <a:pt x="1797" y="1798"/>
                  </a:cubicBezTo>
                  <a:cubicBezTo>
                    <a:pt x="2415" y="1124"/>
                    <a:pt x="1966" y="0"/>
                    <a:pt x="1011" y="0"/>
                  </a:cubicBez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50"/>
            <p:cNvSpPr/>
            <p:nvPr/>
          </p:nvSpPr>
          <p:spPr>
            <a:xfrm>
              <a:off x="3439753" y="-1034117"/>
              <a:ext cx="1157002" cy="616886"/>
            </a:xfrm>
            <a:custGeom>
              <a:rect b="b" l="l" r="r" t="t"/>
              <a:pathLst>
                <a:path extrusionOk="0" h="11290" w="21175">
                  <a:moveTo>
                    <a:pt x="0" y="1"/>
                  </a:moveTo>
                  <a:lnTo>
                    <a:pt x="0" y="169"/>
                  </a:lnTo>
                  <a:lnTo>
                    <a:pt x="5504" y="169"/>
                  </a:lnTo>
                  <a:lnTo>
                    <a:pt x="7751" y="11290"/>
                  </a:lnTo>
                  <a:lnTo>
                    <a:pt x="21174" y="11290"/>
                  </a:lnTo>
                  <a:lnTo>
                    <a:pt x="21174" y="11121"/>
                  </a:lnTo>
                  <a:lnTo>
                    <a:pt x="7919" y="11121"/>
                  </a:lnTo>
                  <a:lnTo>
                    <a:pt x="5617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50"/>
            <p:cNvSpPr/>
            <p:nvPr/>
          </p:nvSpPr>
          <p:spPr>
            <a:xfrm>
              <a:off x="3412105" y="-1061710"/>
              <a:ext cx="64530" cy="64475"/>
            </a:xfrm>
            <a:custGeom>
              <a:rect b="b" l="l" r="r" t="t"/>
              <a:pathLst>
                <a:path extrusionOk="0" h="1180" w="1181">
                  <a:moveTo>
                    <a:pt x="1" y="0"/>
                  </a:moveTo>
                  <a:lnTo>
                    <a:pt x="1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50"/>
            <p:cNvSpPr/>
            <p:nvPr/>
          </p:nvSpPr>
          <p:spPr>
            <a:xfrm>
              <a:off x="4566006" y="-454108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50"/>
            <p:cNvSpPr/>
            <p:nvPr/>
          </p:nvSpPr>
          <p:spPr>
            <a:xfrm>
              <a:off x="1641366" y="-1202902"/>
              <a:ext cx="472691" cy="583118"/>
            </a:xfrm>
            <a:custGeom>
              <a:rect b="b" l="l" r="r" t="t"/>
              <a:pathLst>
                <a:path extrusionOk="0" h="10672" w="8651">
                  <a:moveTo>
                    <a:pt x="1" y="1"/>
                  </a:moveTo>
                  <a:lnTo>
                    <a:pt x="1" y="169"/>
                  </a:lnTo>
                  <a:lnTo>
                    <a:pt x="4943" y="169"/>
                  </a:lnTo>
                  <a:lnTo>
                    <a:pt x="4943" y="10672"/>
                  </a:lnTo>
                  <a:lnTo>
                    <a:pt x="8650" y="10672"/>
                  </a:lnTo>
                  <a:lnTo>
                    <a:pt x="8650" y="10503"/>
                  </a:lnTo>
                  <a:lnTo>
                    <a:pt x="5112" y="10503"/>
                  </a:lnTo>
                  <a:lnTo>
                    <a:pt x="5112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50"/>
            <p:cNvSpPr/>
            <p:nvPr/>
          </p:nvSpPr>
          <p:spPr>
            <a:xfrm>
              <a:off x="2083299" y="-65666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50"/>
            <p:cNvSpPr/>
            <p:nvPr/>
          </p:nvSpPr>
          <p:spPr>
            <a:xfrm>
              <a:off x="6787858" y="-1187548"/>
              <a:ext cx="537111" cy="273200"/>
            </a:xfrm>
            <a:custGeom>
              <a:rect b="b" l="l" r="r" t="t"/>
              <a:pathLst>
                <a:path extrusionOk="0" h="5000" w="9830">
                  <a:moveTo>
                    <a:pt x="3876" y="1"/>
                  </a:moveTo>
                  <a:lnTo>
                    <a:pt x="3876" y="4831"/>
                  </a:lnTo>
                  <a:lnTo>
                    <a:pt x="1" y="4831"/>
                  </a:lnTo>
                  <a:lnTo>
                    <a:pt x="1" y="4999"/>
                  </a:lnTo>
                  <a:lnTo>
                    <a:pt x="4044" y="4999"/>
                  </a:lnTo>
                  <a:lnTo>
                    <a:pt x="4044" y="169"/>
                  </a:lnTo>
                  <a:lnTo>
                    <a:pt x="9829" y="169"/>
                  </a:lnTo>
                  <a:lnTo>
                    <a:pt x="9829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50"/>
            <p:cNvSpPr/>
            <p:nvPr/>
          </p:nvSpPr>
          <p:spPr>
            <a:xfrm>
              <a:off x="6766384" y="-951227"/>
              <a:ext cx="64475" cy="64475"/>
            </a:xfrm>
            <a:custGeom>
              <a:rect b="b" l="l" r="r" t="t"/>
              <a:pathLst>
                <a:path extrusionOk="0" h="1180" w="1180">
                  <a:moveTo>
                    <a:pt x="0" y="0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50"/>
            <p:cNvSpPr/>
            <p:nvPr/>
          </p:nvSpPr>
          <p:spPr>
            <a:xfrm>
              <a:off x="3596244" y="-426459"/>
              <a:ext cx="270086" cy="383627"/>
            </a:xfrm>
            <a:custGeom>
              <a:rect b="b" l="l" r="r" t="t"/>
              <a:pathLst>
                <a:path extrusionOk="0" h="7021" w="4943">
                  <a:moveTo>
                    <a:pt x="1" y="0"/>
                  </a:moveTo>
                  <a:lnTo>
                    <a:pt x="1" y="7021"/>
                  </a:lnTo>
                  <a:lnTo>
                    <a:pt x="169" y="7021"/>
                  </a:lnTo>
                  <a:lnTo>
                    <a:pt x="169" y="169"/>
                  </a:lnTo>
                  <a:lnTo>
                    <a:pt x="4943" y="169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50"/>
            <p:cNvSpPr/>
            <p:nvPr/>
          </p:nvSpPr>
          <p:spPr>
            <a:xfrm>
              <a:off x="3568650" y="-79710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50"/>
            <p:cNvSpPr/>
            <p:nvPr/>
          </p:nvSpPr>
          <p:spPr>
            <a:xfrm>
              <a:off x="3835624" y="-457167"/>
              <a:ext cx="64475" cy="64530"/>
            </a:xfrm>
            <a:custGeom>
              <a:rect b="b" l="l" r="r" t="t"/>
              <a:pathLst>
                <a:path extrusionOk="0" h="1181" w="1180">
                  <a:moveTo>
                    <a:pt x="0" y="1"/>
                  </a:moveTo>
                  <a:lnTo>
                    <a:pt x="0" y="1180"/>
                  </a:lnTo>
                  <a:lnTo>
                    <a:pt x="1180" y="1180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50"/>
            <p:cNvSpPr/>
            <p:nvPr/>
          </p:nvSpPr>
          <p:spPr>
            <a:xfrm>
              <a:off x="2295032" y="-128778"/>
              <a:ext cx="24643" cy="39942"/>
            </a:xfrm>
            <a:custGeom>
              <a:rect b="b" l="l" r="r" t="t"/>
              <a:pathLst>
                <a:path extrusionOk="0" h="731" w="451">
                  <a:moveTo>
                    <a:pt x="1" y="0"/>
                  </a:moveTo>
                  <a:lnTo>
                    <a:pt x="1" y="730"/>
                  </a:lnTo>
                  <a:lnTo>
                    <a:pt x="450" y="730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EFF0F1">
                <a:alpha val="431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3" name="Google Shape;4513;p50"/>
          <p:cNvGrpSpPr/>
          <p:nvPr/>
        </p:nvGrpSpPr>
        <p:grpSpPr>
          <a:xfrm>
            <a:off x="-31476" y="4719701"/>
            <a:ext cx="9206952" cy="461887"/>
            <a:chOff x="12" y="4706850"/>
            <a:chExt cx="9519181" cy="461887"/>
          </a:xfrm>
        </p:grpSpPr>
        <p:sp>
          <p:nvSpPr>
            <p:cNvPr id="4514" name="Google Shape;4514;p50"/>
            <p:cNvSpPr/>
            <p:nvPr/>
          </p:nvSpPr>
          <p:spPr>
            <a:xfrm>
              <a:off x="12" y="4900567"/>
              <a:ext cx="9493606" cy="235503"/>
            </a:xfrm>
            <a:custGeom>
              <a:rect b="b" l="l" r="r" t="t"/>
              <a:pathLst>
                <a:path extrusionOk="0" h="3483" w="140412">
                  <a:moveTo>
                    <a:pt x="0" y="0"/>
                  </a:moveTo>
                  <a:lnTo>
                    <a:pt x="0" y="3482"/>
                  </a:lnTo>
                  <a:lnTo>
                    <a:pt x="140411" y="3482"/>
                  </a:lnTo>
                  <a:lnTo>
                    <a:pt x="140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15" name="Google Shape;4515;p50"/>
            <p:cNvGrpSpPr/>
            <p:nvPr/>
          </p:nvGrpSpPr>
          <p:grpSpPr>
            <a:xfrm>
              <a:off x="1209078" y="4884373"/>
              <a:ext cx="258320" cy="284364"/>
              <a:chOff x="-95938" y="5196046"/>
              <a:chExt cx="289499" cy="318687"/>
            </a:xfrm>
          </p:grpSpPr>
          <p:sp>
            <p:nvSpPr>
              <p:cNvPr id="4516" name="Google Shape;4516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21" name="Google Shape;4521;p50"/>
            <p:cNvGrpSpPr/>
            <p:nvPr/>
          </p:nvGrpSpPr>
          <p:grpSpPr>
            <a:xfrm>
              <a:off x="500999" y="4884373"/>
              <a:ext cx="258320" cy="284364"/>
              <a:chOff x="-95938" y="5196046"/>
              <a:chExt cx="289499" cy="318687"/>
            </a:xfrm>
          </p:grpSpPr>
          <p:sp>
            <p:nvSpPr>
              <p:cNvPr id="4522" name="Google Shape;4522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27" name="Google Shape;4527;p50"/>
            <p:cNvSpPr/>
            <p:nvPr/>
          </p:nvSpPr>
          <p:spPr>
            <a:xfrm>
              <a:off x="12" y="4706850"/>
              <a:ext cx="9493606" cy="193785"/>
            </a:xfrm>
            <a:custGeom>
              <a:rect b="b" l="l" r="r" t="t"/>
              <a:pathLst>
                <a:path extrusionOk="0" h="2866" w="140412">
                  <a:moveTo>
                    <a:pt x="140411" y="2191"/>
                  </a:moveTo>
                  <a:lnTo>
                    <a:pt x="136648" y="1"/>
                  </a:lnTo>
                  <a:lnTo>
                    <a:pt x="3089" y="1"/>
                  </a:lnTo>
                  <a:lnTo>
                    <a:pt x="0" y="2247"/>
                  </a:lnTo>
                  <a:lnTo>
                    <a:pt x="0" y="2865"/>
                  </a:lnTo>
                  <a:lnTo>
                    <a:pt x="140411" y="286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28" name="Google Shape;4528;p50"/>
            <p:cNvGrpSpPr/>
            <p:nvPr/>
          </p:nvGrpSpPr>
          <p:grpSpPr>
            <a:xfrm>
              <a:off x="1917157" y="4884373"/>
              <a:ext cx="258320" cy="284364"/>
              <a:chOff x="-95938" y="5196046"/>
              <a:chExt cx="289499" cy="318687"/>
            </a:xfrm>
          </p:grpSpPr>
          <p:sp>
            <p:nvSpPr>
              <p:cNvPr id="4529" name="Google Shape;4529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34" name="Google Shape;4534;p50"/>
            <p:cNvGrpSpPr/>
            <p:nvPr/>
          </p:nvGrpSpPr>
          <p:grpSpPr>
            <a:xfrm>
              <a:off x="2625237" y="4884373"/>
              <a:ext cx="258320" cy="284364"/>
              <a:chOff x="-95938" y="5196046"/>
              <a:chExt cx="289499" cy="318687"/>
            </a:xfrm>
          </p:grpSpPr>
          <p:sp>
            <p:nvSpPr>
              <p:cNvPr id="4535" name="Google Shape;4535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40" name="Google Shape;4540;p50"/>
            <p:cNvGrpSpPr/>
            <p:nvPr/>
          </p:nvGrpSpPr>
          <p:grpSpPr>
            <a:xfrm>
              <a:off x="3333316" y="4884373"/>
              <a:ext cx="258320" cy="284364"/>
              <a:chOff x="-95938" y="5196046"/>
              <a:chExt cx="289499" cy="318687"/>
            </a:xfrm>
          </p:grpSpPr>
          <p:sp>
            <p:nvSpPr>
              <p:cNvPr id="4541" name="Google Shape;4541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46" name="Google Shape;4546;p50"/>
            <p:cNvGrpSpPr/>
            <p:nvPr/>
          </p:nvGrpSpPr>
          <p:grpSpPr>
            <a:xfrm>
              <a:off x="4041396" y="4884373"/>
              <a:ext cx="258320" cy="284364"/>
              <a:chOff x="-95938" y="5196046"/>
              <a:chExt cx="289499" cy="318687"/>
            </a:xfrm>
          </p:grpSpPr>
          <p:sp>
            <p:nvSpPr>
              <p:cNvPr id="4547" name="Google Shape;4547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52" name="Google Shape;4552;p50"/>
            <p:cNvGrpSpPr/>
            <p:nvPr/>
          </p:nvGrpSpPr>
          <p:grpSpPr>
            <a:xfrm>
              <a:off x="4749475" y="4884373"/>
              <a:ext cx="258320" cy="284364"/>
              <a:chOff x="-95938" y="5196046"/>
              <a:chExt cx="289499" cy="318687"/>
            </a:xfrm>
          </p:grpSpPr>
          <p:sp>
            <p:nvSpPr>
              <p:cNvPr id="4553" name="Google Shape;4553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58" name="Google Shape;4558;p50"/>
            <p:cNvGrpSpPr/>
            <p:nvPr/>
          </p:nvGrpSpPr>
          <p:grpSpPr>
            <a:xfrm>
              <a:off x="5457554" y="4884373"/>
              <a:ext cx="258320" cy="284364"/>
              <a:chOff x="-95938" y="5196046"/>
              <a:chExt cx="289499" cy="318687"/>
            </a:xfrm>
          </p:grpSpPr>
          <p:sp>
            <p:nvSpPr>
              <p:cNvPr id="4559" name="Google Shape;4559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64" name="Google Shape;4564;p50"/>
            <p:cNvGrpSpPr/>
            <p:nvPr/>
          </p:nvGrpSpPr>
          <p:grpSpPr>
            <a:xfrm>
              <a:off x="6165634" y="4884373"/>
              <a:ext cx="258320" cy="284364"/>
              <a:chOff x="-95938" y="5196046"/>
              <a:chExt cx="289499" cy="318687"/>
            </a:xfrm>
          </p:grpSpPr>
          <p:sp>
            <p:nvSpPr>
              <p:cNvPr id="4565" name="Google Shape;4565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70" name="Google Shape;4570;p50"/>
            <p:cNvGrpSpPr/>
            <p:nvPr/>
          </p:nvGrpSpPr>
          <p:grpSpPr>
            <a:xfrm>
              <a:off x="6873713" y="4884373"/>
              <a:ext cx="258320" cy="284364"/>
              <a:chOff x="-95938" y="5196046"/>
              <a:chExt cx="289499" cy="318687"/>
            </a:xfrm>
          </p:grpSpPr>
          <p:sp>
            <p:nvSpPr>
              <p:cNvPr id="4571" name="Google Shape;4571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76" name="Google Shape;4576;p50"/>
            <p:cNvGrpSpPr/>
            <p:nvPr/>
          </p:nvGrpSpPr>
          <p:grpSpPr>
            <a:xfrm>
              <a:off x="7581793" y="4884373"/>
              <a:ext cx="258320" cy="284364"/>
              <a:chOff x="-95938" y="5196046"/>
              <a:chExt cx="289499" cy="318687"/>
            </a:xfrm>
          </p:grpSpPr>
          <p:sp>
            <p:nvSpPr>
              <p:cNvPr id="4577" name="Google Shape;4577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82" name="Google Shape;4582;p50"/>
            <p:cNvGrpSpPr/>
            <p:nvPr/>
          </p:nvGrpSpPr>
          <p:grpSpPr>
            <a:xfrm>
              <a:off x="8289872" y="4884373"/>
              <a:ext cx="258320" cy="284364"/>
              <a:chOff x="-95938" y="5196046"/>
              <a:chExt cx="289499" cy="318687"/>
            </a:xfrm>
          </p:grpSpPr>
          <p:sp>
            <p:nvSpPr>
              <p:cNvPr id="4583" name="Google Shape;4583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88" name="Google Shape;4588;p50"/>
            <p:cNvGrpSpPr/>
            <p:nvPr/>
          </p:nvGrpSpPr>
          <p:grpSpPr>
            <a:xfrm>
              <a:off x="8997951" y="4884373"/>
              <a:ext cx="258320" cy="284364"/>
              <a:chOff x="-95938" y="5196046"/>
              <a:chExt cx="289499" cy="318687"/>
            </a:xfrm>
          </p:grpSpPr>
          <p:sp>
            <p:nvSpPr>
              <p:cNvPr id="4589" name="Google Shape;4589;p50"/>
              <p:cNvSpPr/>
              <p:nvPr/>
            </p:nvSpPr>
            <p:spPr>
              <a:xfrm>
                <a:off x="-95938" y="5225234"/>
                <a:ext cx="289499" cy="289499"/>
              </a:xfrm>
              <a:custGeom>
                <a:rect b="b" l="l" r="r" t="t"/>
                <a:pathLst>
                  <a:path extrusionOk="0" h="3820" w="3820">
                    <a:moveTo>
                      <a:pt x="1629" y="1"/>
                    </a:moveTo>
                    <a:cubicBezTo>
                      <a:pt x="3089" y="1"/>
                      <a:pt x="3819" y="1798"/>
                      <a:pt x="2752" y="2809"/>
                    </a:cubicBezTo>
                    <a:cubicBezTo>
                      <a:pt x="1741" y="3820"/>
                      <a:pt x="0" y="3090"/>
                      <a:pt x="0" y="1629"/>
                    </a:cubicBezTo>
                    <a:cubicBezTo>
                      <a:pt x="0" y="731"/>
                      <a:pt x="730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50"/>
              <p:cNvSpPr/>
              <p:nvPr/>
            </p:nvSpPr>
            <p:spPr>
              <a:xfrm>
                <a:off x="-82611" y="5196046"/>
                <a:ext cx="234176" cy="276767"/>
              </a:xfrm>
              <a:custGeom>
                <a:rect b="b" l="l" r="r" t="t"/>
                <a:pathLst>
                  <a:path extrusionOk="0" h="3652" w="3090">
                    <a:moveTo>
                      <a:pt x="2865" y="1236"/>
                    </a:moveTo>
                    <a:cubicBezTo>
                      <a:pt x="3033" y="1461"/>
                      <a:pt x="3090" y="1741"/>
                      <a:pt x="3090" y="2022"/>
                    </a:cubicBezTo>
                    <a:cubicBezTo>
                      <a:pt x="3090" y="2921"/>
                      <a:pt x="2359" y="3651"/>
                      <a:pt x="1461" y="3651"/>
                    </a:cubicBezTo>
                    <a:cubicBezTo>
                      <a:pt x="955" y="3651"/>
                      <a:pt x="506" y="3426"/>
                      <a:pt x="169" y="3033"/>
                    </a:cubicBezTo>
                    <a:cubicBezTo>
                      <a:pt x="57" y="2809"/>
                      <a:pt x="0" y="2528"/>
                      <a:pt x="0" y="2247"/>
                    </a:cubicBezTo>
                    <a:cubicBezTo>
                      <a:pt x="0" y="674"/>
                      <a:pt x="1910" y="0"/>
                      <a:pt x="2865" y="12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50"/>
              <p:cNvSpPr/>
              <p:nvPr/>
            </p:nvSpPr>
            <p:spPr>
              <a:xfrm>
                <a:off x="-44935" y="5276313"/>
                <a:ext cx="170365" cy="170365"/>
              </a:xfrm>
              <a:custGeom>
                <a:rect b="b" l="l" r="r" t="t"/>
                <a:pathLst>
                  <a:path extrusionOk="0" h="2248" w="2248">
                    <a:moveTo>
                      <a:pt x="956" y="0"/>
                    </a:moveTo>
                    <a:cubicBezTo>
                      <a:pt x="1798" y="0"/>
                      <a:pt x="2248" y="1011"/>
                      <a:pt x="1630" y="1629"/>
                    </a:cubicBezTo>
                    <a:cubicBezTo>
                      <a:pt x="1012" y="2247"/>
                      <a:pt x="1" y="1798"/>
                      <a:pt x="1" y="955"/>
                    </a:cubicBezTo>
                    <a:cubicBezTo>
                      <a:pt x="1" y="450"/>
                      <a:pt x="450" y="0"/>
                      <a:pt x="9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50"/>
              <p:cNvSpPr/>
              <p:nvPr/>
            </p:nvSpPr>
            <p:spPr>
              <a:xfrm>
                <a:off x="-30937" y="5294555"/>
                <a:ext cx="132017" cy="127774"/>
              </a:xfrm>
              <a:custGeom>
                <a:rect b="b" l="l" r="r" t="t"/>
                <a:pathLst>
                  <a:path extrusionOk="0" h="1686" w="1742">
                    <a:moveTo>
                      <a:pt x="1573" y="169"/>
                    </a:moveTo>
                    <a:cubicBezTo>
                      <a:pt x="1685" y="337"/>
                      <a:pt x="1742" y="506"/>
                      <a:pt x="1742" y="730"/>
                    </a:cubicBezTo>
                    <a:cubicBezTo>
                      <a:pt x="1742" y="1236"/>
                      <a:pt x="1292" y="1685"/>
                      <a:pt x="787" y="1685"/>
                    </a:cubicBezTo>
                    <a:cubicBezTo>
                      <a:pt x="337" y="1685"/>
                      <a:pt x="0" y="1348"/>
                      <a:pt x="57" y="899"/>
                    </a:cubicBezTo>
                    <a:cubicBezTo>
                      <a:pt x="57" y="393"/>
                      <a:pt x="450" y="0"/>
                      <a:pt x="1011" y="0"/>
                    </a:cubicBezTo>
                    <a:cubicBezTo>
                      <a:pt x="1180" y="0"/>
                      <a:pt x="1405" y="56"/>
                      <a:pt x="1573" y="1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50"/>
              <p:cNvSpPr/>
              <p:nvPr/>
            </p:nvSpPr>
            <p:spPr>
              <a:xfrm>
                <a:off x="-27884" y="5272069"/>
                <a:ext cx="119286" cy="157557"/>
              </a:xfrm>
              <a:custGeom>
                <a:rect b="b" l="l" r="r" t="t"/>
                <a:pathLst>
                  <a:path extrusionOk="0" h="2079" w="1574">
                    <a:moveTo>
                      <a:pt x="113" y="1685"/>
                    </a:moveTo>
                    <a:cubicBezTo>
                      <a:pt x="1" y="1517"/>
                      <a:pt x="1" y="1348"/>
                      <a:pt x="1" y="1180"/>
                    </a:cubicBezTo>
                    <a:cubicBezTo>
                      <a:pt x="1" y="450"/>
                      <a:pt x="843" y="0"/>
                      <a:pt x="1461" y="450"/>
                    </a:cubicBezTo>
                    <a:cubicBezTo>
                      <a:pt x="1517" y="562"/>
                      <a:pt x="1573" y="730"/>
                      <a:pt x="1573" y="899"/>
                    </a:cubicBezTo>
                    <a:cubicBezTo>
                      <a:pt x="1573" y="1629"/>
                      <a:pt x="731" y="2078"/>
                      <a:pt x="113" y="1685"/>
                    </a:cubicBezTo>
                    <a:close/>
                  </a:path>
                </a:pathLst>
              </a:custGeom>
              <a:solidFill>
                <a:srgbClr val="EFF0F1">
                  <a:alpha val="65882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4" name="Google Shape;4594;p50"/>
            <p:cNvSpPr/>
            <p:nvPr/>
          </p:nvSpPr>
          <p:spPr>
            <a:xfrm>
              <a:off x="12" y="4896780"/>
              <a:ext cx="9519181" cy="79786"/>
            </a:xfrm>
            <a:custGeom>
              <a:rect b="b" l="l" r="r" t="t"/>
              <a:pathLst>
                <a:path extrusionOk="0" h="1180" w="122327">
                  <a:moveTo>
                    <a:pt x="122045" y="0"/>
                  </a:moveTo>
                  <a:lnTo>
                    <a:pt x="0" y="56"/>
                  </a:lnTo>
                  <a:lnTo>
                    <a:pt x="0" y="1179"/>
                  </a:lnTo>
                  <a:lnTo>
                    <a:pt x="122326" y="1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95" name="Google Shape;4595;p50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596" name="Google Shape;4596;p50"/>
          <p:cNvSpPr txBox="1"/>
          <p:nvPr>
            <p:ph idx="1" type="subTitle"/>
          </p:nvPr>
        </p:nvSpPr>
        <p:spPr>
          <a:xfrm>
            <a:off x="739400" y="1465925"/>
            <a:ext cx="2049300" cy="719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97" name="Google Shape;4597;p50"/>
          <p:cNvSpPr txBox="1"/>
          <p:nvPr>
            <p:ph idx="2" type="subTitle"/>
          </p:nvPr>
        </p:nvSpPr>
        <p:spPr>
          <a:xfrm>
            <a:off x="739398" y="2134050"/>
            <a:ext cx="2049300" cy="204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98" name="Google Shape;4598;p50"/>
          <p:cNvSpPr txBox="1"/>
          <p:nvPr>
            <p:ph idx="3" type="subTitle"/>
          </p:nvPr>
        </p:nvSpPr>
        <p:spPr>
          <a:xfrm>
            <a:off x="3166350" y="1465925"/>
            <a:ext cx="2049300" cy="719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99" name="Google Shape;4599;p50"/>
          <p:cNvSpPr txBox="1"/>
          <p:nvPr>
            <p:ph idx="4" type="subTitle"/>
          </p:nvPr>
        </p:nvSpPr>
        <p:spPr>
          <a:xfrm>
            <a:off x="3166349" y="2134050"/>
            <a:ext cx="2049300" cy="204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00" name="Google Shape;4600;p50"/>
          <p:cNvSpPr txBox="1"/>
          <p:nvPr>
            <p:ph idx="5" type="subTitle"/>
          </p:nvPr>
        </p:nvSpPr>
        <p:spPr>
          <a:xfrm>
            <a:off x="5593301" y="1465925"/>
            <a:ext cx="2049300" cy="719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 sz="1700">
                <a:latin typeface="Michroma"/>
                <a:ea typeface="Michroma"/>
                <a:cs typeface="Michroma"/>
                <a:sym typeface="Michrom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601" name="Google Shape;4601;p50"/>
          <p:cNvSpPr txBox="1"/>
          <p:nvPr>
            <p:ph idx="6" type="subTitle"/>
          </p:nvPr>
        </p:nvSpPr>
        <p:spPr>
          <a:xfrm>
            <a:off x="5593299" y="2134050"/>
            <a:ext cx="2049300" cy="204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602" name="Google Shape;4602;p50"/>
          <p:cNvGrpSpPr/>
          <p:nvPr/>
        </p:nvGrpSpPr>
        <p:grpSpPr>
          <a:xfrm>
            <a:off x="901650" y="4536578"/>
            <a:ext cx="7632924" cy="308643"/>
            <a:chOff x="901650" y="4536578"/>
            <a:chExt cx="7632924" cy="308643"/>
          </a:xfrm>
        </p:grpSpPr>
        <p:grpSp>
          <p:nvGrpSpPr>
            <p:cNvPr id="4603" name="Google Shape;4603;p50"/>
            <p:cNvGrpSpPr/>
            <p:nvPr/>
          </p:nvGrpSpPr>
          <p:grpSpPr>
            <a:xfrm>
              <a:off x="3722400" y="4608254"/>
              <a:ext cx="208157" cy="236967"/>
              <a:chOff x="3722400" y="4608254"/>
              <a:chExt cx="208157" cy="236967"/>
            </a:xfrm>
          </p:grpSpPr>
          <p:sp>
            <p:nvSpPr>
              <p:cNvPr id="4604" name="Google Shape;4604;p50"/>
              <p:cNvSpPr/>
              <p:nvPr/>
            </p:nvSpPr>
            <p:spPr>
              <a:xfrm>
                <a:off x="3722400" y="4608254"/>
                <a:ext cx="208157" cy="236967"/>
              </a:xfrm>
              <a:custGeom>
                <a:rect b="b" l="l" r="r" t="t"/>
                <a:pathLst>
                  <a:path extrusionOk="0" h="2303" w="2023">
                    <a:moveTo>
                      <a:pt x="394" y="1460"/>
                    </a:moveTo>
                    <a:cubicBezTo>
                      <a:pt x="1" y="562"/>
                      <a:pt x="1292" y="0"/>
                      <a:pt x="1686" y="843"/>
                    </a:cubicBezTo>
                    <a:cubicBezTo>
                      <a:pt x="2023" y="1741"/>
                      <a:pt x="731" y="2303"/>
                      <a:pt x="394" y="146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50"/>
              <p:cNvSpPr/>
              <p:nvPr/>
            </p:nvSpPr>
            <p:spPr>
              <a:xfrm>
                <a:off x="3762838" y="4660217"/>
                <a:ext cx="127281" cy="127281"/>
              </a:xfrm>
              <a:custGeom>
                <a:rect b="b" l="l" r="r" t="t"/>
                <a:pathLst>
                  <a:path extrusionOk="0" h="1237" w="1237">
                    <a:moveTo>
                      <a:pt x="169" y="843"/>
                    </a:moveTo>
                    <a:cubicBezTo>
                      <a:pt x="1" y="562"/>
                      <a:pt x="169" y="281"/>
                      <a:pt x="394" y="169"/>
                    </a:cubicBezTo>
                    <a:cubicBezTo>
                      <a:pt x="843" y="1"/>
                      <a:pt x="1236" y="394"/>
                      <a:pt x="1068" y="787"/>
                    </a:cubicBezTo>
                    <a:cubicBezTo>
                      <a:pt x="956" y="1236"/>
                      <a:pt x="338" y="1236"/>
                      <a:pt x="169" y="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50"/>
              <p:cNvSpPr/>
              <p:nvPr/>
            </p:nvSpPr>
            <p:spPr>
              <a:xfrm>
                <a:off x="3768600" y="4665979"/>
                <a:ext cx="127281" cy="121519"/>
              </a:xfrm>
              <a:custGeom>
                <a:rect b="b" l="l" r="r" t="t"/>
                <a:pathLst>
                  <a:path extrusionOk="0" h="1181" w="1237">
                    <a:moveTo>
                      <a:pt x="113" y="787"/>
                    </a:moveTo>
                    <a:cubicBezTo>
                      <a:pt x="1" y="619"/>
                      <a:pt x="57" y="450"/>
                      <a:pt x="169" y="282"/>
                    </a:cubicBezTo>
                    <a:cubicBezTo>
                      <a:pt x="169" y="225"/>
                      <a:pt x="226" y="225"/>
                      <a:pt x="282" y="225"/>
                    </a:cubicBezTo>
                    <a:cubicBezTo>
                      <a:pt x="787" y="1"/>
                      <a:pt x="1237" y="506"/>
                      <a:pt x="900" y="956"/>
                    </a:cubicBezTo>
                    <a:cubicBezTo>
                      <a:pt x="900" y="1012"/>
                      <a:pt x="843" y="1012"/>
                      <a:pt x="787" y="1068"/>
                    </a:cubicBezTo>
                    <a:cubicBezTo>
                      <a:pt x="506" y="1180"/>
                      <a:pt x="169" y="1068"/>
                      <a:pt x="57" y="787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50"/>
              <p:cNvSpPr/>
              <p:nvPr/>
            </p:nvSpPr>
            <p:spPr>
              <a:xfrm>
                <a:off x="3780228" y="4694893"/>
                <a:ext cx="80978" cy="69454"/>
              </a:xfrm>
              <a:custGeom>
                <a:rect b="b" l="l" r="r" t="t"/>
                <a:pathLst>
                  <a:path extrusionOk="0" h="675" w="787">
                    <a:moveTo>
                      <a:pt x="450" y="618"/>
                    </a:moveTo>
                    <a:cubicBezTo>
                      <a:pt x="113" y="618"/>
                      <a:pt x="0" y="225"/>
                      <a:pt x="225" y="1"/>
                    </a:cubicBezTo>
                    <a:cubicBezTo>
                      <a:pt x="169" y="57"/>
                      <a:pt x="169" y="113"/>
                      <a:pt x="169" y="169"/>
                    </a:cubicBezTo>
                    <a:cubicBezTo>
                      <a:pt x="113" y="338"/>
                      <a:pt x="281" y="562"/>
                      <a:pt x="506" y="562"/>
                    </a:cubicBezTo>
                    <a:cubicBezTo>
                      <a:pt x="562" y="562"/>
                      <a:pt x="674" y="562"/>
                      <a:pt x="787" y="450"/>
                    </a:cubicBezTo>
                    <a:cubicBezTo>
                      <a:pt x="730" y="562"/>
                      <a:pt x="562" y="675"/>
                      <a:pt x="450" y="61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08" name="Google Shape;4608;p50"/>
            <p:cNvGrpSpPr/>
            <p:nvPr/>
          </p:nvGrpSpPr>
          <p:grpSpPr>
            <a:xfrm>
              <a:off x="1260693" y="4681212"/>
              <a:ext cx="356260" cy="81650"/>
              <a:chOff x="1962943" y="5517637"/>
              <a:chExt cx="356260" cy="81650"/>
            </a:xfrm>
          </p:grpSpPr>
          <p:sp>
            <p:nvSpPr>
              <p:cNvPr id="4609" name="Google Shape;4609;p50"/>
              <p:cNvSpPr/>
              <p:nvPr/>
            </p:nvSpPr>
            <p:spPr>
              <a:xfrm>
                <a:off x="1985205" y="5517637"/>
                <a:ext cx="70552" cy="81650"/>
              </a:xfrm>
              <a:custGeom>
                <a:rect b="b" l="l" r="r" t="t"/>
                <a:pathLst>
                  <a:path extrusionOk="0" h="1236" w="1068">
                    <a:moveTo>
                      <a:pt x="57" y="1236"/>
                    </a:moveTo>
                    <a:lnTo>
                      <a:pt x="0" y="0"/>
                    </a:lnTo>
                    <a:lnTo>
                      <a:pt x="1068" y="0"/>
                    </a:lnTo>
                    <a:lnTo>
                      <a:pt x="1068" y="123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50"/>
              <p:cNvSpPr/>
              <p:nvPr/>
            </p:nvSpPr>
            <p:spPr>
              <a:xfrm>
                <a:off x="2055690" y="5517637"/>
                <a:ext cx="263513" cy="81650"/>
              </a:xfrm>
              <a:custGeom>
                <a:rect b="b" l="l" r="r" t="t"/>
                <a:pathLst>
                  <a:path extrusionOk="0" h="1236" w="3989">
                    <a:moveTo>
                      <a:pt x="1" y="1236"/>
                    </a:moveTo>
                    <a:lnTo>
                      <a:pt x="1" y="0"/>
                    </a:lnTo>
                    <a:lnTo>
                      <a:pt x="3988" y="0"/>
                    </a:lnTo>
                    <a:lnTo>
                      <a:pt x="3988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50"/>
              <p:cNvSpPr/>
              <p:nvPr/>
            </p:nvSpPr>
            <p:spPr>
              <a:xfrm>
                <a:off x="1962943" y="5517637"/>
                <a:ext cx="26028" cy="81650"/>
              </a:xfrm>
              <a:custGeom>
                <a:rect b="b" l="l" r="r" t="t"/>
                <a:pathLst>
                  <a:path extrusionOk="0" h="1236" w="394">
                    <a:moveTo>
                      <a:pt x="0" y="1236"/>
                    </a:moveTo>
                    <a:lnTo>
                      <a:pt x="0" y="0"/>
                    </a:lnTo>
                    <a:lnTo>
                      <a:pt x="337" y="0"/>
                    </a:lnTo>
                    <a:lnTo>
                      <a:pt x="394" y="12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50"/>
              <p:cNvSpPr/>
              <p:nvPr/>
            </p:nvSpPr>
            <p:spPr>
              <a:xfrm>
                <a:off x="2055690" y="5580723"/>
                <a:ext cx="263513" cy="18563"/>
              </a:xfrm>
              <a:custGeom>
                <a:rect b="b" l="l" r="r" t="t"/>
                <a:pathLst>
                  <a:path extrusionOk="0" h="281" w="3989">
                    <a:moveTo>
                      <a:pt x="3988" y="0"/>
                    </a:moveTo>
                    <a:lnTo>
                      <a:pt x="3988" y="281"/>
                    </a:lnTo>
                    <a:lnTo>
                      <a:pt x="1" y="28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50"/>
              <p:cNvSpPr/>
              <p:nvPr/>
            </p:nvSpPr>
            <p:spPr>
              <a:xfrm>
                <a:off x="1962943" y="5580723"/>
                <a:ext cx="26028" cy="18563"/>
              </a:xfrm>
              <a:custGeom>
                <a:rect b="b" l="l" r="r" t="t"/>
                <a:pathLst>
                  <a:path extrusionOk="0" h="281" w="394">
                    <a:moveTo>
                      <a:pt x="394" y="0"/>
                    </a:moveTo>
                    <a:lnTo>
                      <a:pt x="394" y="281"/>
                    </a:lnTo>
                    <a:lnTo>
                      <a:pt x="0" y="2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14" name="Google Shape;4614;p50"/>
            <p:cNvGrpSpPr/>
            <p:nvPr/>
          </p:nvGrpSpPr>
          <p:grpSpPr>
            <a:xfrm>
              <a:off x="901650" y="4536578"/>
              <a:ext cx="252349" cy="252349"/>
              <a:chOff x="1647575" y="5358103"/>
              <a:chExt cx="252349" cy="252349"/>
            </a:xfrm>
          </p:grpSpPr>
          <p:sp>
            <p:nvSpPr>
              <p:cNvPr id="4615" name="Google Shape;4615;p50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50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50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50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19" name="Google Shape;4619;p50"/>
            <p:cNvGrpSpPr/>
            <p:nvPr/>
          </p:nvGrpSpPr>
          <p:grpSpPr>
            <a:xfrm>
              <a:off x="8282225" y="4557203"/>
              <a:ext cx="252349" cy="252349"/>
              <a:chOff x="1647575" y="5358103"/>
              <a:chExt cx="252349" cy="252349"/>
            </a:xfrm>
          </p:grpSpPr>
          <p:sp>
            <p:nvSpPr>
              <p:cNvPr id="4620" name="Google Shape;4620;p50"/>
              <p:cNvSpPr/>
              <p:nvPr/>
            </p:nvSpPr>
            <p:spPr>
              <a:xfrm>
                <a:off x="1647575" y="5358103"/>
                <a:ext cx="252349" cy="252349"/>
              </a:xfrm>
              <a:custGeom>
                <a:rect b="b" l="l" r="r" t="t"/>
                <a:pathLst>
                  <a:path extrusionOk="0" h="3820" w="3820">
                    <a:moveTo>
                      <a:pt x="3707" y="2303"/>
                    </a:moveTo>
                    <a:cubicBezTo>
                      <a:pt x="3820" y="899"/>
                      <a:pt x="2247" y="0"/>
                      <a:pt x="1124" y="899"/>
                    </a:cubicBezTo>
                    <a:cubicBezTo>
                      <a:pt x="0" y="1741"/>
                      <a:pt x="506" y="3539"/>
                      <a:pt x="1910" y="3707"/>
                    </a:cubicBezTo>
                    <a:cubicBezTo>
                      <a:pt x="2809" y="3819"/>
                      <a:pt x="3595" y="3145"/>
                      <a:pt x="3707" y="230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50"/>
              <p:cNvSpPr/>
              <p:nvPr/>
            </p:nvSpPr>
            <p:spPr>
              <a:xfrm>
                <a:off x="1695798" y="5428588"/>
                <a:ext cx="163300" cy="141038"/>
              </a:xfrm>
              <a:custGeom>
                <a:rect b="b" l="l" r="r" t="t"/>
                <a:pathLst>
                  <a:path extrusionOk="0" h="2135" w="2472">
                    <a:moveTo>
                      <a:pt x="2416" y="1180"/>
                    </a:moveTo>
                    <a:cubicBezTo>
                      <a:pt x="2472" y="562"/>
                      <a:pt x="2079" y="57"/>
                      <a:pt x="1461" y="0"/>
                    </a:cubicBezTo>
                    <a:lnTo>
                      <a:pt x="1405" y="0"/>
                    </a:lnTo>
                    <a:cubicBezTo>
                      <a:pt x="1" y="0"/>
                      <a:pt x="1" y="2135"/>
                      <a:pt x="1405" y="2135"/>
                    </a:cubicBezTo>
                    <a:lnTo>
                      <a:pt x="1461" y="2135"/>
                    </a:lnTo>
                    <a:cubicBezTo>
                      <a:pt x="1966" y="2022"/>
                      <a:pt x="2360" y="1685"/>
                      <a:pt x="2416" y="1180"/>
                    </a:cubicBezTo>
                    <a:close/>
                  </a:path>
                </a:pathLst>
              </a:custGeom>
              <a:solidFill>
                <a:srgbClr val="EFF0F1">
                  <a:alpha val="4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50"/>
              <p:cNvSpPr/>
              <p:nvPr/>
            </p:nvSpPr>
            <p:spPr>
              <a:xfrm>
                <a:off x="1740322" y="5450850"/>
                <a:ext cx="85416" cy="85416"/>
              </a:xfrm>
              <a:custGeom>
                <a:rect b="b" l="l" r="r" t="t"/>
                <a:pathLst>
                  <a:path extrusionOk="0" h="1293" w="1293">
                    <a:moveTo>
                      <a:pt x="1236" y="787"/>
                    </a:moveTo>
                    <a:cubicBezTo>
                      <a:pt x="1292" y="281"/>
                      <a:pt x="731" y="0"/>
                      <a:pt x="394" y="281"/>
                    </a:cubicBezTo>
                    <a:cubicBezTo>
                      <a:pt x="1" y="618"/>
                      <a:pt x="169" y="1180"/>
                      <a:pt x="675" y="1236"/>
                    </a:cubicBezTo>
                    <a:cubicBezTo>
                      <a:pt x="955" y="1292"/>
                      <a:pt x="1180" y="1068"/>
                      <a:pt x="1236" y="78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50"/>
              <p:cNvSpPr/>
              <p:nvPr/>
            </p:nvSpPr>
            <p:spPr>
              <a:xfrm>
                <a:off x="1758885" y="5495374"/>
                <a:ext cx="22328" cy="22328"/>
              </a:xfrm>
              <a:custGeom>
                <a:rect b="b" l="l" r="r" t="t"/>
                <a:pathLst>
                  <a:path extrusionOk="0" h="338" w="338">
                    <a:moveTo>
                      <a:pt x="337" y="169"/>
                    </a:moveTo>
                    <a:cubicBezTo>
                      <a:pt x="337" y="113"/>
                      <a:pt x="281" y="0"/>
                      <a:pt x="225" y="0"/>
                    </a:cubicBezTo>
                    <a:cubicBezTo>
                      <a:pt x="113" y="0"/>
                      <a:pt x="57" y="57"/>
                      <a:pt x="57" y="169"/>
                    </a:cubicBezTo>
                    <a:cubicBezTo>
                      <a:pt x="0" y="225"/>
                      <a:pt x="57" y="337"/>
                      <a:pt x="169" y="337"/>
                    </a:cubicBezTo>
                    <a:cubicBezTo>
                      <a:pt x="281" y="337"/>
                      <a:pt x="337" y="281"/>
                      <a:pt x="337" y="16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7" Type="http://schemas.openxmlformats.org/officeDocument/2006/relationships/theme" Target="../theme/theme2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8.xml"/><Relationship Id="rId3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accent6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41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ichroma"/>
              <a:buNone/>
              <a:defRPr b="0" i="0" sz="28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ichroma"/>
              <a:buNone/>
              <a:defRPr b="0" i="0" sz="28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ichroma"/>
              <a:buNone/>
              <a:defRPr b="0" i="0" sz="28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ichroma"/>
              <a:buNone/>
              <a:defRPr b="0" i="0" sz="28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ichroma"/>
              <a:buNone/>
              <a:defRPr b="0" i="0" sz="28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ichroma"/>
              <a:buNone/>
              <a:defRPr b="0" i="0" sz="28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ichroma"/>
              <a:buNone/>
              <a:defRPr b="0" i="0" sz="28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ichroma"/>
              <a:buNone/>
              <a:defRPr b="0" i="0" sz="28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ichroma"/>
              <a:buNone/>
              <a:defRPr b="0" i="0" sz="28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defRPr>
            </a:lvl9pPr>
          </a:lstStyle>
          <a:p/>
        </p:txBody>
      </p:sp>
      <p:sp>
        <p:nvSpPr>
          <p:cNvPr id="7" name="Google Shape;7;p41"/>
          <p:cNvSpPr txBox="1"/>
          <p:nvPr>
            <p:ph idx="1" type="body"/>
          </p:nvPr>
        </p:nvSpPr>
        <p:spPr>
          <a:xfrm>
            <a:off x="714675" y="1159054"/>
            <a:ext cx="7714800" cy="3448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M Sans"/>
              <a:buChar char="●"/>
              <a:defRPr b="0" i="0" sz="14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M Sans"/>
              <a:buChar char="○"/>
              <a:defRPr b="0" i="0" sz="14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M Sans"/>
              <a:buChar char="■"/>
              <a:defRPr b="0" i="0" sz="14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M Sans"/>
              <a:buChar char="●"/>
              <a:defRPr b="0" i="0" sz="14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M Sans"/>
              <a:buChar char="○"/>
              <a:defRPr b="0" i="0" sz="14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M Sans"/>
              <a:buChar char="■"/>
              <a:defRPr b="0" i="0" sz="14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M Sans"/>
              <a:buChar char="●"/>
              <a:defRPr b="0" i="0" sz="14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M Sans"/>
              <a:buChar char="○"/>
              <a:defRPr b="0" i="0" sz="14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M Sans"/>
              <a:buChar char="■"/>
              <a:defRPr b="0" i="0" sz="1400" u="none" cap="none" strike="noStrike">
                <a:solidFill>
                  <a:schemeClr val="l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0E2A47"/>
        </a:solidFill>
      </p:bgPr>
    </p:bg>
    <p:spTree>
      <p:nvGrpSpPr>
        <p:cNvPr id="13085" name="Shape 13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6" name="Google Shape;13086;p59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Arial"/>
              <a:buNone/>
              <a:defRPr b="0" i="0" sz="2400" u="none" cap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13087" name="Google Shape;13087;p59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298450" lvl="1" marL="9144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298450" lvl="2" marL="13716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298450" lvl="3" marL="1828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298450" lvl="4" marL="22860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298450" lvl="5" marL="2743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298450" lvl="6" marL="32004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298450" lvl="7" marL="36576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298450" lvl="8" marL="41148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b="0" i="0" sz="1100" u="none" cap="none" strike="noStrike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6" r:id="rId1"/>
    <p:sldLayoutId id="2147483677" r:id="rId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5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10.png"/><Relationship Id="rId4" Type="http://schemas.openxmlformats.org/officeDocument/2006/relationships/image" Target="../media/image11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7.xml"/><Relationship Id="rId3" Type="http://schemas.openxmlformats.org/officeDocument/2006/relationships/hyperlink" Target="http://www.youtube.com/watch?v=k91CQvBHvb4" TargetMode="External"/><Relationship Id="rId4" Type="http://schemas.openxmlformats.org/officeDocument/2006/relationships/image" Target="../media/image12.jp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8.xml"/><Relationship Id="rId3" Type="http://schemas.openxmlformats.org/officeDocument/2006/relationships/hyperlink" Target="http://www.youtube.com/watch?v=P7fi4hP_y80" TargetMode="External"/><Relationship Id="rId4" Type="http://schemas.openxmlformats.org/officeDocument/2006/relationships/image" Target="../media/image9.jp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4.png"/><Relationship Id="rId4" Type="http://schemas.openxmlformats.org/officeDocument/2006/relationships/image" Target="../media/image6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.xml"/><Relationship Id="rId3" Type="http://schemas.openxmlformats.org/officeDocument/2006/relationships/hyperlink" Target="http://drive.google.com/file/d/1boOggMGOBScxhjE7O3Oa2Zfzd3udqHMO/view" TargetMode="External"/><Relationship Id="rId4" Type="http://schemas.openxmlformats.org/officeDocument/2006/relationships/image" Target="../media/image8.jp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3.png"/><Relationship Id="rId4" Type="http://schemas.openxmlformats.org/officeDocument/2006/relationships/image" Target="../media/image1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.png"/><Relationship Id="rId4" Type="http://schemas.openxmlformats.org/officeDocument/2006/relationships/image" Target="../media/image7.png"/><Relationship Id="rId5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094" name="Shape 13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5" name="Google Shape;13095;p1"/>
          <p:cNvSpPr txBox="1"/>
          <p:nvPr>
            <p:ph idx="1" type="subTitle"/>
          </p:nvPr>
        </p:nvSpPr>
        <p:spPr>
          <a:xfrm>
            <a:off x="885800" y="4044525"/>
            <a:ext cx="2164800" cy="66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By: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Misk Sawallha 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Ansam Darweesh </a:t>
            </a:r>
            <a:endParaRPr/>
          </a:p>
        </p:txBody>
      </p:sp>
      <p:sp>
        <p:nvSpPr>
          <p:cNvPr id="13096" name="Google Shape;13096;p1"/>
          <p:cNvSpPr txBox="1"/>
          <p:nvPr>
            <p:ph type="ctrTitle"/>
          </p:nvPr>
        </p:nvSpPr>
        <p:spPr>
          <a:xfrm>
            <a:off x="885800" y="1810465"/>
            <a:ext cx="6192900" cy="209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100"/>
              <a:t>Robotic</a:t>
            </a:r>
            <a:r>
              <a:rPr lang="en" sz="4100">
                <a:solidFill>
                  <a:schemeClr val="lt1"/>
                </a:solidFill>
              </a:rPr>
              <a:t> </a:t>
            </a:r>
            <a:r>
              <a:rPr lang="en" sz="4100"/>
              <a:t>Gripper </a:t>
            </a:r>
            <a:r>
              <a:rPr lang="en" sz="4100">
                <a:solidFill>
                  <a:schemeClr val="accent2"/>
                </a:solidFill>
              </a:rPr>
              <a:t>Arm</a:t>
            </a:r>
            <a:r>
              <a:rPr lang="en">
                <a:solidFill>
                  <a:schemeClr val="lt1"/>
                </a:solidFill>
              </a:rPr>
              <a:t> </a:t>
            </a:r>
            <a:endParaRPr/>
          </a:p>
        </p:txBody>
      </p:sp>
      <p:grpSp>
        <p:nvGrpSpPr>
          <p:cNvPr id="13097" name="Google Shape;13097;p1"/>
          <p:cNvGrpSpPr/>
          <p:nvPr/>
        </p:nvGrpSpPr>
        <p:grpSpPr>
          <a:xfrm>
            <a:off x="6148837" y="1025595"/>
            <a:ext cx="3431442" cy="4129357"/>
            <a:chOff x="9304175" y="2551300"/>
            <a:chExt cx="1871321" cy="2251926"/>
          </a:xfrm>
        </p:grpSpPr>
        <p:sp>
          <p:nvSpPr>
            <p:cNvPr id="13098" name="Google Shape;13098;p1"/>
            <p:cNvSpPr/>
            <p:nvPr/>
          </p:nvSpPr>
          <p:spPr>
            <a:xfrm flipH="1">
              <a:off x="9304175" y="2551300"/>
              <a:ext cx="125590" cy="415957"/>
            </a:xfrm>
            <a:custGeom>
              <a:rect b="b" l="l" r="r" t="t"/>
              <a:pathLst>
                <a:path extrusionOk="0" h="5955" w="1798">
                  <a:moveTo>
                    <a:pt x="1797" y="1"/>
                  </a:moveTo>
                  <a:lnTo>
                    <a:pt x="1797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p1"/>
            <p:cNvSpPr/>
            <p:nvPr/>
          </p:nvSpPr>
          <p:spPr>
            <a:xfrm flipH="1">
              <a:off x="9304176" y="2551300"/>
              <a:ext cx="43237" cy="415957"/>
            </a:xfrm>
            <a:custGeom>
              <a:rect b="b" l="l" r="r" t="t"/>
              <a:pathLst>
                <a:path extrusionOk="0" h="5955" w="619">
                  <a:moveTo>
                    <a:pt x="618" y="1"/>
                  </a:moveTo>
                  <a:lnTo>
                    <a:pt x="618" y="5954"/>
                  </a:lnTo>
                  <a:lnTo>
                    <a:pt x="1" y="59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1"/>
            <p:cNvSpPr/>
            <p:nvPr/>
          </p:nvSpPr>
          <p:spPr>
            <a:xfrm flipH="1">
              <a:off x="9378705" y="2551300"/>
              <a:ext cx="27521" cy="415957"/>
            </a:xfrm>
            <a:custGeom>
              <a:rect b="b" l="l" r="r" t="t"/>
              <a:pathLst>
                <a:path extrusionOk="0" h="5955" w="394">
                  <a:moveTo>
                    <a:pt x="393" y="1"/>
                  </a:moveTo>
                  <a:lnTo>
                    <a:pt x="393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1"/>
            <p:cNvSpPr/>
            <p:nvPr/>
          </p:nvSpPr>
          <p:spPr>
            <a:xfrm flipH="1">
              <a:off x="9304175" y="2967180"/>
              <a:ext cx="125590" cy="215837"/>
            </a:xfrm>
            <a:custGeom>
              <a:rect b="b" l="l" r="r" t="t"/>
              <a:pathLst>
                <a:path extrusionOk="0" h="3090" w="1798">
                  <a:moveTo>
                    <a:pt x="899" y="3089"/>
                  </a:moveTo>
                  <a:lnTo>
                    <a:pt x="1348" y="1573"/>
                  </a:lnTo>
                  <a:lnTo>
                    <a:pt x="1797" y="0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450" y="1573"/>
                  </a:ln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1"/>
            <p:cNvSpPr/>
            <p:nvPr/>
          </p:nvSpPr>
          <p:spPr>
            <a:xfrm flipH="1">
              <a:off x="9429693" y="2676818"/>
              <a:ext cx="125660" cy="153111"/>
            </a:xfrm>
            <a:custGeom>
              <a:rect b="b" l="l" r="r" t="t"/>
              <a:pathLst>
                <a:path extrusionOk="0" h="2192" w="1799">
                  <a:moveTo>
                    <a:pt x="1798" y="1"/>
                  </a:moveTo>
                  <a:lnTo>
                    <a:pt x="1798" y="2191"/>
                  </a:lnTo>
                  <a:lnTo>
                    <a:pt x="1" y="21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1"/>
            <p:cNvSpPr/>
            <p:nvPr/>
          </p:nvSpPr>
          <p:spPr>
            <a:xfrm flipH="1">
              <a:off x="9716065" y="3143688"/>
              <a:ext cx="588556" cy="521849"/>
            </a:xfrm>
            <a:custGeom>
              <a:rect b="b" l="l" r="r" t="t"/>
              <a:pathLst>
                <a:path extrusionOk="0" h="7471" w="8426">
                  <a:moveTo>
                    <a:pt x="1" y="6740"/>
                  </a:moveTo>
                  <a:lnTo>
                    <a:pt x="7807" y="0"/>
                  </a:lnTo>
                  <a:lnTo>
                    <a:pt x="8425" y="731"/>
                  </a:lnTo>
                  <a:lnTo>
                    <a:pt x="562" y="7470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1"/>
            <p:cNvSpPr/>
            <p:nvPr/>
          </p:nvSpPr>
          <p:spPr>
            <a:xfrm flipH="1">
              <a:off x="9716075" y="3143688"/>
              <a:ext cx="55042" cy="58884"/>
            </a:xfrm>
            <a:custGeom>
              <a:rect b="b" l="l" r="r" t="t"/>
              <a:pathLst>
                <a:path extrusionOk="0" h="843" w="788">
                  <a:moveTo>
                    <a:pt x="1" y="169"/>
                  </a:moveTo>
                  <a:lnTo>
                    <a:pt x="169" y="0"/>
                  </a:lnTo>
                  <a:lnTo>
                    <a:pt x="787" y="731"/>
                  </a:lnTo>
                  <a:lnTo>
                    <a:pt x="619" y="843"/>
                  </a:ln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1"/>
            <p:cNvSpPr/>
            <p:nvPr/>
          </p:nvSpPr>
          <p:spPr>
            <a:xfrm flipH="1">
              <a:off x="10179031" y="3508508"/>
              <a:ext cx="125590" cy="157023"/>
            </a:xfrm>
            <a:custGeom>
              <a:rect b="b" l="l" r="r" t="t"/>
              <a:pathLst>
                <a:path extrusionOk="0" h="2248" w="1798">
                  <a:moveTo>
                    <a:pt x="1" y="1517"/>
                  </a:moveTo>
                  <a:lnTo>
                    <a:pt x="1798" y="1"/>
                  </a:lnTo>
                  <a:lnTo>
                    <a:pt x="1798" y="57"/>
                  </a:lnTo>
                  <a:cubicBezTo>
                    <a:pt x="1742" y="506"/>
                    <a:pt x="1685" y="956"/>
                    <a:pt x="1573" y="1349"/>
                  </a:cubicBezTo>
                  <a:lnTo>
                    <a:pt x="562" y="2247"/>
                  </a:lnTo>
                  <a:lnTo>
                    <a:pt x="1" y="1517"/>
                  </a:ln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1"/>
            <p:cNvSpPr/>
            <p:nvPr/>
          </p:nvSpPr>
          <p:spPr>
            <a:xfrm flipH="1">
              <a:off x="9543474" y="2971091"/>
              <a:ext cx="278632" cy="286455"/>
            </a:xfrm>
            <a:custGeom>
              <a:rect b="b" l="l" r="r" t="t"/>
              <a:pathLst>
                <a:path extrusionOk="0" h="4101" w="3989">
                  <a:moveTo>
                    <a:pt x="1" y="1460"/>
                  </a:moveTo>
                  <a:lnTo>
                    <a:pt x="1686" y="0"/>
                  </a:lnTo>
                  <a:lnTo>
                    <a:pt x="3258" y="1854"/>
                  </a:lnTo>
                  <a:cubicBezTo>
                    <a:pt x="3988" y="2696"/>
                    <a:pt x="2303" y="4100"/>
                    <a:pt x="1630" y="3258"/>
                  </a:cubicBezTo>
                  <a:lnTo>
                    <a:pt x="1" y="1404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1"/>
            <p:cNvSpPr/>
            <p:nvPr/>
          </p:nvSpPr>
          <p:spPr>
            <a:xfrm flipH="1">
              <a:off x="9665083" y="2971091"/>
              <a:ext cx="157023" cy="145218"/>
            </a:xfrm>
            <a:custGeom>
              <a:rect b="b" l="l" r="r" t="t"/>
              <a:pathLst>
                <a:path extrusionOk="0" h="2079" w="2248">
                  <a:moveTo>
                    <a:pt x="1" y="1460"/>
                  </a:moveTo>
                  <a:lnTo>
                    <a:pt x="1686" y="0"/>
                  </a:lnTo>
                  <a:lnTo>
                    <a:pt x="2247" y="674"/>
                  </a:lnTo>
                  <a:lnTo>
                    <a:pt x="562" y="2078"/>
                  </a:ln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1"/>
            <p:cNvSpPr/>
            <p:nvPr/>
          </p:nvSpPr>
          <p:spPr>
            <a:xfrm flipH="1">
              <a:off x="10253553" y="3477146"/>
              <a:ext cx="525761" cy="1153433"/>
            </a:xfrm>
            <a:custGeom>
              <a:rect b="b" l="l" r="r" t="t"/>
              <a:pathLst>
                <a:path extrusionOk="0" h="16513" w="7527">
                  <a:moveTo>
                    <a:pt x="1" y="0"/>
                  </a:moveTo>
                  <a:lnTo>
                    <a:pt x="7527" y="0"/>
                  </a:lnTo>
                  <a:lnTo>
                    <a:pt x="7527" y="16513"/>
                  </a:lnTo>
                  <a:lnTo>
                    <a:pt x="1" y="16513"/>
                  </a:lnTo>
                  <a:close/>
                </a:path>
              </a:pathLst>
            </a:custGeom>
            <a:solidFill>
              <a:srgbClr val="5EC1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p1"/>
            <p:cNvSpPr/>
            <p:nvPr/>
          </p:nvSpPr>
          <p:spPr>
            <a:xfrm flipH="1">
              <a:off x="10253554" y="3532047"/>
              <a:ext cx="466877" cy="1098531"/>
            </a:xfrm>
            <a:custGeom>
              <a:rect b="b" l="l" r="r" t="t"/>
              <a:pathLst>
                <a:path extrusionOk="0" h="15727" w="6684">
                  <a:moveTo>
                    <a:pt x="6684" y="1"/>
                  </a:moveTo>
                  <a:lnTo>
                    <a:pt x="6684" y="15727"/>
                  </a:lnTo>
                  <a:lnTo>
                    <a:pt x="0" y="157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0" name="Google Shape;13110;p1"/>
            <p:cNvSpPr/>
            <p:nvPr/>
          </p:nvSpPr>
          <p:spPr>
            <a:xfrm flipH="1">
              <a:off x="10308456" y="3532047"/>
              <a:ext cx="411975" cy="1098531"/>
            </a:xfrm>
            <a:custGeom>
              <a:rect b="b" l="l" r="r" t="t"/>
              <a:pathLst>
                <a:path extrusionOk="0" h="15727" w="5898">
                  <a:moveTo>
                    <a:pt x="5897" y="15727"/>
                  </a:moveTo>
                  <a:lnTo>
                    <a:pt x="0" y="15727"/>
                  </a:lnTo>
                  <a:lnTo>
                    <a:pt x="0" y="1"/>
                  </a:lnTo>
                  <a:lnTo>
                    <a:pt x="5897" y="1"/>
                  </a:lnTo>
                  <a:close/>
                </a:path>
              </a:pathLst>
            </a:custGeom>
            <a:solidFill>
              <a:srgbClr val="0086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1"/>
            <p:cNvSpPr/>
            <p:nvPr/>
          </p:nvSpPr>
          <p:spPr>
            <a:xfrm flipH="1">
              <a:off x="10084862" y="4579499"/>
              <a:ext cx="863136" cy="153111"/>
            </a:xfrm>
            <a:custGeom>
              <a:rect b="b" l="l" r="r" t="t"/>
              <a:pathLst>
                <a:path extrusionOk="0" h="2192" w="12357">
                  <a:moveTo>
                    <a:pt x="6179" y="1"/>
                  </a:moveTo>
                  <a:cubicBezTo>
                    <a:pt x="9268" y="1"/>
                    <a:pt x="11795" y="955"/>
                    <a:pt x="12357" y="2191"/>
                  </a:cubicBezTo>
                  <a:lnTo>
                    <a:pt x="1" y="2191"/>
                  </a:lnTo>
                  <a:cubicBezTo>
                    <a:pt x="562" y="955"/>
                    <a:pt x="3090" y="1"/>
                    <a:pt x="6179" y="1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1"/>
            <p:cNvSpPr/>
            <p:nvPr/>
          </p:nvSpPr>
          <p:spPr>
            <a:xfrm flipH="1">
              <a:off x="10084864" y="4618754"/>
              <a:ext cx="761155" cy="113856"/>
            </a:xfrm>
            <a:custGeom>
              <a:rect b="b" l="l" r="r" t="t"/>
              <a:pathLst>
                <a:path extrusionOk="0" h="1630" w="10897">
                  <a:moveTo>
                    <a:pt x="10279" y="843"/>
                  </a:moveTo>
                  <a:cubicBezTo>
                    <a:pt x="10560" y="1067"/>
                    <a:pt x="10728" y="1348"/>
                    <a:pt x="10897" y="1629"/>
                  </a:cubicBezTo>
                  <a:lnTo>
                    <a:pt x="1" y="1629"/>
                  </a:lnTo>
                  <a:cubicBezTo>
                    <a:pt x="956" y="674"/>
                    <a:pt x="3146" y="56"/>
                    <a:pt x="5730" y="56"/>
                  </a:cubicBezTo>
                  <a:cubicBezTo>
                    <a:pt x="7302" y="0"/>
                    <a:pt x="8819" y="281"/>
                    <a:pt x="10279" y="843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1"/>
            <p:cNvSpPr/>
            <p:nvPr/>
          </p:nvSpPr>
          <p:spPr>
            <a:xfrm flipH="1">
              <a:off x="10084862" y="4732538"/>
              <a:ext cx="863136" cy="70688"/>
            </a:xfrm>
            <a:custGeom>
              <a:rect b="b" l="l" r="r" t="t"/>
              <a:pathLst>
                <a:path extrusionOk="0" h="1012" w="12357">
                  <a:moveTo>
                    <a:pt x="1" y="1011"/>
                  </a:moveTo>
                  <a:lnTo>
                    <a:pt x="12357" y="1011"/>
                  </a:lnTo>
                  <a:lnTo>
                    <a:pt x="1235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1"/>
            <p:cNvSpPr/>
            <p:nvPr/>
          </p:nvSpPr>
          <p:spPr>
            <a:xfrm flipH="1">
              <a:off x="10155483" y="2982826"/>
              <a:ext cx="643458" cy="404152"/>
            </a:xfrm>
            <a:custGeom>
              <a:rect b="b" l="l" r="r" t="t"/>
              <a:pathLst>
                <a:path extrusionOk="0" h="5786" w="9212">
                  <a:moveTo>
                    <a:pt x="9043" y="1"/>
                  </a:moveTo>
                  <a:cubicBezTo>
                    <a:pt x="7583" y="675"/>
                    <a:pt x="6010" y="1012"/>
                    <a:pt x="4382" y="1012"/>
                  </a:cubicBezTo>
                  <a:cubicBezTo>
                    <a:pt x="2865" y="1068"/>
                    <a:pt x="1573" y="1124"/>
                    <a:pt x="843" y="2023"/>
                  </a:cubicBezTo>
                  <a:cubicBezTo>
                    <a:pt x="225" y="2753"/>
                    <a:pt x="1" y="3932"/>
                    <a:pt x="225" y="5786"/>
                  </a:cubicBezTo>
                  <a:lnTo>
                    <a:pt x="619" y="5729"/>
                  </a:lnTo>
                  <a:cubicBezTo>
                    <a:pt x="450" y="4045"/>
                    <a:pt x="562" y="2921"/>
                    <a:pt x="1124" y="2303"/>
                  </a:cubicBezTo>
                  <a:cubicBezTo>
                    <a:pt x="1798" y="1517"/>
                    <a:pt x="3034" y="1461"/>
                    <a:pt x="4438" y="1405"/>
                  </a:cubicBezTo>
                  <a:cubicBezTo>
                    <a:pt x="6067" y="1405"/>
                    <a:pt x="7695" y="1068"/>
                    <a:pt x="9212" y="394"/>
                  </a:cubicBezTo>
                  <a:lnTo>
                    <a:pt x="9043" y="1"/>
                  </a:lnTo>
                  <a:close/>
                </a:path>
              </a:pathLst>
            </a:custGeom>
            <a:solidFill>
              <a:srgbClr val="2E66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p1"/>
            <p:cNvSpPr/>
            <p:nvPr/>
          </p:nvSpPr>
          <p:spPr>
            <a:xfrm flipH="1">
              <a:off x="9578797" y="2618006"/>
              <a:ext cx="1498632" cy="1353553"/>
            </a:xfrm>
            <a:custGeom>
              <a:rect b="b" l="l" r="r" t="t"/>
              <a:pathLst>
                <a:path extrusionOk="0" h="19378" w="21455">
                  <a:moveTo>
                    <a:pt x="21455" y="3707"/>
                  </a:moveTo>
                  <a:lnTo>
                    <a:pt x="18310" y="0"/>
                  </a:lnTo>
                  <a:lnTo>
                    <a:pt x="0" y="15670"/>
                  </a:lnTo>
                  <a:lnTo>
                    <a:pt x="3201" y="19377"/>
                  </a:lnTo>
                  <a:close/>
                </a:path>
              </a:pathLst>
            </a:custGeom>
            <a:solidFill>
              <a:srgbClr val="5EC1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p1"/>
            <p:cNvSpPr/>
            <p:nvPr/>
          </p:nvSpPr>
          <p:spPr>
            <a:xfrm flipH="1">
              <a:off x="9586620" y="2665084"/>
              <a:ext cx="1459446" cy="1306474"/>
            </a:xfrm>
            <a:custGeom>
              <a:rect b="b" l="l" r="r" t="t"/>
              <a:pathLst>
                <a:path extrusionOk="0" h="18704" w="20894">
                  <a:moveTo>
                    <a:pt x="0" y="15558"/>
                  </a:moveTo>
                  <a:lnTo>
                    <a:pt x="2752" y="18703"/>
                  </a:lnTo>
                  <a:lnTo>
                    <a:pt x="20894" y="3146"/>
                  </a:lnTo>
                  <a:lnTo>
                    <a:pt x="18198" y="0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1"/>
            <p:cNvSpPr/>
            <p:nvPr/>
          </p:nvSpPr>
          <p:spPr>
            <a:xfrm flipH="1">
              <a:off x="9617983" y="2665084"/>
              <a:ext cx="1424172" cy="1271130"/>
            </a:xfrm>
            <a:custGeom>
              <a:rect b="b" l="l" r="r" t="t"/>
              <a:pathLst>
                <a:path extrusionOk="0" h="18198" w="20389">
                  <a:moveTo>
                    <a:pt x="20388" y="2640"/>
                  </a:moveTo>
                  <a:lnTo>
                    <a:pt x="18142" y="0"/>
                  </a:lnTo>
                  <a:lnTo>
                    <a:pt x="1" y="15558"/>
                  </a:lnTo>
                  <a:lnTo>
                    <a:pt x="2247" y="18198"/>
                  </a:lnTo>
                  <a:close/>
                </a:path>
              </a:pathLst>
            </a:custGeom>
            <a:solidFill>
              <a:srgbClr val="0086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1"/>
            <p:cNvSpPr/>
            <p:nvPr/>
          </p:nvSpPr>
          <p:spPr>
            <a:xfrm flipH="1">
              <a:off x="10253554" y="3473234"/>
              <a:ext cx="466877" cy="329622"/>
            </a:xfrm>
            <a:custGeom>
              <a:rect b="b" l="l" r="r" t="t"/>
              <a:pathLst>
                <a:path extrusionOk="0" h="4719" w="6684">
                  <a:moveTo>
                    <a:pt x="6684" y="56"/>
                  </a:moveTo>
                  <a:lnTo>
                    <a:pt x="6684" y="3258"/>
                  </a:lnTo>
                  <a:cubicBezTo>
                    <a:pt x="5897" y="4156"/>
                    <a:pt x="4718" y="4718"/>
                    <a:pt x="3538" y="4718"/>
                  </a:cubicBezTo>
                  <a:cubicBezTo>
                    <a:pt x="2078" y="4718"/>
                    <a:pt x="786" y="3988"/>
                    <a:pt x="0" y="28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1"/>
            <p:cNvSpPr/>
            <p:nvPr/>
          </p:nvSpPr>
          <p:spPr>
            <a:xfrm flipH="1">
              <a:off x="10222190" y="3151511"/>
              <a:ext cx="588486" cy="588556"/>
            </a:xfrm>
            <a:custGeom>
              <a:rect b="b" l="l" r="r" t="t"/>
              <a:pathLst>
                <a:path extrusionOk="0" h="8426" w="8425">
                  <a:moveTo>
                    <a:pt x="4213" y="1"/>
                  </a:moveTo>
                  <a:cubicBezTo>
                    <a:pt x="6572" y="1"/>
                    <a:pt x="8425" y="1854"/>
                    <a:pt x="8425" y="4213"/>
                  </a:cubicBezTo>
                  <a:cubicBezTo>
                    <a:pt x="8425" y="6516"/>
                    <a:pt x="6572" y="8425"/>
                    <a:pt x="4213" y="8425"/>
                  </a:cubicBezTo>
                  <a:cubicBezTo>
                    <a:pt x="1910" y="8425"/>
                    <a:pt x="0" y="6516"/>
                    <a:pt x="0" y="4213"/>
                  </a:cubicBezTo>
                  <a:cubicBezTo>
                    <a:pt x="0" y="1854"/>
                    <a:pt x="1910" y="1"/>
                    <a:pt x="4213" y="1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1"/>
            <p:cNvSpPr/>
            <p:nvPr/>
          </p:nvSpPr>
          <p:spPr>
            <a:xfrm flipH="1">
              <a:off x="10226102" y="3186854"/>
              <a:ext cx="561035" cy="553212"/>
            </a:xfrm>
            <a:custGeom>
              <a:rect b="b" l="l" r="r" t="t"/>
              <a:pathLst>
                <a:path extrusionOk="0" h="7920" w="8032">
                  <a:moveTo>
                    <a:pt x="7526" y="1629"/>
                  </a:moveTo>
                  <a:cubicBezTo>
                    <a:pt x="7863" y="2247"/>
                    <a:pt x="8032" y="2977"/>
                    <a:pt x="8032" y="3707"/>
                  </a:cubicBezTo>
                  <a:cubicBezTo>
                    <a:pt x="8032" y="6010"/>
                    <a:pt x="6178" y="7919"/>
                    <a:pt x="3819" y="7919"/>
                  </a:cubicBezTo>
                  <a:cubicBezTo>
                    <a:pt x="2584" y="7863"/>
                    <a:pt x="1348" y="7302"/>
                    <a:pt x="562" y="6291"/>
                  </a:cubicBezTo>
                  <a:cubicBezTo>
                    <a:pt x="169" y="5673"/>
                    <a:pt x="0" y="4943"/>
                    <a:pt x="0" y="4213"/>
                  </a:cubicBezTo>
                  <a:cubicBezTo>
                    <a:pt x="0" y="1910"/>
                    <a:pt x="1910" y="0"/>
                    <a:pt x="4213" y="0"/>
                  </a:cubicBezTo>
                  <a:cubicBezTo>
                    <a:pt x="5504" y="0"/>
                    <a:pt x="6740" y="618"/>
                    <a:pt x="7526" y="1629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1"/>
            <p:cNvSpPr/>
            <p:nvPr/>
          </p:nvSpPr>
          <p:spPr>
            <a:xfrm flipH="1">
              <a:off x="10316280" y="3300638"/>
              <a:ext cx="341427" cy="341357"/>
            </a:xfrm>
            <a:custGeom>
              <a:rect b="b" l="l" r="r" t="t"/>
              <a:pathLst>
                <a:path extrusionOk="0" h="4887" w="4888">
                  <a:moveTo>
                    <a:pt x="2472" y="0"/>
                  </a:moveTo>
                  <a:cubicBezTo>
                    <a:pt x="3820" y="0"/>
                    <a:pt x="4887" y="1123"/>
                    <a:pt x="4887" y="2471"/>
                  </a:cubicBezTo>
                  <a:cubicBezTo>
                    <a:pt x="4887" y="3763"/>
                    <a:pt x="3820" y="4886"/>
                    <a:pt x="2472" y="4886"/>
                  </a:cubicBezTo>
                  <a:cubicBezTo>
                    <a:pt x="1124" y="4886"/>
                    <a:pt x="57" y="3763"/>
                    <a:pt x="1" y="2471"/>
                  </a:cubicBezTo>
                  <a:cubicBezTo>
                    <a:pt x="1" y="1123"/>
                    <a:pt x="1124" y="0"/>
                    <a:pt x="2472" y="0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1"/>
            <p:cNvSpPr/>
            <p:nvPr/>
          </p:nvSpPr>
          <p:spPr>
            <a:xfrm flipH="1">
              <a:off x="10343801" y="3273117"/>
              <a:ext cx="341357" cy="341427"/>
            </a:xfrm>
            <a:custGeom>
              <a:rect b="b" l="l" r="r" t="t"/>
              <a:pathLst>
                <a:path extrusionOk="0" h="4888" w="4887">
                  <a:moveTo>
                    <a:pt x="2416" y="57"/>
                  </a:moveTo>
                  <a:cubicBezTo>
                    <a:pt x="3764" y="1"/>
                    <a:pt x="4887" y="1124"/>
                    <a:pt x="4887" y="2472"/>
                  </a:cubicBezTo>
                  <a:cubicBezTo>
                    <a:pt x="4887" y="3764"/>
                    <a:pt x="3764" y="4887"/>
                    <a:pt x="2416" y="4887"/>
                  </a:cubicBezTo>
                  <a:cubicBezTo>
                    <a:pt x="1124" y="4887"/>
                    <a:pt x="1" y="3764"/>
                    <a:pt x="1" y="2472"/>
                  </a:cubicBezTo>
                  <a:cubicBezTo>
                    <a:pt x="1" y="1124"/>
                    <a:pt x="1124" y="1"/>
                    <a:pt x="2416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1"/>
            <p:cNvSpPr/>
            <p:nvPr/>
          </p:nvSpPr>
          <p:spPr>
            <a:xfrm flipH="1">
              <a:off x="10347713" y="3308461"/>
              <a:ext cx="302101" cy="306083"/>
            </a:xfrm>
            <a:custGeom>
              <a:rect b="b" l="l" r="r" t="t"/>
              <a:pathLst>
                <a:path extrusionOk="0" h="4382" w="4325">
                  <a:moveTo>
                    <a:pt x="3819" y="450"/>
                  </a:moveTo>
                  <a:cubicBezTo>
                    <a:pt x="4156" y="899"/>
                    <a:pt x="4325" y="1404"/>
                    <a:pt x="4325" y="1966"/>
                  </a:cubicBezTo>
                  <a:cubicBezTo>
                    <a:pt x="4325" y="3258"/>
                    <a:pt x="3258" y="4325"/>
                    <a:pt x="1910" y="4381"/>
                  </a:cubicBezTo>
                  <a:cubicBezTo>
                    <a:pt x="1404" y="4381"/>
                    <a:pt x="899" y="4213"/>
                    <a:pt x="506" y="3876"/>
                  </a:cubicBezTo>
                  <a:cubicBezTo>
                    <a:pt x="169" y="3483"/>
                    <a:pt x="0" y="2921"/>
                    <a:pt x="0" y="2415"/>
                  </a:cubicBezTo>
                  <a:cubicBezTo>
                    <a:pt x="0" y="1067"/>
                    <a:pt x="1067" y="0"/>
                    <a:pt x="2415" y="0"/>
                  </a:cubicBezTo>
                  <a:cubicBezTo>
                    <a:pt x="2921" y="0"/>
                    <a:pt x="3426" y="169"/>
                    <a:pt x="3875" y="450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1"/>
            <p:cNvSpPr/>
            <p:nvPr/>
          </p:nvSpPr>
          <p:spPr>
            <a:xfrm flipH="1">
              <a:off x="10367341" y="3308461"/>
              <a:ext cx="286455" cy="282543"/>
            </a:xfrm>
            <a:custGeom>
              <a:rect b="b" l="l" r="r" t="t"/>
              <a:pathLst>
                <a:path extrusionOk="0" h="4045" w="4101">
                  <a:moveTo>
                    <a:pt x="338" y="3595"/>
                  </a:moveTo>
                  <a:cubicBezTo>
                    <a:pt x="113" y="3258"/>
                    <a:pt x="1" y="2809"/>
                    <a:pt x="1" y="2415"/>
                  </a:cubicBezTo>
                  <a:cubicBezTo>
                    <a:pt x="1" y="1067"/>
                    <a:pt x="1068" y="0"/>
                    <a:pt x="2416" y="0"/>
                  </a:cubicBezTo>
                  <a:cubicBezTo>
                    <a:pt x="2921" y="0"/>
                    <a:pt x="3371" y="113"/>
                    <a:pt x="3764" y="394"/>
                  </a:cubicBezTo>
                  <a:cubicBezTo>
                    <a:pt x="3989" y="730"/>
                    <a:pt x="4101" y="1180"/>
                    <a:pt x="4101" y="1573"/>
                  </a:cubicBezTo>
                  <a:cubicBezTo>
                    <a:pt x="4101" y="2921"/>
                    <a:pt x="2978" y="4044"/>
                    <a:pt x="1686" y="4044"/>
                  </a:cubicBezTo>
                  <a:cubicBezTo>
                    <a:pt x="1180" y="4044"/>
                    <a:pt x="731" y="3876"/>
                    <a:pt x="338" y="3595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1"/>
            <p:cNvSpPr/>
            <p:nvPr/>
          </p:nvSpPr>
          <p:spPr>
            <a:xfrm flipH="1">
              <a:off x="9496395" y="2563104"/>
              <a:ext cx="372789" cy="372720"/>
            </a:xfrm>
            <a:custGeom>
              <a:rect b="b" l="l" r="r" t="t"/>
              <a:pathLst>
                <a:path extrusionOk="0" h="5336" w="5337">
                  <a:moveTo>
                    <a:pt x="2697" y="0"/>
                  </a:moveTo>
                  <a:cubicBezTo>
                    <a:pt x="4157" y="0"/>
                    <a:pt x="5336" y="1180"/>
                    <a:pt x="5336" y="2696"/>
                  </a:cubicBezTo>
                  <a:cubicBezTo>
                    <a:pt x="5336" y="4156"/>
                    <a:pt x="4157" y="5336"/>
                    <a:pt x="2697" y="5336"/>
                  </a:cubicBezTo>
                  <a:cubicBezTo>
                    <a:pt x="1236" y="5336"/>
                    <a:pt x="57" y="4156"/>
                    <a:pt x="57" y="2696"/>
                  </a:cubicBezTo>
                  <a:cubicBezTo>
                    <a:pt x="1" y="1180"/>
                    <a:pt x="1236" y="0"/>
                    <a:pt x="2697" y="0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1"/>
            <p:cNvSpPr/>
            <p:nvPr/>
          </p:nvSpPr>
          <p:spPr>
            <a:xfrm flipH="1">
              <a:off x="9496395" y="2586643"/>
              <a:ext cx="357073" cy="349180"/>
            </a:xfrm>
            <a:custGeom>
              <a:rect b="b" l="l" r="r" t="t"/>
              <a:pathLst>
                <a:path extrusionOk="0" h="4999" w="5112">
                  <a:moveTo>
                    <a:pt x="4774" y="1011"/>
                  </a:moveTo>
                  <a:cubicBezTo>
                    <a:pt x="4999" y="1404"/>
                    <a:pt x="5111" y="1854"/>
                    <a:pt x="5111" y="2359"/>
                  </a:cubicBezTo>
                  <a:cubicBezTo>
                    <a:pt x="5111" y="3763"/>
                    <a:pt x="3932" y="4999"/>
                    <a:pt x="2472" y="4999"/>
                  </a:cubicBezTo>
                  <a:cubicBezTo>
                    <a:pt x="1629" y="4999"/>
                    <a:pt x="843" y="4606"/>
                    <a:pt x="337" y="3988"/>
                  </a:cubicBezTo>
                  <a:cubicBezTo>
                    <a:pt x="113" y="3595"/>
                    <a:pt x="0" y="3145"/>
                    <a:pt x="0" y="2696"/>
                  </a:cubicBezTo>
                  <a:cubicBezTo>
                    <a:pt x="0" y="1180"/>
                    <a:pt x="1236" y="0"/>
                    <a:pt x="2696" y="56"/>
                  </a:cubicBezTo>
                  <a:cubicBezTo>
                    <a:pt x="3483" y="0"/>
                    <a:pt x="4269" y="393"/>
                    <a:pt x="4774" y="1067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p1"/>
            <p:cNvSpPr/>
            <p:nvPr/>
          </p:nvSpPr>
          <p:spPr>
            <a:xfrm flipH="1">
              <a:off x="9555280" y="2657261"/>
              <a:ext cx="215837" cy="215837"/>
            </a:xfrm>
            <a:custGeom>
              <a:rect b="b" l="l" r="r" t="t"/>
              <a:pathLst>
                <a:path extrusionOk="0" h="3090" w="3090">
                  <a:moveTo>
                    <a:pt x="1573" y="0"/>
                  </a:moveTo>
                  <a:cubicBezTo>
                    <a:pt x="2416" y="0"/>
                    <a:pt x="3090" y="730"/>
                    <a:pt x="3090" y="1573"/>
                  </a:cubicBezTo>
                  <a:cubicBezTo>
                    <a:pt x="3090" y="2415"/>
                    <a:pt x="2416" y="3089"/>
                    <a:pt x="1573" y="3089"/>
                  </a:cubicBezTo>
                  <a:cubicBezTo>
                    <a:pt x="731" y="3089"/>
                    <a:pt x="1" y="2415"/>
                    <a:pt x="1" y="1573"/>
                  </a:cubicBezTo>
                  <a:cubicBezTo>
                    <a:pt x="1" y="730"/>
                    <a:pt x="731" y="0"/>
                    <a:pt x="1573" y="0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p1"/>
            <p:cNvSpPr/>
            <p:nvPr/>
          </p:nvSpPr>
          <p:spPr>
            <a:xfrm flipH="1">
              <a:off x="9574838" y="2641545"/>
              <a:ext cx="211925" cy="215837"/>
            </a:xfrm>
            <a:custGeom>
              <a:rect b="b" l="l" r="r" t="t"/>
              <a:pathLst>
                <a:path extrusionOk="0" h="3090" w="3034">
                  <a:moveTo>
                    <a:pt x="1517" y="0"/>
                  </a:moveTo>
                  <a:cubicBezTo>
                    <a:pt x="2359" y="0"/>
                    <a:pt x="3033" y="674"/>
                    <a:pt x="3033" y="1573"/>
                  </a:cubicBezTo>
                  <a:cubicBezTo>
                    <a:pt x="3033" y="2415"/>
                    <a:pt x="2359" y="3089"/>
                    <a:pt x="1517" y="3089"/>
                  </a:cubicBezTo>
                  <a:cubicBezTo>
                    <a:pt x="674" y="3089"/>
                    <a:pt x="0" y="2415"/>
                    <a:pt x="0" y="1573"/>
                  </a:cubicBezTo>
                  <a:cubicBezTo>
                    <a:pt x="0" y="674"/>
                    <a:pt x="674" y="0"/>
                    <a:pt x="15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1"/>
            <p:cNvSpPr/>
            <p:nvPr/>
          </p:nvSpPr>
          <p:spPr>
            <a:xfrm flipH="1">
              <a:off x="9574838" y="2661172"/>
              <a:ext cx="192297" cy="196209"/>
            </a:xfrm>
            <a:custGeom>
              <a:rect b="b" l="l" r="r" t="t"/>
              <a:pathLst>
                <a:path extrusionOk="0" h="2809" w="2753">
                  <a:moveTo>
                    <a:pt x="2415" y="393"/>
                  </a:moveTo>
                  <a:cubicBezTo>
                    <a:pt x="2640" y="618"/>
                    <a:pt x="2752" y="955"/>
                    <a:pt x="2752" y="1292"/>
                  </a:cubicBezTo>
                  <a:cubicBezTo>
                    <a:pt x="2752" y="2134"/>
                    <a:pt x="2078" y="2808"/>
                    <a:pt x="1236" y="2808"/>
                  </a:cubicBezTo>
                  <a:cubicBezTo>
                    <a:pt x="899" y="2808"/>
                    <a:pt x="562" y="2696"/>
                    <a:pt x="281" y="2471"/>
                  </a:cubicBezTo>
                  <a:cubicBezTo>
                    <a:pt x="112" y="2191"/>
                    <a:pt x="0" y="1854"/>
                    <a:pt x="0" y="1517"/>
                  </a:cubicBezTo>
                  <a:cubicBezTo>
                    <a:pt x="0" y="674"/>
                    <a:pt x="674" y="0"/>
                    <a:pt x="1516" y="0"/>
                  </a:cubicBezTo>
                  <a:cubicBezTo>
                    <a:pt x="1853" y="0"/>
                    <a:pt x="2190" y="113"/>
                    <a:pt x="2415" y="337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1"/>
            <p:cNvSpPr/>
            <p:nvPr/>
          </p:nvSpPr>
          <p:spPr>
            <a:xfrm flipH="1">
              <a:off x="9586643" y="2661172"/>
              <a:ext cx="180492" cy="180492"/>
            </a:xfrm>
            <a:custGeom>
              <a:rect b="b" l="l" r="r" t="t"/>
              <a:pathLst>
                <a:path extrusionOk="0" h="2584" w="2584">
                  <a:moveTo>
                    <a:pt x="169" y="2303"/>
                  </a:moveTo>
                  <a:cubicBezTo>
                    <a:pt x="56" y="2078"/>
                    <a:pt x="0" y="1797"/>
                    <a:pt x="0" y="1573"/>
                  </a:cubicBezTo>
                  <a:cubicBezTo>
                    <a:pt x="0" y="730"/>
                    <a:pt x="674" y="0"/>
                    <a:pt x="1516" y="0"/>
                  </a:cubicBezTo>
                  <a:cubicBezTo>
                    <a:pt x="1797" y="0"/>
                    <a:pt x="2134" y="113"/>
                    <a:pt x="2359" y="281"/>
                  </a:cubicBezTo>
                  <a:cubicBezTo>
                    <a:pt x="2527" y="506"/>
                    <a:pt x="2584" y="787"/>
                    <a:pt x="2584" y="1067"/>
                  </a:cubicBezTo>
                  <a:cubicBezTo>
                    <a:pt x="2584" y="1910"/>
                    <a:pt x="1853" y="2584"/>
                    <a:pt x="1011" y="2584"/>
                  </a:cubicBezTo>
                  <a:cubicBezTo>
                    <a:pt x="730" y="2584"/>
                    <a:pt x="449" y="2528"/>
                    <a:pt x="169" y="2359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1"/>
            <p:cNvSpPr/>
            <p:nvPr/>
          </p:nvSpPr>
          <p:spPr>
            <a:xfrm flipH="1">
              <a:off x="9629810" y="3069159"/>
              <a:ext cx="105962" cy="109874"/>
            </a:xfrm>
            <a:custGeom>
              <a:rect b="b" l="l" r="r" t="t"/>
              <a:pathLst>
                <a:path extrusionOk="0" h="1573" w="1517">
                  <a:moveTo>
                    <a:pt x="787" y="56"/>
                  </a:moveTo>
                  <a:cubicBezTo>
                    <a:pt x="1180" y="56"/>
                    <a:pt x="1517" y="337"/>
                    <a:pt x="1517" y="787"/>
                  </a:cubicBezTo>
                  <a:cubicBezTo>
                    <a:pt x="1517" y="1180"/>
                    <a:pt x="1180" y="1517"/>
                    <a:pt x="787" y="1573"/>
                  </a:cubicBezTo>
                  <a:cubicBezTo>
                    <a:pt x="337" y="1517"/>
                    <a:pt x="0" y="1180"/>
                    <a:pt x="57" y="787"/>
                  </a:cubicBezTo>
                  <a:cubicBezTo>
                    <a:pt x="0" y="393"/>
                    <a:pt x="337" y="0"/>
                    <a:pt x="787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1"/>
            <p:cNvSpPr/>
            <p:nvPr/>
          </p:nvSpPr>
          <p:spPr>
            <a:xfrm flipH="1">
              <a:off x="9629811" y="3080894"/>
              <a:ext cx="94228" cy="98139"/>
            </a:xfrm>
            <a:custGeom>
              <a:rect b="b" l="l" r="r" t="t"/>
              <a:pathLst>
                <a:path extrusionOk="0" h="1405" w="1349">
                  <a:moveTo>
                    <a:pt x="1236" y="169"/>
                  </a:moveTo>
                  <a:cubicBezTo>
                    <a:pt x="1293" y="282"/>
                    <a:pt x="1349" y="450"/>
                    <a:pt x="1349" y="619"/>
                  </a:cubicBezTo>
                  <a:cubicBezTo>
                    <a:pt x="1349" y="1012"/>
                    <a:pt x="1012" y="1405"/>
                    <a:pt x="619" y="1405"/>
                  </a:cubicBezTo>
                  <a:cubicBezTo>
                    <a:pt x="450" y="1405"/>
                    <a:pt x="282" y="1349"/>
                    <a:pt x="169" y="1236"/>
                  </a:cubicBezTo>
                  <a:cubicBezTo>
                    <a:pt x="57" y="1068"/>
                    <a:pt x="1" y="956"/>
                    <a:pt x="1" y="787"/>
                  </a:cubicBezTo>
                  <a:cubicBezTo>
                    <a:pt x="1" y="338"/>
                    <a:pt x="338" y="1"/>
                    <a:pt x="787" y="1"/>
                  </a:cubicBezTo>
                  <a:cubicBezTo>
                    <a:pt x="899" y="1"/>
                    <a:pt x="1068" y="57"/>
                    <a:pt x="1236" y="169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1"/>
            <p:cNvSpPr/>
            <p:nvPr/>
          </p:nvSpPr>
          <p:spPr>
            <a:xfrm flipH="1">
              <a:off x="9633722" y="3080894"/>
              <a:ext cx="90316" cy="86404"/>
            </a:xfrm>
            <a:custGeom>
              <a:rect b="b" l="l" r="r" t="t"/>
              <a:pathLst>
                <a:path extrusionOk="0" h="1237" w="1293">
                  <a:moveTo>
                    <a:pt x="113" y="1124"/>
                  </a:moveTo>
                  <a:cubicBezTo>
                    <a:pt x="57" y="1012"/>
                    <a:pt x="1" y="899"/>
                    <a:pt x="1" y="787"/>
                  </a:cubicBezTo>
                  <a:cubicBezTo>
                    <a:pt x="1" y="338"/>
                    <a:pt x="338" y="1"/>
                    <a:pt x="787" y="1"/>
                  </a:cubicBezTo>
                  <a:cubicBezTo>
                    <a:pt x="899" y="1"/>
                    <a:pt x="1068" y="57"/>
                    <a:pt x="1180" y="113"/>
                  </a:cubicBezTo>
                  <a:cubicBezTo>
                    <a:pt x="1236" y="225"/>
                    <a:pt x="1293" y="394"/>
                    <a:pt x="1293" y="506"/>
                  </a:cubicBezTo>
                  <a:cubicBezTo>
                    <a:pt x="1293" y="899"/>
                    <a:pt x="956" y="1236"/>
                    <a:pt x="506" y="1236"/>
                  </a:cubicBezTo>
                  <a:cubicBezTo>
                    <a:pt x="394" y="1236"/>
                    <a:pt x="226" y="1236"/>
                    <a:pt x="113" y="1124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p1"/>
            <p:cNvSpPr/>
            <p:nvPr/>
          </p:nvSpPr>
          <p:spPr>
            <a:xfrm flipH="1">
              <a:off x="10936123" y="3685086"/>
              <a:ext cx="62865" cy="721900"/>
            </a:xfrm>
            <a:custGeom>
              <a:rect b="b" l="l" r="r" t="t"/>
              <a:pathLst>
                <a:path extrusionOk="0" h="10335" w="900">
                  <a:moveTo>
                    <a:pt x="899" y="0"/>
                  </a:moveTo>
                  <a:lnTo>
                    <a:pt x="899" y="10334"/>
                  </a:lnTo>
                  <a:lnTo>
                    <a:pt x="0" y="10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p1"/>
            <p:cNvSpPr/>
            <p:nvPr/>
          </p:nvSpPr>
          <p:spPr>
            <a:xfrm flipH="1">
              <a:off x="10936123" y="3696820"/>
              <a:ext cx="62865" cy="388436"/>
            </a:xfrm>
            <a:custGeom>
              <a:rect b="b" l="l" r="r" t="t"/>
              <a:pathLst>
                <a:path extrusionOk="0" h="5561" w="900">
                  <a:moveTo>
                    <a:pt x="899" y="1"/>
                  </a:moveTo>
                  <a:lnTo>
                    <a:pt x="899" y="5561"/>
                  </a:lnTo>
                  <a:lnTo>
                    <a:pt x="618" y="5561"/>
                  </a:lnTo>
                  <a:cubicBezTo>
                    <a:pt x="450" y="5505"/>
                    <a:pt x="225" y="5505"/>
                    <a:pt x="0" y="5449"/>
                  </a:cubicBezTo>
                  <a:lnTo>
                    <a:pt x="0" y="169"/>
                  </a:lnTo>
                  <a:cubicBezTo>
                    <a:pt x="281" y="57"/>
                    <a:pt x="562" y="1"/>
                    <a:pt x="899" y="1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1"/>
            <p:cNvSpPr/>
            <p:nvPr/>
          </p:nvSpPr>
          <p:spPr>
            <a:xfrm flipH="1">
              <a:off x="10779239" y="4406903"/>
              <a:ext cx="309994" cy="153041"/>
            </a:xfrm>
            <a:custGeom>
              <a:rect b="b" l="l" r="r" t="t"/>
              <a:pathLst>
                <a:path extrusionOk="0" h="2191" w="4438">
                  <a:moveTo>
                    <a:pt x="4438" y="0"/>
                  </a:moveTo>
                  <a:lnTo>
                    <a:pt x="4438" y="2191"/>
                  </a:lnTo>
                  <a:lnTo>
                    <a:pt x="1124" y="2191"/>
                  </a:lnTo>
                  <a:cubicBezTo>
                    <a:pt x="1" y="2191"/>
                    <a:pt x="57" y="0"/>
                    <a:pt x="1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1"/>
            <p:cNvSpPr/>
            <p:nvPr/>
          </p:nvSpPr>
          <p:spPr>
            <a:xfrm flipH="1">
              <a:off x="10779239" y="4414726"/>
              <a:ext cx="294278" cy="149200"/>
            </a:xfrm>
            <a:custGeom>
              <a:rect b="b" l="l" r="r" t="t"/>
              <a:pathLst>
                <a:path extrusionOk="0" h="2136" w="4213">
                  <a:moveTo>
                    <a:pt x="4213" y="1"/>
                  </a:moveTo>
                  <a:lnTo>
                    <a:pt x="4213" y="2135"/>
                  </a:lnTo>
                  <a:lnTo>
                    <a:pt x="899" y="2135"/>
                  </a:lnTo>
                  <a:cubicBezTo>
                    <a:pt x="674" y="2135"/>
                    <a:pt x="506" y="2023"/>
                    <a:pt x="337" y="1910"/>
                  </a:cubicBezTo>
                  <a:cubicBezTo>
                    <a:pt x="0" y="1236"/>
                    <a:pt x="225" y="57"/>
                    <a:pt x="1011" y="57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1"/>
            <p:cNvSpPr/>
            <p:nvPr/>
          </p:nvSpPr>
          <p:spPr>
            <a:xfrm flipH="1">
              <a:off x="10763521" y="3638007"/>
              <a:ext cx="411975" cy="411975"/>
            </a:xfrm>
            <a:custGeom>
              <a:rect b="b" l="l" r="r" t="t"/>
              <a:pathLst>
                <a:path extrusionOk="0" h="5898" w="5898">
                  <a:moveTo>
                    <a:pt x="2977" y="0"/>
                  </a:moveTo>
                  <a:cubicBezTo>
                    <a:pt x="4605" y="0"/>
                    <a:pt x="5897" y="1348"/>
                    <a:pt x="5897" y="2977"/>
                  </a:cubicBezTo>
                  <a:cubicBezTo>
                    <a:pt x="5897" y="4606"/>
                    <a:pt x="4605" y="5897"/>
                    <a:pt x="2977" y="5897"/>
                  </a:cubicBezTo>
                  <a:cubicBezTo>
                    <a:pt x="1348" y="5897"/>
                    <a:pt x="0" y="4606"/>
                    <a:pt x="0" y="2977"/>
                  </a:cubicBezTo>
                  <a:cubicBezTo>
                    <a:pt x="0" y="1348"/>
                    <a:pt x="1348" y="0"/>
                    <a:pt x="2977" y="0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1"/>
            <p:cNvSpPr/>
            <p:nvPr/>
          </p:nvSpPr>
          <p:spPr>
            <a:xfrm flipH="1">
              <a:off x="10763521" y="3665458"/>
              <a:ext cx="396329" cy="384524"/>
            </a:xfrm>
            <a:custGeom>
              <a:rect b="b" l="l" r="r" t="t"/>
              <a:pathLst>
                <a:path extrusionOk="0" h="5505" w="5674">
                  <a:moveTo>
                    <a:pt x="5280" y="1124"/>
                  </a:moveTo>
                  <a:cubicBezTo>
                    <a:pt x="5561" y="1573"/>
                    <a:pt x="5673" y="2078"/>
                    <a:pt x="5673" y="2584"/>
                  </a:cubicBezTo>
                  <a:cubicBezTo>
                    <a:pt x="5673" y="4213"/>
                    <a:pt x="4381" y="5504"/>
                    <a:pt x="2753" y="5504"/>
                  </a:cubicBezTo>
                  <a:cubicBezTo>
                    <a:pt x="1798" y="5504"/>
                    <a:pt x="955" y="5111"/>
                    <a:pt x="394" y="4381"/>
                  </a:cubicBezTo>
                  <a:cubicBezTo>
                    <a:pt x="169" y="3932"/>
                    <a:pt x="57" y="3483"/>
                    <a:pt x="1" y="2921"/>
                  </a:cubicBezTo>
                  <a:cubicBezTo>
                    <a:pt x="57" y="1348"/>
                    <a:pt x="1349" y="0"/>
                    <a:pt x="2977" y="0"/>
                  </a:cubicBezTo>
                  <a:cubicBezTo>
                    <a:pt x="3876" y="0"/>
                    <a:pt x="4718" y="393"/>
                    <a:pt x="5280" y="1124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1"/>
            <p:cNvSpPr/>
            <p:nvPr/>
          </p:nvSpPr>
          <p:spPr>
            <a:xfrm flipH="1">
              <a:off x="10826318" y="3743898"/>
              <a:ext cx="239376" cy="239376"/>
            </a:xfrm>
            <a:custGeom>
              <a:rect b="b" l="l" r="r" t="t"/>
              <a:pathLst>
                <a:path extrusionOk="0" h="3427" w="3427">
                  <a:moveTo>
                    <a:pt x="1686" y="1"/>
                  </a:moveTo>
                  <a:cubicBezTo>
                    <a:pt x="2640" y="1"/>
                    <a:pt x="3427" y="787"/>
                    <a:pt x="3427" y="1742"/>
                  </a:cubicBezTo>
                  <a:cubicBezTo>
                    <a:pt x="3427" y="2640"/>
                    <a:pt x="2640" y="3427"/>
                    <a:pt x="1686" y="3427"/>
                  </a:cubicBezTo>
                  <a:cubicBezTo>
                    <a:pt x="731" y="3427"/>
                    <a:pt x="1" y="2640"/>
                    <a:pt x="1" y="1742"/>
                  </a:cubicBezTo>
                  <a:cubicBezTo>
                    <a:pt x="1" y="787"/>
                    <a:pt x="731" y="1"/>
                    <a:pt x="1686" y="1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1" name="Google Shape;13141;p1"/>
            <p:cNvSpPr/>
            <p:nvPr/>
          </p:nvSpPr>
          <p:spPr>
            <a:xfrm flipH="1">
              <a:off x="10849857" y="3724271"/>
              <a:ext cx="239376" cy="239376"/>
            </a:xfrm>
            <a:custGeom>
              <a:rect b="b" l="l" r="r" t="t"/>
              <a:pathLst>
                <a:path extrusionOk="0" h="3427" w="3427">
                  <a:moveTo>
                    <a:pt x="1742" y="1"/>
                  </a:moveTo>
                  <a:cubicBezTo>
                    <a:pt x="2640" y="1"/>
                    <a:pt x="3427" y="787"/>
                    <a:pt x="3427" y="1742"/>
                  </a:cubicBezTo>
                  <a:cubicBezTo>
                    <a:pt x="3427" y="2697"/>
                    <a:pt x="2640" y="3427"/>
                    <a:pt x="1742" y="3427"/>
                  </a:cubicBezTo>
                  <a:cubicBezTo>
                    <a:pt x="787" y="3427"/>
                    <a:pt x="1" y="2697"/>
                    <a:pt x="1" y="1742"/>
                  </a:cubicBezTo>
                  <a:cubicBezTo>
                    <a:pt x="1" y="787"/>
                    <a:pt x="787" y="1"/>
                    <a:pt x="17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2" name="Google Shape;13142;p1"/>
            <p:cNvSpPr/>
            <p:nvPr/>
          </p:nvSpPr>
          <p:spPr>
            <a:xfrm flipH="1">
              <a:off x="10849857" y="3747810"/>
              <a:ext cx="215837" cy="215836"/>
            </a:xfrm>
            <a:custGeom>
              <a:rect b="b" l="l" r="r" t="t"/>
              <a:pathLst>
                <a:path extrusionOk="0" h="3090" w="3090">
                  <a:moveTo>
                    <a:pt x="2753" y="338"/>
                  </a:moveTo>
                  <a:cubicBezTo>
                    <a:pt x="2977" y="675"/>
                    <a:pt x="3090" y="1012"/>
                    <a:pt x="3090" y="1405"/>
                  </a:cubicBezTo>
                  <a:cubicBezTo>
                    <a:pt x="3090" y="2360"/>
                    <a:pt x="2303" y="3090"/>
                    <a:pt x="1405" y="3090"/>
                  </a:cubicBezTo>
                  <a:cubicBezTo>
                    <a:pt x="1012" y="3090"/>
                    <a:pt x="675" y="2978"/>
                    <a:pt x="338" y="2753"/>
                  </a:cubicBezTo>
                  <a:cubicBezTo>
                    <a:pt x="113" y="2472"/>
                    <a:pt x="1" y="2079"/>
                    <a:pt x="1" y="1742"/>
                  </a:cubicBezTo>
                  <a:cubicBezTo>
                    <a:pt x="1" y="787"/>
                    <a:pt x="787" y="1"/>
                    <a:pt x="1742" y="1"/>
                  </a:cubicBezTo>
                  <a:cubicBezTo>
                    <a:pt x="2079" y="1"/>
                    <a:pt x="2416" y="113"/>
                    <a:pt x="2753" y="338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1"/>
            <p:cNvSpPr/>
            <p:nvPr/>
          </p:nvSpPr>
          <p:spPr>
            <a:xfrm flipH="1">
              <a:off x="10865574" y="3747810"/>
              <a:ext cx="200120" cy="200190"/>
            </a:xfrm>
            <a:custGeom>
              <a:rect b="b" l="l" r="r" t="t"/>
              <a:pathLst>
                <a:path extrusionOk="0" h="2866" w="2865">
                  <a:moveTo>
                    <a:pt x="225" y="2584"/>
                  </a:moveTo>
                  <a:cubicBezTo>
                    <a:pt x="113" y="2304"/>
                    <a:pt x="1" y="2023"/>
                    <a:pt x="1" y="1742"/>
                  </a:cubicBezTo>
                  <a:cubicBezTo>
                    <a:pt x="1" y="787"/>
                    <a:pt x="787" y="1"/>
                    <a:pt x="1742" y="1"/>
                  </a:cubicBezTo>
                  <a:cubicBezTo>
                    <a:pt x="2023" y="1"/>
                    <a:pt x="2360" y="113"/>
                    <a:pt x="2640" y="282"/>
                  </a:cubicBezTo>
                  <a:cubicBezTo>
                    <a:pt x="2809" y="562"/>
                    <a:pt x="2865" y="843"/>
                    <a:pt x="2865" y="1124"/>
                  </a:cubicBezTo>
                  <a:cubicBezTo>
                    <a:pt x="2865" y="2079"/>
                    <a:pt x="2135" y="2865"/>
                    <a:pt x="1180" y="2865"/>
                  </a:cubicBezTo>
                  <a:cubicBezTo>
                    <a:pt x="843" y="2865"/>
                    <a:pt x="506" y="2753"/>
                    <a:pt x="225" y="2584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1"/>
            <p:cNvSpPr/>
            <p:nvPr/>
          </p:nvSpPr>
          <p:spPr>
            <a:xfrm flipH="1">
              <a:off x="10912583" y="4434354"/>
              <a:ext cx="106032" cy="106032"/>
            </a:xfrm>
            <a:custGeom>
              <a:rect b="b" l="l" r="r" t="t"/>
              <a:pathLst>
                <a:path extrusionOk="0" h="1518" w="1518">
                  <a:moveTo>
                    <a:pt x="787" y="1"/>
                  </a:moveTo>
                  <a:cubicBezTo>
                    <a:pt x="1180" y="1"/>
                    <a:pt x="1517" y="338"/>
                    <a:pt x="1517" y="787"/>
                  </a:cubicBezTo>
                  <a:cubicBezTo>
                    <a:pt x="1517" y="1180"/>
                    <a:pt x="1180" y="1517"/>
                    <a:pt x="787" y="1517"/>
                  </a:cubicBezTo>
                  <a:cubicBezTo>
                    <a:pt x="338" y="1517"/>
                    <a:pt x="1" y="1180"/>
                    <a:pt x="1" y="787"/>
                  </a:cubicBezTo>
                  <a:cubicBezTo>
                    <a:pt x="1" y="338"/>
                    <a:pt x="33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1"/>
            <p:cNvSpPr/>
            <p:nvPr/>
          </p:nvSpPr>
          <p:spPr>
            <a:xfrm flipH="1">
              <a:off x="10912584" y="4446158"/>
              <a:ext cx="94228" cy="94228"/>
            </a:xfrm>
            <a:custGeom>
              <a:rect b="b" l="l" r="r" t="t"/>
              <a:pathLst>
                <a:path extrusionOk="0" h="1349" w="1349">
                  <a:moveTo>
                    <a:pt x="1180" y="112"/>
                  </a:moveTo>
                  <a:cubicBezTo>
                    <a:pt x="1292" y="281"/>
                    <a:pt x="1348" y="449"/>
                    <a:pt x="1348" y="618"/>
                  </a:cubicBezTo>
                  <a:cubicBezTo>
                    <a:pt x="1348" y="1011"/>
                    <a:pt x="1011" y="1348"/>
                    <a:pt x="618" y="1348"/>
                  </a:cubicBezTo>
                  <a:cubicBezTo>
                    <a:pt x="449" y="1348"/>
                    <a:pt x="281" y="1292"/>
                    <a:pt x="112" y="1180"/>
                  </a:cubicBezTo>
                  <a:cubicBezTo>
                    <a:pt x="56" y="1067"/>
                    <a:pt x="0" y="899"/>
                    <a:pt x="0" y="730"/>
                  </a:cubicBezTo>
                  <a:cubicBezTo>
                    <a:pt x="0" y="337"/>
                    <a:pt x="337" y="0"/>
                    <a:pt x="730" y="0"/>
                  </a:cubicBezTo>
                  <a:cubicBezTo>
                    <a:pt x="899" y="0"/>
                    <a:pt x="1067" y="56"/>
                    <a:pt x="1180" y="112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1"/>
            <p:cNvSpPr/>
            <p:nvPr/>
          </p:nvSpPr>
          <p:spPr>
            <a:xfrm flipH="1">
              <a:off x="10920477" y="4446158"/>
              <a:ext cx="86335" cy="86335"/>
            </a:xfrm>
            <a:custGeom>
              <a:rect b="b" l="l" r="r" t="t"/>
              <a:pathLst>
                <a:path extrusionOk="0" h="1236" w="1236">
                  <a:moveTo>
                    <a:pt x="56" y="1123"/>
                  </a:moveTo>
                  <a:cubicBezTo>
                    <a:pt x="0" y="1011"/>
                    <a:pt x="0" y="843"/>
                    <a:pt x="0" y="730"/>
                  </a:cubicBezTo>
                  <a:cubicBezTo>
                    <a:pt x="0" y="337"/>
                    <a:pt x="337" y="0"/>
                    <a:pt x="730" y="0"/>
                  </a:cubicBezTo>
                  <a:cubicBezTo>
                    <a:pt x="843" y="0"/>
                    <a:pt x="1011" y="56"/>
                    <a:pt x="1123" y="112"/>
                  </a:cubicBezTo>
                  <a:cubicBezTo>
                    <a:pt x="1180" y="225"/>
                    <a:pt x="1236" y="337"/>
                    <a:pt x="1236" y="506"/>
                  </a:cubicBezTo>
                  <a:cubicBezTo>
                    <a:pt x="1236" y="899"/>
                    <a:pt x="899" y="1236"/>
                    <a:pt x="506" y="1236"/>
                  </a:cubicBezTo>
                  <a:cubicBezTo>
                    <a:pt x="337" y="1236"/>
                    <a:pt x="169" y="1180"/>
                    <a:pt x="56" y="1123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1"/>
            <p:cNvSpPr/>
            <p:nvPr/>
          </p:nvSpPr>
          <p:spPr>
            <a:xfrm flipH="1">
              <a:off x="10351625" y="3861593"/>
              <a:ext cx="274650" cy="431603"/>
            </a:xfrm>
            <a:custGeom>
              <a:rect b="b" l="l" r="r" t="t"/>
              <a:pathLst>
                <a:path extrusionOk="0" h="6179" w="3932">
                  <a:moveTo>
                    <a:pt x="3819" y="57"/>
                  </a:moveTo>
                  <a:lnTo>
                    <a:pt x="3819" y="6123"/>
                  </a:lnTo>
                  <a:lnTo>
                    <a:pt x="112" y="6123"/>
                  </a:lnTo>
                  <a:lnTo>
                    <a:pt x="112" y="57"/>
                  </a:lnTo>
                  <a:close/>
                  <a:moveTo>
                    <a:pt x="0" y="1"/>
                  </a:moveTo>
                  <a:lnTo>
                    <a:pt x="0" y="6179"/>
                  </a:lnTo>
                  <a:lnTo>
                    <a:pt x="3932" y="6179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1"/>
            <p:cNvSpPr/>
            <p:nvPr/>
          </p:nvSpPr>
          <p:spPr>
            <a:xfrm flipH="1">
              <a:off x="10532118" y="4124434"/>
              <a:ext cx="47149" cy="51060"/>
            </a:xfrm>
            <a:custGeom>
              <a:rect b="b" l="l" r="r" t="t"/>
              <a:pathLst>
                <a:path extrusionOk="0" h="731" w="675">
                  <a:moveTo>
                    <a:pt x="1" y="1"/>
                  </a:moveTo>
                  <a:lnTo>
                    <a:pt x="675" y="1"/>
                  </a:lnTo>
                  <a:lnTo>
                    <a:pt x="675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1"/>
            <p:cNvSpPr/>
            <p:nvPr/>
          </p:nvSpPr>
          <p:spPr>
            <a:xfrm flipH="1">
              <a:off x="10461501" y="4124434"/>
              <a:ext cx="51060" cy="51060"/>
            </a:xfrm>
            <a:custGeom>
              <a:rect b="b" l="l" r="r" t="t"/>
              <a:pathLst>
                <a:path extrusionOk="0" h="731" w="731">
                  <a:moveTo>
                    <a:pt x="1" y="1"/>
                  </a:moveTo>
                  <a:lnTo>
                    <a:pt x="731" y="1"/>
                  </a:lnTo>
                  <a:lnTo>
                    <a:pt x="731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1"/>
            <p:cNvSpPr/>
            <p:nvPr/>
          </p:nvSpPr>
          <p:spPr>
            <a:xfrm flipH="1">
              <a:off x="10394795" y="4124434"/>
              <a:ext cx="47149" cy="51060"/>
            </a:xfrm>
            <a:custGeom>
              <a:rect b="b" l="l" r="r" t="t"/>
              <a:pathLst>
                <a:path extrusionOk="0" h="731" w="675">
                  <a:moveTo>
                    <a:pt x="1" y="1"/>
                  </a:moveTo>
                  <a:lnTo>
                    <a:pt x="675" y="1"/>
                  </a:lnTo>
                  <a:lnTo>
                    <a:pt x="675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1"/>
            <p:cNvSpPr/>
            <p:nvPr/>
          </p:nvSpPr>
          <p:spPr>
            <a:xfrm flipH="1">
              <a:off x="10532118" y="4195052"/>
              <a:ext cx="47149" cy="47149"/>
            </a:xfrm>
            <a:custGeom>
              <a:rect b="b" l="l" r="r" t="t"/>
              <a:pathLst>
                <a:path extrusionOk="0" h="675" w="675">
                  <a:moveTo>
                    <a:pt x="1" y="1"/>
                  </a:moveTo>
                  <a:lnTo>
                    <a:pt x="675" y="1"/>
                  </a:lnTo>
                  <a:lnTo>
                    <a:pt x="675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2" name="Google Shape;13152;p1"/>
            <p:cNvSpPr/>
            <p:nvPr/>
          </p:nvSpPr>
          <p:spPr>
            <a:xfrm flipH="1">
              <a:off x="10461501" y="4195052"/>
              <a:ext cx="51060" cy="47149"/>
            </a:xfrm>
            <a:custGeom>
              <a:rect b="b" l="l" r="r" t="t"/>
              <a:pathLst>
                <a:path extrusionOk="0" h="675" w="731">
                  <a:moveTo>
                    <a:pt x="1" y="1"/>
                  </a:moveTo>
                  <a:lnTo>
                    <a:pt x="731" y="1"/>
                  </a:lnTo>
                  <a:lnTo>
                    <a:pt x="731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3" name="Google Shape;13153;p1"/>
            <p:cNvSpPr/>
            <p:nvPr/>
          </p:nvSpPr>
          <p:spPr>
            <a:xfrm flipH="1">
              <a:off x="10394795" y="4195052"/>
              <a:ext cx="47149" cy="47149"/>
            </a:xfrm>
            <a:custGeom>
              <a:rect b="b" l="l" r="r" t="t"/>
              <a:pathLst>
                <a:path extrusionOk="0" h="675" w="675">
                  <a:moveTo>
                    <a:pt x="1" y="1"/>
                  </a:moveTo>
                  <a:lnTo>
                    <a:pt x="675" y="1"/>
                  </a:lnTo>
                  <a:lnTo>
                    <a:pt x="675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1"/>
            <p:cNvSpPr/>
            <p:nvPr/>
          </p:nvSpPr>
          <p:spPr>
            <a:xfrm flipH="1">
              <a:off x="10532118" y="3987112"/>
              <a:ext cx="47149" cy="47149"/>
            </a:xfrm>
            <a:custGeom>
              <a:rect b="b" l="l" r="r" t="t"/>
              <a:pathLst>
                <a:path extrusionOk="0" h="675" w="675">
                  <a:moveTo>
                    <a:pt x="1" y="1"/>
                  </a:moveTo>
                  <a:lnTo>
                    <a:pt x="675" y="1"/>
                  </a:lnTo>
                  <a:lnTo>
                    <a:pt x="675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1"/>
            <p:cNvSpPr/>
            <p:nvPr/>
          </p:nvSpPr>
          <p:spPr>
            <a:xfrm flipH="1">
              <a:off x="10461501" y="3987112"/>
              <a:ext cx="51060" cy="47149"/>
            </a:xfrm>
            <a:custGeom>
              <a:rect b="b" l="l" r="r" t="t"/>
              <a:pathLst>
                <a:path extrusionOk="0" h="675" w="731">
                  <a:moveTo>
                    <a:pt x="1" y="1"/>
                  </a:moveTo>
                  <a:lnTo>
                    <a:pt x="731" y="1"/>
                  </a:lnTo>
                  <a:lnTo>
                    <a:pt x="731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1"/>
            <p:cNvSpPr/>
            <p:nvPr/>
          </p:nvSpPr>
          <p:spPr>
            <a:xfrm flipH="1">
              <a:off x="10394795" y="3987112"/>
              <a:ext cx="47149" cy="47149"/>
            </a:xfrm>
            <a:custGeom>
              <a:rect b="b" l="l" r="r" t="t"/>
              <a:pathLst>
                <a:path extrusionOk="0" h="675" w="675">
                  <a:moveTo>
                    <a:pt x="1" y="1"/>
                  </a:moveTo>
                  <a:lnTo>
                    <a:pt x="675" y="1"/>
                  </a:lnTo>
                  <a:lnTo>
                    <a:pt x="675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p1"/>
            <p:cNvSpPr/>
            <p:nvPr/>
          </p:nvSpPr>
          <p:spPr>
            <a:xfrm flipH="1">
              <a:off x="10532118" y="4053817"/>
              <a:ext cx="47149" cy="51060"/>
            </a:xfrm>
            <a:custGeom>
              <a:rect b="b" l="l" r="r" t="t"/>
              <a:pathLst>
                <a:path extrusionOk="0" h="731" w="675">
                  <a:moveTo>
                    <a:pt x="1" y="1"/>
                  </a:moveTo>
                  <a:lnTo>
                    <a:pt x="675" y="1"/>
                  </a:lnTo>
                  <a:lnTo>
                    <a:pt x="675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1"/>
            <p:cNvSpPr/>
            <p:nvPr/>
          </p:nvSpPr>
          <p:spPr>
            <a:xfrm flipH="1">
              <a:off x="10461501" y="4053817"/>
              <a:ext cx="51060" cy="51060"/>
            </a:xfrm>
            <a:custGeom>
              <a:rect b="b" l="l" r="r" t="t"/>
              <a:pathLst>
                <a:path extrusionOk="0" h="731" w="731">
                  <a:moveTo>
                    <a:pt x="1" y="1"/>
                  </a:moveTo>
                  <a:lnTo>
                    <a:pt x="731" y="1"/>
                  </a:lnTo>
                  <a:lnTo>
                    <a:pt x="731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1"/>
            <p:cNvSpPr/>
            <p:nvPr/>
          </p:nvSpPr>
          <p:spPr>
            <a:xfrm flipH="1">
              <a:off x="10394795" y="4053817"/>
              <a:ext cx="47149" cy="51060"/>
            </a:xfrm>
            <a:custGeom>
              <a:rect b="b" l="l" r="r" t="t"/>
              <a:pathLst>
                <a:path extrusionOk="0" h="731" w="675">
                  <a:moveTo>
                    <a:pt x="1" y="1"/>
                  </a:moveTo>
                  <a:lnTo>
                    <a:pt x="675" y="1"/>
                  </a:lnTo>
                  <a:lnTo>
                    <a:pt x="675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0" name="Google Shape;13160;p1"/>
            <p:cNvSpPr/>
            <p:nvPr/>
          </p:nvSpPr>
          <p:spPr>
            <a:xfrm flipH="1">
              <a:off x="9304175" y="2551300"/>
              <a:ext cx="125590" cy="415957"/>
            </a:xfrm>
            <a:custGeom>
              <a:rect b="b" l="l" r="r" t="t"/>
              <a:pathLst>
                <a:path extrusionOk="0" h="5955" w="1798">
                  <a:moveTo>
                    <a:pt x="1797" y="1"/>
                  </a:moveTo>
                  <a:lnTo>
                    <a:pt x="1797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1" name="Google Shape;13161;p1"/>
            <p:cNvSpPr/>
            <p:nvPr/>
          </p:nvSpPr>
          <p:spPr>
            <a:xfrm flipH="1">
              <a:off x="9304176" y="2551300"/>
              <a:ext cx="43237" cy="415957"/>
            </a:xfrm>
            <a:custGeom>
              <a:rect b="b" l="l" r="r" t="t"/>
              <a:pathLst>
                <a:path extrusionOk="0" h="5955" w="619">
                  <a:moveTo>
                    <a:pt x="618" y="1"/>
                  </a:moveTo>
                  <a:lnTo>
                    <a:pt x="618" y="5954"/>
                  </a:lnTo>
                  <a:lnTo>
                    <a:pt x="1" y="59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1"/>
            <p:cNvSpPr/>
            <p:nvPr/>
          </p:nvSpPr>
          <p:spPr>
            <a:xfrm flipH="1">
              <a:off x="9378705" y="2551300"/>
              <a:ext cx="27521" cy="415957"/>
            </a:xfrm>
            <a:custGeom>
              <a:rect b="b" l="l" r="r" t="t"/>
              <a:pathLst>
                <a:path extrusionOk="0" h="5955" w="394">
                  <a:moveTo>
                    <a:pt x="393" y="1"/>
                  </a:moveTo>
                  <a:lnTo>
                    <a:pt x="393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1"/>
            <p:cNvSpPr/>
            <p:nvPr/>
          </p:nvSpPr>
          <p:spPr>
            <a:xfrm flipH="1">
              <a:off x="9304175" y="2967180"/>
              <a:ext cx="125590" cy="215837"/>
            </a:xfrm>
            <a:custGeom>
              <a:rect b="b" l="l" r="r" t="t"/>
              <a:pathLst>
                <a:path extrusionOk="0" h="3090" w="1798">
                  <a:moveTo>
                    <a:pt x="899" y="3089"/>
                  </a:moveTo>
                  <a:lnTo>
                    <a:pt x="1348" y="1573"/>
                  </a:lnTo>
                  <a:lnTo>
                    <a:pt x="1797" y="0"/>
                  </a:lnTo>
                  <a:lnTo>
                    <a:pt x="899" y="0"/>
                  </a:lnTo>
                  <a:lnTo>
                    <a:pt x="0" y="0"/>
                  </a:lnTo>
                  <a:lnTo>
                    <a:pt x="450" y="157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p1"/>
            <p:cNvSpPr/>
            <p:nvPr/>
          </p:nvSpPr>
          <p:spPr>
            <a:xfrm flipH="1">
              <a:off x="9429693" y="2676818"/>
              <a:ext cx="125660" cy="153111"/>
            </a:xfrm>
            <a:custGeom>
              <a:rect b="b" l="l" r="r" t="t"/>
              <a:pathLst>
                <a:path extrusionOk="0" h="2192" w="1799">
                  <a:moveTo>
                    <a:pt x="1798" y="1"/>
                  </a:moveTo>
                  <a:lnTo>
                    <a:pt x="1798" y="2191"/>
                  </a:lnTo>
                  <a:lnTo>
                    <a:pt x="1" y="21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p1"/>
            <p:cNvSpPr/>
            <p:nvPr/>
          </p:nvSpPr>
          <p:spPr>
            <a:xfrm flipH="1">
              <a:off x="9716065" y="3143688"/>
              <a:ext cx="588556" cy="521849"/>
            </a:xfrm>
            <a:custGeom>
              <a:rect b="b" l="l" r="r" t="t"/>
              <a:pathLst>
                <a:path extrusionOk="0" h="7471" w="8426">
                  <a:moveTo>
                    <a:pt x="1" y="6740"/>
                  </a:moveTo>
                  <a:lnTo>
                    <a:pt x="7807" y="0"/>
                  </a:lnTo>
                  <a:lnTo>
                    <a:pt x="8425" y="731"/>
                  </a:lnTo>
                  <a:lnTo>
                    <a:pt x="562" y="747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1"/>
            <p:cNvSpPr/>
            <p:nvPr/>
          </p:nvSpPr>
          <p:spPr>
            <a:xfrm flipH="1">
              <a:off x="9716075" y="3143688"/>
              <a:ext cx="55042" cy="58884"/>
            </a:xfrm>
            <a:custGeom>
              <a:rect b="b" l="l" r="r" t="t"/>
              <a:pathLst>
                <a:path extrusionOk="0" h="843" w="788">
                  <a:moveTo>
                    <a:pt x="1" y="169"/>
                  </a:moveTo>
                  <a:lnTo>
                    <a:pt x="169" y="0"/>
                  </a:lnTo>
                  <a:lnTo>
                    <a:pt x="787" y="731"/>
                  </a:lnTo>
                  <a:lnTo>
                    <a:pt x="619" y="843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7" name="Google Shape;13167;p1"/>
            <p:cNvSpPr/>
            <p:nvPr/>
          </p:nvSpPr>
          <p:spPr>
            <a:xfrm flipH="1">
              <a:off x="10179031" y="3508508"/>
              <a:ext cx="125590" cy="157023"/>
            </a:xfrm>
            <a:custGeom>
              <a:rect b="b" l="l" r="r" t="t"/>
              <a:pathLst>
                <a:path extrusionOk="0" h="2248" w="1798">
                  <a:moveTo>
                    <a:pt x="1" y="1517"/>
                  </a:moveTo>
                  <a:lnTo>
                    <a:pt x="1798" y="1"/>
                  </a:lnTo>
                  <a:lnTo>
                    <a:pt x="1798" y="57"/>
                  </a:lnTo>
                  <a:cubicBezTo>
                    <a:pt x="1742" y="506"/>
                    <a:pt x="1685" y="956"/>
                    <a:pt x="1573" y="1349"/>
                  </a:cubicBezTo>
                  <a:lnTo>
                    <a:pt x="562" y="2247"/>
                  </a:lnTo>
                  <a:lnTo>
                    <a:pt x="1" y="151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8" name="Google Shape;13168;p1"/>
            <p:cNvSpPr/>
            <p:nvPr/>
          </p:nvSpPr>
          <p:spPr>
            <a:xfrm flipH="1">
              <a:off x="9543474" y="2971091"/>
              <a:ext cx="278632" cy="286455"/>
            </a:xfrm>
            <a:custGeom>
              <a:rect b="b" l="l" r="r" t="t"/>
              <a:pathLst>
                <a:path extrusionOk="0" h="4101" w="3989">
                  <a:moveTo>
                    <a:pt x="1" y="1460"/>
                  </a:moveTo>
                  <a:lnTo>
                    <a:pt x="1686" y="0"/>
                  </a:lnTo>
                  <a:lnTo>
                    <a:pt x="3258" y="1854"/>
                  </a:lnTo>
                  <a:cubicBezTo>
                    <a:pt x="3988" y="2696"/>
                    <a:pt x="2303" y="4100"/>
                    <a:pt x="1630" y="3258"/>
                  </a:cubicBezTo>
                  <a:lnTo>
                    <a:pt x="1" y="140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1"/>
            <p:cNvSpPr/>
            <p:nvPr/>
          </p:nvSpPr>
          <p:spPr>
            <a:xfrm flipH="1">
              <a:off x="9665083" y="2971091"/>
              <a:ext cx="157023" cy="145218"/>
            </a:xfrm>
            <a:custGeom>
              <a:rect b="b" l="l" r="r" t="t"/>
              <a:pathLst>
                <a:path extrusionOk="0" h="2079" w="2248">
                  <a:moveTo>
                    <a:pt x="1" y="1460"/>
                  </a:moveTo>
                  <a:lnTo>
                    <a:pt x="1686" y="0"/>
                  </a:lnTo>
                  <a:lnTo>
                    <a:pt x="2247" y="674"/>
                  </a:lnTo>
                  <a:lnTo>
                    <a:pt x="562" y="2078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1"/>
            <p:cNvSpPr/>
            <p:nvPr/>
          </p:nvSpPr>
          <p:spPr>
            <a:xfrm flipH="1">
              <a:off x="10253553" y="3477146"/>
              <a:ext cx="525761" cy="1153433"/>
            </a:xfrm>
            <a:custGeom>
              <a:rect b="b" l="l" r="r" t="t"/>
              <a:pathLst>
                <a:path extrusionOk="0" h="16513" w="7527">
                  <a:moveTo>
                    <a:pt x="1" y="0"/>
                  </a:moveTo>
                  <a:lnTo>
                    <a:pt x="7527" y="0"/>
                  </a:lnTo>
                  <a:lnTo>
                    <a:pt x="7527" y="16513"/>
                  </a:lnTo>
                  <a:lnTo>
                    <a:pt x="1" y="165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p1"/>
            <p:cNvSpPr/>
            <p:nvPr/>
          </p:nvSpPr>
          <p:spPr>
            <a:xfrm flipH="1">
              <a:off x="10253554" y="3532047"/>
              <a:ext cx="466877" cy="1098531"/>
            </a:xfrm>
            <a:custGeom>
              <a:rect b="b" l="l" r="r" t="t"/>
              <a:pathLst>
                <a:path extrusionOk="0" h="15727" w="6684">
                  <a:moveTo>
                    <a:pt x="6684" y="1"/>
                  </a:moveTo>
                  <a:lnTo>
                    <a:pt x="6684" y="15727"/>
                  </a:lnTo>
                  <a:lnTo>
                    <a:pt x="0" y="157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p1"/>
            <p:cNvSpPr/>
            <p:nvPr/>
          </p:nvSpPr>
          <p:spPr>
            <a:xfrm flipH="1">
              <a:off x="10308456" y="3532047"/>
              <a:ext cx="411975" cy="1098531"/>
            </a:xfrm>
            <a:custGeom>
              <a:rect b="b" l="l" r="r" t="t"/>
              <a:pathLst>
                <a:path extrusionOk="0" h="15727" w="5898">
                  <a:moveTo>
                    <a:pt x="5897" y="15727"/>
                  </a:moveTo>
                  <a:lnTo>
                    <a:pt x="0" y="15727"/>
                  </a:lnTo>
                  <a:lnTo>
                    <a:pt x="0" y="1"/>
                  </a:lnTo>
                  <a:lnTo>
                    <a:pt x="58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1"/>
            <p:cNvSpPr/>
            <p:nvPr/>
          </p:nvSpPr>
          <p:spPr>
            <a:xfrm flipH="1">
              <a:off x="10084862" y="4579499"/>
              <a:ext cx="863136" cy="153111"/>
            </a:xfrm>
            <a:custGeom>
              <a:rect b="b" l="l" r="r" t="t"/>
              <a:pathLst>
                <a:path extrusionOk="0" h="2192" w="12357">
                  <a:moveTo>
                    <a:pt x="6179" y="1"/>
                  </a:moveTo>
                  <a:cubicBezTo>
                    <a:pt x="9268" y="1"/>
                    <a:pt x="11795" y="955"/>
                    <a:pt x="12357" y="2191"/>
                  </a:cubicBezTo>
                  <a:lnTo>
                    <a:pt x="1" y="2191"/>
                  </a:lnTo>
                  <a:cubicBezTo>
                    <a:pt x="562" y="955"/>
                    <a:pt x="3090" y="1"/>
                    <a:pt x="6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p1"/>
            <p:cNvSpPr/>
            <p:nvPr/>
          </p:nvSpPr>
          <p:spPr>
            <a:xfrm flipH="1">
              <a:off x="10084864" y="4618754"/>
              <a:ext cx="761155" cy="113856"/>
            </a:xfrm>
            <a:custGeom>
              <a:rect b="b" l="l" r="r" t="t"/>
              <a:pathLst>
                <a:path extrusionOk="0" h="1630" w="10897">
                  <a:moveTo>
                    <a:pt x="10279" y="843"/>
                  </a:moveTo>
                  <a:cubicBezTo>
                    <a:pt x="10560" y="1067"/>
                    <a:pt x="10728" y="1348"/>
                    <a:pt x="10897" y="1629"/>
                  </a:cubicBezTo>
                  <a:lnTo>
                    <a:pt x="1" y="1629"/>
                  </a:lnTo>
                  <a:cubicBezTo>
                    <a:pt x="956" y="674"/>
                    <a:pt x="3146" y="56"/>
                    <a:pt x="5730" y="56"/>
                  </a:cubicBezTo>
                  <a:cubicBezTo>
                    <a:pt x="7302" y="0"/>
                    <a:pt x="8819" y="281"/>
                    <a:pt x="10279" y="8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1"/>
            <p:cNvSpPr/>
            <p:nvPr/>
          </p:nvSpPr>
          <p:spPr>
            <a:xfrm flipH="1">
              <a:off x="10084862" y="4732538"/>
              <a:ext cx="863136" cy="70688"/>
            </a:xfrm>
            <a:custGeom>
              <a:rect b="b" l="l" r="r" t="t"/>
              <a:pathLst>
                <a:path extrusionOk="0" h="1012" w="12357">
                  <a:moveTo>
                    <a:pt x="1" y="1011"/>
                  </a:moveTo>
                  <a:lnTo>
                    <a:pt x="12357" y="1011"/>
                  </a:lnTo>
                  <a:lnTo>
                    <a:pt x="1235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1"/>
            <p:cNvSpPr/>
            <p:nvPr/>
          </p:nvSpPr>
          <p:spPr>
            <a:xfrm flipH="1">
              <a:off x="10155483" y="2982826"/>
              <a:ext cx="643458" cy="404152"/>
            </a:xfrm>
            <a:custGeom>
              <a:rect b="b" l="l" r="r" t="t"/>
              <a:pathLst>
                <a:path extrusionOk="0" h="5786" w="9212">
                  <a:moveTo>
                    <a:pt x="9043" y="1"/>
                  </a:moveTo>
                  <a:cubicBezTo>
                    <a:pt x="7583" y="675"/>
                    <a:pt x="6010" y="1012"/>
                    <a:pt x="4382" y="1012"/>
                  </a:cubicBezTo>
                  <a:cubicBezTo>
                    <a:pt x="2865" y="1068"/>
                    <a:pt x="1573" y="1124"/>
                    <a:pt x="843" y="2023"/>
                  </a:cubicBezTo>
                  <a:cubicBezTo>
                    <a:pt x="225" y="2753"/>
                    <a:pt x="1" y="3932"/>
                    <a:pt x="225" y="5786"/>
                  </a:cubicBezTo>
                  <a:lnTo>
                    <a:pt x="619" y="5729"/>
                  </a:lnTo>
                  <a:cubicBezTo>
                    <a:pt x="450" y="4045"/>
                    <a:pt x="562" y="2921"/>
                    <a:pt x="1124" y="2303"/>
                  </a:cubicBezTo>
                  <a:cubicBezTo>
                    <a:pt x="1798" y="1517"/>
                    <a:pt x="3034" y="1461"/>
                    <a:pt x="4438" y="1405"/>
                  </a:cubicBezTo>
                  <a:cubicBezTo>
                    <a:pt x="6067" y="1405"/>
                    <a:pt x="7695" y="1068"/>
                    <a:pt x="9212" y="394"/>
                  </a:cubicBezTo>
                  <a:lnTo>
                    <a:pt x="90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1"/>
            <p:cNvSpPr/>
            <p:nvPr/>
          </p:nvSpPr>
          <p:spPr>
            <a:xfrm flipH="1">
              <a:off x="9578797" y="2618006"/>
              <a:ext cx="1498632" cy="1353553"/>
            </a:xfrm>
            <a:custGeom>
              <a:rect b="b" l="l" r="r" t="t"/>
              <a:pathLst>
                <a:path extrusionOk="0" h="19378" w="21455">
                  <a:moveTo>
                    <a:pt x="21455" y="3707"/>
                  </a:moveTo>
                  <a:lnTo>
                    <a:pt x="18310" y="0"/>
                  </a:lnTo>
                  <a:lnTo>
                    <a:pt x="0" y="15670"/>
                  </a:lnTo>
                  <a:lnTo>
                    <a:pt x="3201" y="193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8" name="Google Shape;13178;p1"/>
            <p:cNvSpPr/>
            <p:nvPr/>
          </p:nvSpPr>
          <p:spPr>
            <a:xfrm flipH="1">
              <a:off x="9586620" y="2666786"/>
              <a:ext cx="1459446" cy="1306474"/>
            </a:xfrm>
            <a:custGeom>
              <a:rect b="b" l="l" r="r" t="t"/>
              <a:pathLst>
                <a:path extrusionOk="0" h="18704" w="20894">
                  <a:moveTo>
                    <a:pt x="0" y="15558"/>
                  </a:moveTo>
                  <a:lnTo>
                    <a:pt x="2752" y="18703"/>
                  </a:lnTo>
                  <a:lnTo>
                    <a:pt x="20894" y="3146"/>
                  </a:lnTo>
                  <a:lnTo>
                    <a:pt x="18198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p1"/>
            <p:cNvSpPr/>
            <p:nvPr/>
          </p:nvSpPr>
          <p:spPr>
            <a:xfrm flipH="1">
              <a:off x="9617983" y="2665084"/>
              <a:ext cx="1424172" cy="1271130"/>
            </a:xfrm>
            <a:custGeom>
              <a:rect b="b" l="l" r="r" t="t"/>
              <a:pathLst>
                <a:path extrusionOk="0" h="18198" w="20389">
                  <a:moveTo>
                    <a:pt x="20388" y="2640"/>
                  </a:moveTo>
                  <a:lnTo>
                    <a:pt x="18142" y="0"/>
                  </a:lnTo>
                  <a:lnTo>
                    <a:pt x="1" y="15558"/>
                  </a:lnTo>
                  <a:lnTo>
                    <a:pt x="2247" y="181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p1"/>
            <p:cNvSpPr/>
            <p:nvPr/>
          </p:nvSpPr>
          <p:spPr>
            <a:xfrm flipH="1">
              <a:off x="10253554" y="3473234"/>
              <a:ext cx="466877" cy="329622"/>
            </a:xfrm>
            <a:custGeom>
              <a:rect b="b" l="l" r="r" t="t"/>
              <a:pathLst>
                <a:path extrusionOk="0" h="4719" w="6684">
                  <a:moveTo>
                    <a:pt x="6684" y="56"/>
                  </a:moveTo>
                  <a:lnTo>
                    <a:pt x="6684" y="3258"/>
                  </a:lnTo>
                  <a:cubicBezTo>
                    <a:pt x="5897" y="4156"/>
                    <a:pt x="4718" y="4718"/>
                    <a:pt x="3538" y="4718"/>
                  </a:cubicBezTo>
                  <a:cubicBezTo>
                    <a:pt x="2078" y="4718"/>
                    <a:pt x="786" y="3988"/>
                    <a:pt x="0" y="28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p1"/>
            <p:cNvSpPr/>
            <p:nvPr/>
          </p:nvSpPr>
          <p:spPr>
            <a:xfrm flipH="1">
              <a:off x="10222190" y="3151511"/>
              <a:ext cx="588486" cy="588556"/>
            </a:xfrm>
            <a:custGeom>
              <a:rect b="b" l="l" r="r" t="t"/>
              <a:pathLst>
                <a:path extrusionOk="0" h="8426" w="8425">
                  <a:moveTo>
                    <a:pt x="4213" y="1"/>
                  </a:moveTo>
                  <a:cubicBezTo>
                    <a:pt x="6572" y="1"/>
                    <a:pt x="8425" y="1854"/>
                    <a:pt x="8425" y="4213"/>
                  </a:cubicBezTo>
                  <a:cubicBezTo>
                    <a:pt x="8425" y="6516"/>
                    <a:pt x="6572" y="8425"/>
                    <a:pt x="4213" y="8425"/>
                  </a:cubicBezTo>
                  <a:cubicBezTo>
                    <a:pt x="1910" y="8425"/>
                    <a:pt x="0" y="6516"/>
                    <a:pt x="0" y="4213"/>
                  </a:cubicBezTo>
                  <a:cubicBezTo>
                    <a:pt x="0" y="1854"/>
                    <a:pt x="1910" y="1"/>
                    <a:pt x="42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1"/>
            <p:cNvSpPr/>
            <p:nvPr/>
          </p:nvSpPr>
          <p:spPr>
            <a:xfrm flipH="1">
              <a:off x="10223549" y="3189407"/>
              <a:ext cx="561035" cy="553212"/>
            </a:xfrm>
            <a:custGeom>
              <a:rect b="b" l="l" r="r" t="t"/>
              <a:pathLst>
                <a:path extrusionOk="0" h="7920" w="8032">
                  <a:moveTo>
                    <a:pt x="7526" y="1629"/>
                  </a:moveTo>
                  <a:cubicBezTo>
                    <a:pt x="7863" y="2247"/>
                    <a:pt x="8032" y="2977"/>
                    <a:pt x="8032" y="3707"/>
                  </a:cubicBezTo>
                  <a:cubicBezTo>
                    <a:pt x="8032" y="6010"/>
                    <a:pt x="6178" y="7919"/>
                    <a:pt x="3819" y="7919"/>
                  </a:cubicBezTo>
                  <a:cubicBezTo>
                    <a:pt x="2584" y="7863"/>
                    <a:pt x="1348" y="7302"/>
                    <a:pt x="562" y="6291"/>
                  </a:cubicBezTo>
                  <a:cubicBezTo>
                    <a:pt x="169" y="5673"/>
                    <a:pt x="0" y="4943"/>
                    <a:pt x="0" y="4213"/>
                  </a:cubicBezTo>
                  <a:cubicBezTo>
                    <a:pt x="0" y="1910"/>
                    <a:pt x="1910" y="0"/>
                    <a:pt x="4213" y="0"/>
                  </a:cubicBezTo>
                  <a:cubicBezTo>
                    <a:pt x="5504" y="0"/>
                    <a:pt x="6740" y="618"/>
                    <a:pt x="7526" y="16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1"/>
            <p:cNvSpPr/>
            <p:nvPr/>
          </p:nvSpPr>
          <p:spPr>
            <a:xfrm flipH="1">
              <a:off x="10316280" y="3300638"/>
              <a:ext cx="341427" cy="341357"/>
            </a:xfrm>
            <a:custGeom>
              <a:rect b="b" l="l" r="r" t="t"/>
              <a:pathLst>
                <a:path extrusionOk="0" h="4887" w="4888">
                  <a:moveTo>
                    <a:pt x="2472" y="0"/>
                  </a:moveTo>
                  <a:cubicBezTo>
                    <a:pt x="3820" y="0"/>
                    <a:pt x="4887" y="1123"/>
                    <a:pt x="4887" y="2471"/>
                  </a:cubicBezTo>
                  <a:cubicBezTo>
                    <a:pt x="4887" y="3763"/>
                    <a:pt x="3820" y="4886"/>
                    <a:pt x="2472" y="4886"/>
                  </a:cubicBezTo>
                  <a:cubicBezTo>
                    <a:pt x="1124" y="4886"/>
                    <a:pt x="57" y="3763"/>
                    <a:pt x="1" y="2471"/>
                  </a:cubicBezTo>
                  <a:cubicBezTo>
                    <a:pt x="1" y="1123"/>
                    <a:pt x="1124" y="0"/>
                    <a:pt x="2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1"/>
            <p:cNvSpPr/>
            <p:nvPr/>
          </p:nvSpPr>
          <p:spPr>
            <a:xfrm flipH="1">
              <a:off x="10343801" y="3273117"/>
              <a:ext cx="341357" cy="341427"/>
            </a:xfrm>
            <a:custGeom>
              <a:rect b="b" l="l" r="r" t="t"/>
              <a:pathLst>
                <a:path extrusionOk="0" h="4888" w="4887">
                  <a:moveTo>
                    <a:pt x="2416" y="57"/>
                  </a:moveTo>
                  <a:cubicBezTo>
                    <a:pt x="3764" y="1"/>
                    <a:pt x="4887" y="1124"/>
                    <a:pt x="4887" y="2472"/>
                  </a:cubicBezTo>
                  <a:cubicBezTo>
                    <a:pt x="4887" y="3764"/>
                    <a:pt x="3764" y="4887"/>
                    <a:pt x="2416" y="4887"/>
                  </a:cubicBezTo>
                  <a:cubicBezTo>
                    <a:pt x="1124" y="4887"/>
                    <a:pt x="1" y="3764"/>
                    <a:pt x="1" y="2472"/>
                  </a:cubicBezTo>
                  <a:cubicBezTo>
                    <a:pt x="1" y="1124"/>
                    <a:pt x="1124" y="1"/>
                    <a:pt x="2416" y="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5" name="Google Shape;13185;p1"/>
            <p:cNvSpPr/>
            <p:nvPr/>
          </p:nvSpPr>
          <p:spPr>
            <a:xfrm flipH="1">
              <a:off x="10344309" y="3310163"/>
              <a:ext cx="302101" cy="306083"/>
            </a:xfrm>
            <a:custGeom>
              <a:rect b="b" l="l" r="r" t="t"/>
              <a:pathLst>
                <a:path extrusionOk="0" h="4382" w="4325">
                  <a:moveTo>
                    <a:pt x="3819" y="450"/>
                  </a:moveTo>
                  <a:cubicBezTo>
                    <a:pt x="4156" y="899"/>
                    <a:pt x="4325" y="1404"/>
                    <a:pt x="4325" y="1966"/>
                  </a:cubicBezTo>
                  <a:cubicBezTo>
                    <a:pt x="4325" y="3258"/>
                    <a:pt x="3258" y="4325"/>
                    <a:pt x="1910" y="4381"/>
                  </a:cubicBezTo>
                  <a:cubicBezTo>
                    <a:pt x="1404" y="4381"/>
                    <a:pt x="899" y="4213"/>
                    <a:pt x="506" y="3876"/>
                  </a:cubicBezTo>
                  <a:cubicBezTo>
                    <a:pt x="169" y="3483"/>
                    <a:pt x="0" y="2921"/>
                    <a:pt x="0" y="2415"/>
                  </a:cubicBezTo>
                  <a:cubicBezTo>
                    <a:pt x="0" y="1067"/>
                    <a:pt x="1067" y="0"/>
                    <a:pt x="2415" y="0"/>
                  </a:cubicBezTo>
                  <a:cubicBezTo>
                    <a:pt x="2921" y="0"/>
                    <a:pt x="3426" y="169"/>
                    <a:pt x="3875" y="45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6" name="Google Shape;13186;p1"/>
            <p:cNvSpPr/>
            <p:nvPr/>
          </p:nvSpPr>
          <p:spPr>
            <a:xfrm flipH="1">
              <a:off x="10367341" y="3308461"/>
              <a:ext cx="286455" cy="282543"/>
            </a:xfrm>
            <a:custGeom>
              <a:rect b="b" l="l" r="r" t="t"/>
              <a:pathLst>
                <a:path extrusionOk="0" h="4045" w="4101">
                  <a:moveTo>
                    <a:pt x="338" y="3595"/>
                  </a:moveTo>
                  <a:cubicBezTo>
                    <a:pt x="113" y="3258"/>
                    <a:pt x="1" y="2809"/>
                    <a:pt x="1" y="2415"/>
                  </a:cubicBezTo>
                  <a:cubicBezTo>
                    <a:pt x="1" y="1067"/>
                    <a:pt x="1068" y="0"/>
                    <a:pt x="2416" y="0"/>
                  </a:cubicBezTo>
                  <a:cubicBezTo>
                    <a:pt x="2921" y="0"/>
                    <a:pt x="3371" y="113"/>
                    <a:pt x="3764" y="394"/>
                  </a:cubicBezTo>
                  <a:cubicBezTo>
                    <a:pt x="3989" y="730"/>
                    <a:pt x="4101" y="1180"/>
                    <a:pt x="4101" y="1573"/>
                  </a:cubicBezTo>
                  <a:cubicBezTo>
                    <a:pt x="4101" y="2921"/>
                    <a:pt x="2978" y="4044"/>
                    <a:pt x="1686" y="4044"/>
                  </a:cubicBezTo>
                  <a:cubicBezTo>
                    <a:pt x="1180" y="4044"/>
                    <a:pt x="731" y="3876"/>
                    <a:pt x="338" y="3595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1"/>
            <p:cNvSpPr/>
            <p:nvPr/>
          </p:nvSpPr>
          <p:spPr>
            <a:xfrm flipH="1">
              <a:off x="9496395" y="2563104"/>
              <a:ext cx="372789" cy="372720"/>
            </a:xfrm>
            <a:custGeom>
              <a:rect b="b" l="l" r="r" t="t"/>
              <a:pathLst>
                <a:path extrusionOk="0" h="5336" w="5337">
                  <a:moveTo>
                    <a:pt x="2697" y="0"/>
                  </a:moveTo>
                  <a:cubicBezTo>
                    <a:pt x="4157" y="0"/>
                    <a:pt x="5336" y="1180"/>
                    <a:pt x="5336" y="2696"/>
                  </a:cubicBezTo>
                  <a:cubicBezTo>
                    <a:pt x="5336" y="4156"/>
                    <a:pt x="4157" y="5336"/>
                    <a:pt x="2697" y="5336"/>
                  </a:cubicBezTo>
                  <a:cubicBezTo>
                    <a:pt x="1236" y="5336"/>
                    <a:pt x="57" y="4156"/>
                    <a:pt x="57" y="2696"/>
                  </a:cubicBezTo>
                  <a:cubicBezTo>
                    <a:pt x="1" y="1180"/>
                    <a:pt x="1236" y="0"/>
                    <a:pt x="2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8" name="Google Shape;13188;p1"/>
            <p:cNvSpPr/>
            <p:nvPr/>
          </p:nvSpPr>
          <p:spPr>
            <a:xfrm flipH="1">
              <a:off x="9496395" y="2586643"/>
              <a:ext cx="357073" cy="349180"/>
            </a:xfrm>
            <a:custGeom>
              <a:rect b="b" l="l" r="r" t="t"/>
              <a:pathLst>
                <a:path extrusionOk="0" h="4999" w="5112">
                  <a:moveTo>
                    <a:pt x="4774" y="1011"/>
                  </a:moveTo>
                  <a:cubicBezTo>
                    <a:pt x="4999" y="1404"/>
                    <a:pt x="5111" y="1854"/>
                    <a:pt x="5111" y="2359"/>
                  </a:cubicBezTo>
                  <a:cubicBezTo>
                    <a:pt x="5111" y="3763"/>
                    <a:pt x="3932" y="4999"/>
                    <a:pt x="2472" y="4999"/>
                  </a:cubicBezTo>
                  <a:cubicBezTo>
                    <a:pt x="1629" y="4999"/>
                    <a:pt x="843" y="4606"/>
                    <a:pt x="337" y="3988"/>
                  </a:cubicBezTo>
                  <a:cubicBezTo>
                    <a:pt x="113" y="3595"/>
                    <a:pt x="0" y="3145"/>
                    <a:pt x="0" y="2696"/>
                  </a:cubicBezTo>
                  <a:cubicBezTo>
                    <a:pt x="0" y="1180"/>
                    <a:pt x="1236" y="0"/>
                    <a:pt x="2696" y="56"/>
                  </a:cubicBezTo>
                  <a:cubicBezTo>
                    <a:pt x="3483" y="0"/>
                    <a:pt x="4269" y="393"/>
                    <a:pt x="4774" y="10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p1"/>
            <p:cNvSpPr/>
            <p:nvPr/>
          </p:nvSpPr>
          <p:spPr>
            <a:xfrm flipH="1">
              <a:off x="9555280" y="2657261"/>
              <a:ext cx="215837" cy="215837"/>
            </a:xfrm>
            <a:custGeom>
              <a:rect b="b" l="l" r="r" t="t"/>
              <a:pathLst>
                <a:path extrusionOk="0" h="3090" w="3090">
                  <a:moveTo>
                    <a:pt x="1573" y="0"/>
                  </a:moveTo>
                  <a:cubicBezTo>
                    <a:pt x="2416" y="0"/>
                    <a:pt x="3090" y="730"/>
                    <a:pt x="3090" y="1573"/>
                  </a:cubicBezTo>
                  <a:cubicBezTo>
                    <a:pt x="3090" y="2415"/>
                    <a:pt x="2416" y="3089"/>
                    <a:pt x="1573" y="3089"/>
                  </a:cubicBezTo>
                  <a:cubicBezTo>
                    <a:pt x="731" y="3089"/>
                    <a:pt x="1" y="2415"/>
                    <a:pt x="1" y="1573"/>
                  </a:cubicBezTo>
                  <a:cubicBezTo>
                    <a:pt x="1" y="730"/>
                    <a:pt x="731" y="0"/>
                    <a:pt x="1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1"/>
            <p:cNvSpPr/>
            <p:nvPr/>
          </p:nvSpPr>
          <p:spPr>
            <a:xfrm flipH="1">
              <a:off x="9574838" y="2641545"/>
              <a:ext cx="211925" cy="215837"/>
            </a:xfrm>
            <a:custGeom>
              <a:rect b="b" l="l" r="r" t="t"/>
              <a:pathLst>
                <a:path extrusionOk="0" h="3090" w="3034">
                  <a:moveTo>
                    <a:pt x="1517" y="0"/>
                  </a:moveTo>
                  <a:cubicBezTo>
                    <a:pt x="2359" y="0"/>
                    <a:pt x="3033" y="674"/>
                    <a:pt x="3033" y="1573"/>
                  </a:cubicBezTo>
                  <a:cubicBezTo>
                    <a:pt x="3033" y="2415"/>
                    <a:pt x="2359" y="3089"/>
                    <a:pt x="1517" y="3089"/>
                  </a:cubicBezTo>
                  <a:cubicBezTo>
                    <a:pt x="674" y="3089"/>
                    <a:pt x="0" y="2415"/>
                    <a:pt x="0" y="1573"/>
                  </a:cubicBezTo>
                  <a:cubicBezTo>
                    <a:pt x="0" y="674"/>
                    <a:pt x="674" y="0"/>
                    <a:pt x="1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1" name="Google Shape;13191;p1"/>
            <p:cNvSpPr/>
            <p:nvPr/>
          </p:nvSpPr>
          <p:spPr>
            <a:xfrm flipH="1">
              <a:off x="9574838" y="2661172"/>
              <a:ext cx="192297" cy="196209"/>
            </a:xfrm>
            <a:custGeom>
              <a:rect b="b" l="l" r="r" t="t"/>
              <a:pathLst>
                <a:path extrusionOk="0" h="2809" w="2753">
                  <a:moveTo>
                    <a:pt x="2415" y="393"/>
                  </a:moveTo>
                  <a:cubicBezTo>
                    <a:pt x="2640" y="618"/>
                    <a:pt x="2752" y="955"/>
                    <a:pt x="2752" y="1292"/>
                  </a:cubicBezTo>
                  <a:cubicBezTo>
                    <a:pt x="2752" y="2134"/>
                    <a:pt x="2078" y="2808"/>
                    <a:pt x="1236" y="2808"/>
                  </a:cubicBezTo>
                  <a:cubicBezTo>
                    <a:pt x="899" y="2808"/>
                    <a:pt x="562" y="2696"/>
                    <a:pt x="281" y="2471"/>
                  </a:cubicBezTo>
                  <a:cubicBezTo>
                    <a:pt x="112" y="2191"/>
                    <a:pt x="0" y="1854"/>
                    <a:pt x="0" y="1517"/>
                  </a:cubicBezTo>
                  <a:cubicBezTo>
                    <a:pt x="0" y="674"/>
                    <a:pt x="674" y="0"/>
                    <a:pt x="1516" y="0"/>
                  </a:cubicBezTo>
                  <a:cubicBezTo>
                    <a:pt x="1853" y="0"/>
                    <a:pt x="2190" y="113"/>
                    <a:pt x="2415" y="337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2" name="Google Shape;13192;p1"/>
            <p:cNvSpPr/>
            <p:nvPr/>
          </p:nvSpPr>
          <p:spPr>
            <a:xfrm flipH="1">
              <a:off x="9586643" y="2661172"/>
              <a:ext cx="180492" cy="180492"/>
            </a:xfrm>
            <a:custGeom>
              <a:rect b="b" l="l" r="r" t="t"/>
              <a:pathLst>
                <a:path extrusionOk="0" h="2584" w="2584">
                  <a:moveTo>
                    <a:pt x="169" y="2303"/>
                  </a:moveTo>
                  <a:cubicBezTo>
                    <a:pt x="56" y="2078"/>
                    <a:pt x="0" y="1797"/>
                    <a:pt x="0" y="1573"/>
                  </a:cubicBezTo>
                  <a:cubicBezTo>
                    <a:pt x="0" y="730"/>
                    <a:pt x="674" y="0"/>
                    <a:pt x="1516" y="0"/>
                  </a:cubicBezTo>
                  <a:cubicBezTo>
                    <a:pt x="1797" y="0"/>
                    <a:pt x="2134" y="113"/>
                    <a:pt x="2359" y="281"/>
                  </a:cubicBezTo>
                  <a:cubicBezTo>
                    <a:pt x="2527" y="506"/>
                    <a:pt x="2584" y="787"/>
                    <a:pt x="2584" y="1067"/>
                  </a:cubicBezTo>
                  <a:cubicBezTo>
                    <a:pt x="2584" y="1910"/>
                    <a:pt x="1853" y="2584"/>
                    <a:pt x="1011" y="2584"/>
                  </a:cubicBezTo>
                  <a:cubicBezTo>
                    <a:pt x="730" y="2584"/>
                    <a:pt x="449" y="2528"/>
                    <a:pt x="169" y="2359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p1"/>
            <p:cNvSpPr/>
            <p:nvPr/>
          </p:nvSpPr>
          <p:spPr>
            <a:xfrm flipH="1">
              <a:off x="9629810" y="3069159"/>
              <a:ext cx="105962" cy="109874"/>
            </a:xfrm>
            <a:custGeom>
              <a:rect b="b" l="l" r="r" t="t"/>
              <a:pathLst>
                <a:path extrusionOk="0" h="1573" w="1517">
                  <a:moveTo>
                    <a:pt x="787" y="56"/>
                  </a:moveTo>
                  <a:cubicBezTo>
                    <a:pt x="1180" y="56"/>
                    <a:pt x="1517" y="337"/>
                    <a:pt x="1517" y="787"/>
                  </a:cubicBezTo>
                  <a:cubicBezTo>
                    <a:pt x="1517" y="1180"/>
                    <a:pt x="1180" y="1517"/>
                    <a:pt x="787" y="1573"/>
                  </a:cubicBezTo>
                  <a:cubicBezTo>
                    <a:pt x="337" y="1517"/>
                    <a:pt x="0" y="1180"/>
                    <a:pt x="57" y="787"/>
                  </a:cubicBezTo>
                  <a:cubicBezTo>
                    <a:pt x="0" y="393"/>
                    <a:pt x="337" y="0"/>
                    <a:pt x="787" y="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1"/>
            <p:cNvSpPr/>
            <p:nvPr/>
          </p:nvSpPr>
          <p:spPr>
            <a:xfrm flipH="1">
              <a:off x="9629811" y="3080894"/>
              <a:ext cx="94228" cy="98139"/>
            </a:xfrm>
            <a:custGeom>
              <a:rect b="b" l="l" r="r" t="t"/>
              <a:pathLst>
                <a:path extrusionOk="0" h="1405" w="1349">
                  <a:moveTo>
                    <a:pt x="1236" y="169"/>
                  </a:moveTo>
                  <a:cubicBezTo>
                    <a:pt x="1293" y="282"/>
                    <a:pt x="1349" y="450"/>
                    <a:pt x="1349" y="619"/>
                  </a:cubicBezTo>
                  <a:cubicBezTo>
                    <a:pt x="1349" y="1012"/>
                    <a:pt x="1012" y="1405"/>
                    <a:pt x="619" y="1405"/>
                  </a:cubicBezTo>
                  <a:cubicBezTo>
                    <a:pt x="450" y="1405"/>
                    <a:pt x="282" y="1349"/>
                    <a:pt x="169" y="1236"/>
                  </a:cubicBezTo>
                  <a:cubicBezTo>
                    <a:pt x="57" y="1068"/>
                    <a:pt x="1" y="956"/>
                    <a:pt x="1" y="787"/>
                  </a:cubicBezTo>
                  <a:cubicBezTo>
                    <a:pt x="1" y="338"/>
                    <a:pt x="338" y="1"/>
                    <a:pt x="787" y="1"/>
                  </a:cubicBezTo>
                  <a:cubicBezTo>
                    <a:pt x="899" y="1"/>
                    <a:pt x="1068" y="57"/>
                    <a:pt x="1236" y="1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1"/>
            <p:cNvSpPr/>
            <p:nvPr/>
          </p:nvSpPr>
          <p:spPr>
            <a:xfrm flipH="1">
              <a:off x="9633722" y="3080894"/>
              <a:ext cx="90316" cy="86404"/>
            </a:xfrm>
            <a:custGeom>
              <a:rect b="b" l="l" r="r" t="t"/>
              <a:pathLst>
                <a:path extrusionOk="0" h="1237" w="1293">
                  <a:moveTo>
                    <a:pt x="113" y="1124"/>
                  </a:moveTo>
                  <a:cubicBezTo>
                    <a:pt x="57" y="1012"/>
                    <a:pt x="1" y="899"/>
                    <a:pt x="1" y="787"/>
                  </a:cubicBezTo>
                  <a:cubicBezTo>
                    <a:pt x="1" y="338"/>
                    <a:pt x="338" y="1"/>
                    <a:pt x="787" y="1"/>
                  </a:cubicBezTo>
                  <a:cubicBezTo>
                    <a:pt x="899" y="1"/>
                    <a:pt x="1068" y="57"/>
                    <a:pt x="1180" y="113"/>
                  </a:cubicBezTo>
                  <a:cubicBezTo>
                    <a:pt x="1236" y="225"/>
                    <a:pt x="1293" y="394"/>
                    <a:pt x="1293" y="506"/>
                  </a:cubicBezTo>
                  <a:cubicBezTo>
                    <a:pt x="1293" y="899"/>
                    <a:pt x="956" y="1236"/>
                    <a:pt x="506" y="1236"/>
                  </a:cubicBezTo>
                  <a:cubicBezTo>
                    <a:pt x="394" y="1236"/>
                    <a:pt x="226" y="1236"/>
                    <a:pt x="113" y="1124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1"/>
            <p:cNvSpPr/>
            <p:nvPr/>
          </p:nvSpPr>
          <p:spPr>
            <a:xfrm flipH="1">
              <a:off x="10936123" y="3685086"/>
              <a:ext cx="62865" cy="721900"/>
            </a:xfrm>
            <a:custGeom>
              <a:rect b="b" l="l" r="r" t="t"/>
              <a:pathLst>
                <a:path extrusionOk="0" h="10335" w="900">
                  <a:moveTo>
                    <a:pt x="899" y="0"/>
                  </a:moveTo>
                  <a:lnTo>
                    <a:pt x="899" y="10334"/>
                  </a:lnTo>
                  <a:lnTo>
                    <a:pt x="0" y="103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1"/>
            <p:cNvSpPr/>
            <p:nvPr/>
          </p:nvSpPr>
          <p:spPr>
            <a:xfrm flipH="1">
              <a:off x="10936123" y="3696820"/>
              <a:ext cx="62865" cy="388436"/>
            </a:xfrm>
            <a:custGeom>
              <a:rect b="b" l="l" r="r" t="t"/>
              <a:pathLst>
                <a:path extrusionOk="0" h="5561" w="900">
                  <a:moveTo>
                    <a:pt x="899" y="1"/>
                  </a:moveTo>
                  <a:lnTo>
                    <a:pt x="899" y="5561"/>
                  </a:lnTo>
                  <a:lnTo>
                    <a:pt x="618" y="5561"/>
                  </a:lnTo>
                  <a:cubicBezTo>
                    <a:pt x="450" y="5505"/>
                    <a:pt x="225" y="5505"/>
                    <a:pt x="0" y="5449"/>
                  </a:cubicBezTo>
                  <a:lnTo>
                    <a:pt x="0" y="169"/>
                  </a:lnTo>
                  <a:cubicBezTo>
                    <a:pt x="281" y="57"/>
                    <a:pt x="562" y="1"/>
                    <a:pt x="899" y="1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1"/>
            <p:cNvSpPr/>
            <p:nvPr/>
          </p:nvSpPr>
          <p:spPr>
            <a:xfrm flipH="1">
              <a:off x="10779239" y="4406903"/>
              <a:ext cx="309994" cy="153041"/>
            </a:xfrm>
            <a:custGeom>
              <a:rect b="b" l="l" r="r" t="t"/>
              <a:pathLst>
                <a:path extrusionOk="0" h="2191" w="4438">
                  <a:moveTo>
                    <a:pt x="4438" y="0"/>
                  </a:moveTo>
                  <a:lnTo>
                    <a:pt x="4438" y="2191"/>
                  </a:lnTo>
                  <a:lnTo>
                    <a:pt x="1124" y="2191"/>
                  </a:lnTo>
                  <a:cubicBezTo>
                    <a:pt x="1" y="2191"/>
                    <a:pt x="5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1"/>
            <p:cNvSpPr/>
            <p:nvPr/>
          </p:nvSpPr>
          <p:spPr>
            <a:xfrm flipH="1">
              <a:off x="10779239" y="4414726"/>
              <a:ext cx="294278" cy="149200"/>
            </a:xfrm>
            <a:custGeom>
              <a:rect b="b" l="l" r="r" t="t"/>
              <a:pathLst>
                <a:path extrusionOk="0" h="2136" w="4213">
                  <a:moveTo>
                    <a:pt x="4213" y="1"/>
                  </a:moveTo>
                  <a:lnTo>
                    <a:pt x="4213" y="2135"/>
                  </a:lnTo>
                  <a:lnTo>
                    <a:pt x="899" y="2135"/>
                  </a:lnTo>
                  <a:cubicBezTo>
                    <a:pt x="674" y="2135"/>
                    <a:pt x="506" y="2023"/>
                    <a:pt x="337" y="1910"/>
                  </a:cubicBezTo>
                  <a:cubicBezTo>
                    <a:pt x="0" y="1236"/>
                    <a:pt x="225" y="57"/>
                    <a:pt x="1011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1"/>
            <p:cNvSpPr/>
            <p:nvPr/>
          </p:nvSpPr>
          <p:spPr>
            <a:xfrm flipH="1">
              <a:off x="10763521" y="3638007"/>
              <a:ext cx="411975" cy="411975"/>
            </a:xfrm>
            <a:custGeom>
              <a:rect b="b" l="l" r="r" t="t"/>
              <a:pathLst>
                <a:path extrusionOk="0" h="5898" w="5898">
                  <a:moveTo>
                    <a:pt x="2977" y="0"/>
                  </a:moveTo>
                  <a:cubicBezTo>
                    <a:pt x="4605" y="0"/>
                    <a:pt x="5897" y="1348"/>
                    <a:pt x="5897" y="2977"/>
                  </a:cubicBezTo>
                  <a:cubicBezTo>
                    <a:pt x="5897" y="4606"/>
                    <a:pt x="4605" y="5897"/>
                    <a:pt x="2977" y="5897"/>
                  </a:cubicBezTo>
                  <a:cubicBezTo>
                    <a:pt x="1348" y="5897"/>
                    <a:pt x="0" y="4606"/>
                    <a:pt x="0" y="2977"/>
                  </a:cubicBezTo>
                  <a:cubicBezTo>
                    <a:pt x="0" y="1348"/>
                    <a:pt x="1348" y="0"/>
                    <a:pt x="2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1"/>
            <p:cNvSpPr/>
            <p:nvPr/>
          </p:nvSpPr>
          <p:spPr>
            <a:xfrm flipH="1">
              <a:off x="10763521" y="3665458"/>
              <a:ext cx="396329" cy="384524"/>
            </a:xfrm>
            <a:custGeom>
              <a:rect b="b" l="l" r="r" t="t"/>
              <a:pathLst>
                <a:path extrusionOk="0" h="5505" w="5674">
                  <a:moveTo>
                    <a:pt x="5280" y="1124"/>
                  </a:moveTo>
                  <a:cubicBezTo>
                    <a:pt x="5561" y="1573"/>
                    <a:pt x="5673" y="2078"/>
                    <a:pt x="5673" y="2584"/>
                  </a:cubicBezTo>
                  <a:cubicBezTo>
                    <a:pt x="5673" y="4213"/>
                    <a:pt x="4381" y="5504"/>
                    <a:pt x="2753" y="5504"/>
                  </a:cubicBezTo>
                  <a:cubicBezTo>
                    <a:pt x="1798" y="5504"/>
                    <a:pt x="955" y="5111"/>
                    <a:pt x="394" y="4381"/>
                  </a:cubicBezTo>
                  <a:cubicBezTo>
                    <a:pt x="169" y="3932"/>
                    <a:pt x="57" y="3483"/>
                    <a:pt x="1" y="2921"/>
                  </a:cubicBezTo>
                  <a:cubicBezTo>
                    <a:pt x="57" y="1348"/>
                    <a:pt x="1349" y="0"/>
                    <a:pt x="2977" y="0"/>
                  </a:cubicBezTo>
                  <a:cubicBezTo>
                    <a:pt x="3876" y="0"/>
                    <a:pt x="4718" y="393"/>
                    <a:pt x="5280" y="11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1"/>
            <p:cNvSpPr/>
            <p:nvPr/>
          </p:nvSpPr>
          <p:spPr>
            <a:xfrm flipH="1">
              <a:off x="10826318" y="3743898"/>
              <a:ext cx="239376" cy="239376"/>
            </a:xfrm>
            <a:custGeom>
              <a:rect b="b" l="l" r="r" t="t"/>
              <a:pathLst>
                <a:path extrusionOk="0" h="3427" w="3427">
                  <a:moveTo>
                    <a:pt x="1686" y="1"/>
                  </a:moveTo>
                  <a:cubicBezTo>
                    <a:pt x="2640" y="1"/>
                    <a:pt x="3427" y="787"/>
                    <a:pt x="3427" y="1742"/>
                  </a:cubicBezTo>
                  <a:cubicBezTo>
                    <a:pt x="3427" y="2640"/>
                    <a:pt x="2640" y="3427"/>
                    <a:pt x="1686" y="3427"/>
                  </a:cubicBezTo>
                  <a:cubicBezTo>
                    <a:pt x="731" y="3427"/>
                    <a:pt x="1" y="2640"/>
                    <a:pt x="1" y="1742"/>
                  </a:cubicBezTo>
                  <a:cubicBezTo>
                    <a:pt x="1" y="787"/>
                    <a:pt x="731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1"/>
            <p:cNvSpPr/>
            <p:nvPr/>
          </p:nvSpPr>
          <p:spPr>
            <a:xfrm flipH="1">
              <a:off x="10849857" y="3724271"/>
              <a:ext cx="239376" cy="239376"/>
            </a:xfrm>
            <a:custGeom>
              <a:rect b="b" l="l" r="r" t="t"/>
              <a:pathLst>
                <a:path extrusionOk="0" h="3427" w="3427">
                  <a:moveTo>
                    <a:pt x="1742" y="1"/>
                  </a:moveTo>
                  <a:cubicBezTo>
                    <a:pt x="2640" y="1"/>
                    <a:pt x="3427" y="787"/>
                    <a:pt x="3427" y="1742"/>
                  </a:cubicBezTo>
                  <a:cubicBezTo>
                    <a:pt x="3427" y="2697"/>
                    <a:pt x="2640" y="3427"/>
                    <a:pt x="1742" y="3427"/>
                  </a:cubicBezTo>
                  <a:cubicBezTo>
                    <a:pt x="787" y="3427"/>
                    <a:pt x="1" y="2697"/>
                    <a:pt x="1" y="1742"/>
                  </a:cubicBezTo>
                  <a:cubicBezTo>
                    <a:pt x="1" y="787"/>
                    <a:pt x="787" y="1"/>
                    <a:pt x="1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1"/>
            <p:cNvSpPr/>
            <p:nvPr/>
          </p:nvSpPr>
          <p:spPr>
            <a:xfrm flipH="1">
              <a:off x="10849857" y="3747810"/>
              <a:ext cx="215837" cy="215836"/>
            </a:xfrm>
            <a:custGeom>
              <a:rect b="b" l="l" r="r" t="t"/>
              <a:pathLst>
                <a:path extrusionOk="0" h="3090" w="3090">
                  <a:moveTo>
                    <a:pt x="2753" y="338"/>
                  </a:moveTo>
                  <a:cubicBezTo>
                    <a:pt x="2977" y="675"/>
                    <a:pt x="3090" y="1012"/>
                    <a:pt x="3090" y="1405"/>
                  </a:cubicBezTo>
                  <a:cubicBezTo>
                    <a:pt x="3090" y="2360"/>
                    <a:pt x="2303" y="3090"/>
                    <a:pt x="1405" y="3090"/>
                  </a:cubicBezTo>
                  <a:cubicBezTo>
                    <a:pt x="1012" y="3090"/>
                    <a:pt x="675" y="2978"/>
                    <a:pt x="338" y="2753"/>
                  </a:cubicBezTo>
                  <a:cubicBezTo>
                    <a:pt x="113" y="2472"/>
                    <a:pt x="1" y="2079"/>
                    <a:pt x="1" y="1742"/>
                  </a:cubicBezTo>
                  <a:cubicBezTo>
                    <a:pt x="1" y="787"/>
                    <a:pt x="787" y="1"/>
                    <a:pt x="1742" y="1"/>
                  </a:cubicBezTo>
                  <a:cubicBezTo>
                    <a:pt x="2079" y="1"/>
                    <a:pt x="2416" y="113"/>
                    <a:pt x="2753" y="338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p1"/>
            <p:cNvSpPr/>
            <p:nvPr/>
          </p:nvSpPr>
          <p:spPr>
            <a:xfrm flipH="1">
              <a:off x="10865574" y="3747810"/>
              <a:ext cx="200120" cy="200190"/>
            </a:xfrm>
            <a:custGeom>
              <a:rect b="b" l="l" r="r" t="t"/>
              <a:pathLst>
                <a:path extrusionOk="0" h="2866" w="2865">
                  <a:moveTo>
                    <a:pt x="225" y="2584"/>
                  </a:moveTo>
                  <a:cubicBezTo>
                    <a:pt x="113" y="2304"/>
                    <a:pt x="1" y="2023"/>
                    <a:pt x="1" y="1742"/>
                  </a:cubicBezTo>
                  <a:cubicBezTo>
                    <a:pt x="1" y="787"/>
                    <a:pt x="787" y="1"/>
                    <a:pt x="1742" y="1"/>
                  </a:cubicBezTo>
                  <a:cubicBezTo>
                    <a:pt x="2023" y="1"/>
                    <a:pt x="2360" y="113"/>
                    <a:pt x="2640" y="282"/>
                  </a:cubicBezTo>
                  <a:cubicBezTo>
                    <a:pt x="2809" y="562"/>
                    <a:pt x="2865" y="843"/>
                    <a:pt x="2865" y="1124"/>
                  </a:cubicBezTo>
                  <a:cubicBezTo>
                    <a:pt x="2865" y="2079"/>
                    <a:pt x="2135" y="2865"/>
                    <a:pt x="1180" y="2865"/>
                  </a:cubicBezTo>
                  <a:cubicBezTo>
                    <a:pt x="843" y="2865"/>
                    <a:pt x="506" y="2753"/>
                    <a:pt x="225" y="2584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6" name="Google Shape;13206;p1"/>
            <p:cNvSpPr/>
            <p:nvPr/>
          </p:nvSpPr>
          <p:spPr>
            <a:xfrm flipH="1">
              <a:off x="10912583" y="4434354"/>
              <a:ext cx="106032" cy="106032"/>
            </a:xfrm>
            <a:custGeom>
              <a:rect b="b" l="l" r="r" t="t"/>
              <a:pathLst>
                <a:path extrusionOk="0" h="1518" w="1518">
                  <a:moveTo>
                    <a:pt x="787" y="1"/>
                  </a:moveTo>
                  <a:cubicBezTo>
                    <a:pt x="1180" y="1"/>
                    <a:pt x="1517" y="338"/>
                    <a:pt x="1517" y="787"/>
                  </a:cubicBezTo>
                  <a:cubicBezTo>
                    <a:pt x="1517" y="1180"/>
                    <a:pt x="1180" y="1517"/>
                    <a:pt x="787" y="1517"/>
                  </a:cubicBezTo>
                  <a:cubicBezTo>
                    <a:pt x="338" y="1517"/>
                    <a:pt x="1" y="1180"/>
                    <a:pt x="1" y="787"/>
                  </a:cubicBezTo>
                  <a:cubicBezTo>
                    <a:pt x="1" y="338"/>
                    <a:pt x="338" y="1"/>
                    <a:pt x="7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1"/>
            <p:cNvSpPr/>
            <p:nvPr/>
          </p:nvSpPr>
          <p:spPr>
            <a:xfrm flipH="1">
              <a:off x="10912584" y="4446158"/>
              <a:ext cx="94228" cy="94228"/>
            </a:xfrm>
            <a:custGeom>
              <a:rect b="b" l="l" r="r" t="t"/>
              <a:pathLst>
                <a:path extrusionOk="0" h="1349" w="1349">
                  <a:moveTo>
                    <a:pt x="1180" y="112"/>
                  </a:moveTo>
                  <a:cubicBezTo>
                    <a:pt x="1292" y="281"/>
                    <a:pt x="1348" y="449"/>
                    <a:pt x="1348" y="618"/>
                  </a:cubicBezTo>
                  <a:cubicBezTo>
                    <a:pt x="1348" y="1011"/>
                    <a:pt x="1011" y="1348"/>
                    <a:pt x="618" y="1348"/>
                  </a:cubicBezTo>
                  <a:cubicBezTo>
                    <a:pt x="449" y="1348"/>
                    <a:pt x="281" y="1292"/>
                    <a:pt x="112" y="1180"/>
                  </a:cubicBezTo>
                  <a:cubicBezTo>
                    <a:pt x="56" y="1067"/>
                    <a:pt x="0" y="899"/>
                    <a:pt x="0" y="730"/>
                  </a:cubicBezTo>
                  <a:cubicBezTo>
                    <a:pt x="0" y="337"/>
                    <a:pt x="337" y="0"/>
                    <a:pt x="730" y="0"/>
                  </a:cubicBezTo>
                  <a:cubicBezTo>
                    <a:pt x="899" y="0"/>
                    <a:pt x="1067" y="56"/>
                    <a:pt x="1180" y="11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1"/>
            <p:cNvSpPr/>
            <p:nvPr/>
          </p:nvSpPr>
          <p:spPr>
            <a:xfrm flipH="1">
              <a:off x="10920477" y="4446158"/>
              <a:ext cx="86335" cy="86335"/>
            </a:xfrm>
            <a:custGeom>
              <a:rect b="b" l="l" r="r" t="t"/>
              <a:pathLst>
                <a:path extrusionOk="0" h="1236" w="1236">
                  <a:moveTo>
                    <a:pt x="56" y="1123"/>
                  </a:moveTo>
                  <a:cubicBezTo>
                    <a:pt x="0" y="1011"/>
                    <a:pt x="0" y="843"/>
                    <a:pt x="0" y="730"/>
                  </a:cubicBezTo>
                  <a:cubicBezTo>
                    <a:pt x="0" y="337"/>
                    <a:pt x="337" y="0"/>
                    <a:pt x="730" y="0"/>
                  </a:cubicBezTo>
                  <a:cubicBezTo>
                    <a:pt x="843" y="0"/>
                    <a:pt x="1011" y="56"/>
                    <a:pt x="1123" y="112"/>
                  </a:cubicBezTo>
                  <a:cubicBezTo>
                    <a:pt x="1180" y="225"/>
                    <a:pt x="1236" y="337"/>
                    <a:pt x="1236" y="506"/>
                  </a:cubicBezTo>
                  <a:cubicBezTo>
                    <a:pt x="1236" y="899"/>
                    <a:pt x="899" y="1236"/>
                    <a:pt x="506" y="1236"/>
                  </a:cubicBezTo>
                  <a:cubicBezTo>
                    <a:pt x="337" y="1236"/>
                    <a:pt x="169" y="1180"/>
                    <a:pt x="56" y="1123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1"/>
            <p:cNvSpPr/>
            <p:nvPr/>
          </p:nvSpPr>
          <p:spPr>
            <a:xfrm flipH="1">
              <a:off x="10351625" y="3861593"/>
              <a:ext cx="274650" cy="431603"/>
            </a:xfrm>
            <a:custGeom>
              <a:rect b="b" l="l" r="r" t="t"/>
              <a:pathLst>
                <a:path extrusionOk="0" h="6179" w="3932">
                  <a:moveTo>
                    <a:pt x="3819" y="57"/>
                  </a:moveTo>
                  <a:lnTo>
                    <a:pt x="3819" y="6123"/>
                  </a:lnTo>
                  <a:lnTo>
                    <a:pt x="112" y="6123"/>
                  </a:lnTo>
                  <a:lnTo>
                    <a:pt x="112" y="57"/>
                  </a:lnTo>
                  <a:close/>
                  <a:moveTo>
                    <a:pt x="0" y="1"/>
                  </a:moveTo>
                  <a:lnTo>
                    <a:pt x="0" y="6179"/>
                  </a:lnTo>
                  <a:lnTo>
                    <a:pt x="3932" y="6179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1"/>
            <p:cNvSpPr/>
            <p:nvPr/>
          </p:nvSpPr>
          <p:spPr>
            <a:xfrm flipH="1">
              <a:off x="10532118" y="4124434"/>
              <a:ext cx="47149" cy="51060"/>
            </a:xfrm>
            <a:custGeom>
              <a:rect b="b" l="l" r="r" t="t"/>
              <a:pathLst>
                <a:path extrusionOk="0" h="731" w="675">
                  <a:moveTo>
                    <a:pt x="1" y="1"/>
                  </a:moveTo>
                  <a:lnTo>
                    <a:pt x="675" y="1"/>
                  </a:lnTo>
                  <a:lnTo>
                    <a:pt x="675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1"/>
            <p:cNvSpPr/>
            <p:nvPr/>
          </p:nvSpPr>
          <p:spPr>
            <a:xfrm flipH="1">
              <a:off x="10461501" y="4124434"/>
              <a:ext cx="51060" cy="51060"/>
            </a:xfrm>
            <a:custGeom>
              <a:rect b="b" l="l" r="r" t="t"/>
              <a:pathLst>
                <a:path extrusionOk="0" h="731" w="731">
                  <a:moveTo>
                    <a:pt x="1" y="1"/>
                  </a:moveTo>
                  <a:lnTo>
                    <a:pt x="731" y="1"/>
                  </a:lnTo>
                  <a:lnTo>
                    <a:pt x="731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2" name="Google Shape;13212;p1"/>
            <p:cNvSpPr/>
            <p:nvPr/>
          </p:nvSpPr>
          <p:spPr>
            <a:xfrm flipH="1">
              <a:off x="10394795" y="4124434"/>
              <a:ext cx="47149" cy="51060"/>
            </a:xfrm>
            <a:custGeom>
              <a:rect b="b" l="l" r="r" t="t"/>
              <a:pathLst>
                <a:path extrusionOk="0" h="731" w="675">
                  <a:moveTo>
                    <a:pt x="1" y="1"/>
                  </a:moveTo>
                  <a:lnTo>
                    <a:pt x="675" y="1"/>
                  </a:lnTo>
                  <a:lnTo>
                    <a:pt x="675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3" name="Google Shape;13213;p1"/>
            <p:cNvSpPr/>
            <p:nvPr/>
          </p:nvSpPr>
          <p:spPr>
            <a:xfrm flipH="1">
              <a:off x="10532118" y="4195052"/>
              <a:ext cx="47149" cy="47149"/>
            </a:xfrm>
            <a:custGeom>
              <a:rect b="b" l="l" r="r" t="t"/>
              <a:pathLst>
                <a:path extrusionOk="0" h="675" w="675">
                  <a:moveTo>
                    <a:pt x="1" y="1"/>
                  </a:moveTo>
                  <a:lnTo>
                    <a:pt x="675" y="1"/>
                  </a:lnTo>
                  <a:lnTo>
                    <a:pt x="675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1"/>
            <p:cNvSpPr/>
            <p:nvPr/>
          </p:nvSpPr>
          <p:spPr>
            <a:xfrm flipH="1">
              <a:off x="10461501" y="4195052"/>
              <a:ext cx="51060" cy="47149"/>
            </a:xfrm>
            <a:custGeom>
              <a:rect b="b" l="l" r="r" t="t"/>
              <a:pathLst>
                <a:path extrusionOk="0" h="675" w="731">
                  <a:moveTo>
                    <a:pt x="1" y="1"/>
                  </a:moveTo>
                  <a:lnTo>
                    <a:pt x="731" y="1"/>
                  </a:lnTo>
                  <a:lnTo>
                    <a:pt x="731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1"/>
            <p:cNvSpPr/>
            <p:nvPr/>
          </p:nvSpPr>
          <p:spPr>
            <a:xfrm flipH="1">
              <a:off x="10394795" y="4195052"/>
              <a:ext cx="47149" cy="47149"/>
            </a:xfrm>
            <a:custGeom>
              <a:rect b="b" l="l" r="r" t="t"/>
              <a:pathLst>
                <a:path extrusionOk="0" h="675" w="675">
                  <a:moveTo>
                    <a:pt x="1" y="1"/>
                  </a:moveTo>
                  <a:lnTo>
                    <a:pt x="675" y="1"/>
                  </a:lnTo>
                  <a:lnTo>
                    <a:pt x="675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1"/>
            <p:cNvSpPr/>
            <p:nvPr/>
          </p:nvSpPr>
          <p:spPr>
            <a:xfrm flipH="1">
              <a:off x="10532118" y="3987112"/>
              <a:ext cx="47149" cy="47149"/>
            </a:xfrm>
            <a:custGeom>
              <a:rect b="b" l="l" r="r" t="t"/>
              <a:pathLst>
                <a:path extrusionOk="0" h="675" w="675">
                  <a:moveTo>
                    <a:pt x="1" y="1"/>
                  </a:moveTo>
                  <a:lnTo>
                    <a:pt x="675" y="1"/>
                  </a:lnTo>
                  <a:lnTo>
                    <a:pt x="675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1"/>
            <p:cNvSpPr/>
            <p:nvPr/>
          </p:nvSpPr>
          <p:spPr>
            <a:xfrm flipH="1">
              <a:off x="10461501" y="3987112"/>
              <a:ext cx="51060" cy="47149"/>
            </a:xfrm>
            <a:custGeom>
              <a:rect b="b" l="l" r="r" t="t"/>
              <a:pathLst>
                <a:path extrusionOk="0" h="675" w="731">
                  <a:moveTo>
                    <a:pt x="1" y="1"/>
                  </a:moveTo>
                  <a:lnTo>
                    <a:pt x="731" y="1"/>
                  </a:lnTo>
                  <a:lnTo>
                    <a:pt x="731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p1"/>
            <p:cNvSpPr/>
            <p:nvPr/>
          </p:nvSpPr>
          <p:spPr>
            <a:xfrm flipH="1">
              <a:off x="10394795" y="3987112"/>
              <a:ext cx="47149" cy="47149"/>
            </a:xfrm>
            <a:custGeom>
              <a:rect b="b" l="l" r="r" t="t"/>
              <a:pathLst>
                <a:path extrusionOk="0" h="675" w="675">
                  <a:moveTo>
                    <a:pt x="1" y="1"/>
                  </a:moveTo>
                  <a:lnTo>
                    <a:pt x="675" y="1"/>
                  </a:lnTo>
                  <a:lnTo>
                    <a:pt x="675" y="675"/>
                  </a:lnTo>
                  <a:lnTo>
                    <a:pt x="1" y="67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9" name="Google Shape;13219;p1"/>
            <p:cNvSpPr/>
            <p:nvPr/>
          </p:nvSpPr>
          <p:spPr>
            <a:xfrm flipH="1">
              <a:off x="10532118" y="4053817"/>
              <a:ext cx="47149" cy="51060"/>
            </a:xfrm>
            <a:custGeom>
              <a:rect b="b" l="l" r="r" t="t"/>
              <a:pathLst>
                <a:path extrusionOk="0" h="731" w="675">
                  <a:moveTo>
                    <a:pt x="1" y="1"/>
                  </a:moveTo>
                  <a:lnTo>
                    <a:pt x="675" y="1"/>
                  </a:lnTo>
                  <a:lnTo>
                    <a:pt x="675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1"/>
            <p:cNvSpPr/>
            <p:nvPr/>
          </p:nvSpPr>
          <p:spPr>
            <a:xfrm flipH="1">
              <a:off x="10461501" y="4053817"/>
              <a:ext cx="51060" cy="51060"/>
            </a:xfrm>
            <a:custGeom>
              <a:rect b="b" l="l" r="r" t="t"/>
              <a:pathLst>
                <a:path extrusionOk="0" h="731" w="731">
                  <a:moveTo>
                    <a:pt x="1" y="1"/>
                  </a:moveTo>
                  <a:lnTo>
                    <a:pt x="731" y="1"/>
                  </a:lnTo>
                  <a:lnTo>
                    <a:pt x="731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1"/>
            <p:cNvSpPr/>
            <p:nvPr/>
          </p:nvSpPr>
          <p:spPr>
            <a:xfrm flipH="1">
              <a:off x="10394795" y="4053817"/>
              <a:ext cx="47149" cy="51060"/>
            </a:xfrm>
            <a:custGeom>
              <a:rect b="b" l="l" r="r" t="t"/>
              <a:pathLst>
                <a:path extrusionOk="0" h="731" w="675">
                  <a:moveTo>
                    <a:pt x="1" y="1"/>
                  </a:moveTo>
                  <a:lnTo>
                    <a:pt x="675" y="1"/>
                  </a:lnTo>
                  <a:lnTo>
                    <a:pt x="675" y="731"/>
                  </a:lnTo>
                  <a:lnTo>
                    <a:pt x="1" y="73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22" name="Google Shape;13222;p1"/>
          <p:cNvGrpSpPr/>
          <p:nvPr/>
        </p:nvGrpSpPr>
        <p:grpSpPr>
          <a:xfrm>
            <a:off x="278650" y="0"/>
            <a:ext cx="2828517" cy="1907662"/>
            <a:chOff x="126250" y="0"/>
            <a:chExt cx="2828517" cy="1907662"/>
          </a:xfrm>
        </p:grpSpPr>
        <p:sp>
          <p:nvSpPr>
            <p:cNvPr id="13223" name="Google Shape;13223;p1"/>
            <p:cNvSpPr/>
            <p:nvPr/>
          </p:nvSpPr>
          <p:spPr>
            <a:xfrm rot="1793316">
              <a:off x="1946350" y="1299243"/>
              <a:ext cx="578549" cy="1127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1"/>
            <p:cNvSpPr/>
            <p:nvPr/>
          </p:nvSpPr>
          <p:spPr>
            <a:xfrm rot="-781044">
              <a:off x="2485436" y="1463120"/>
              <a:ext cx="383362" cy="287535"/>
            </a:xfrm>
            <a:custGeom>
              <a:rect b="b" l="l" r="r" t="t"/>
              <a:pathLst>
                <a:path extrusionOk="0" h="2865" w="3820">
                  <a:moveTo>
                    <a:pt x="0" y="0"/>
                  </a:moveTo>
                  <a:lnTo>
                    <a:pt x="2135" y="2022"/>
                  </a:lnTo>
                  <a:lnTo>
                    <a:pt x="3763" y="2864"/>
                  </a:lnTo>
                  <a:lnTo>
                    <a:pt x="3819" y="2640"/>
                  </a:lnTo>
                  <a:lnTo>
                    <a:pt x="2415" y="1741"/>
                  </a:lnTo>
                  <a:lnTo>
                    <a:pt x="2303" y="1629"/>
                  </a:lnTo>
                  <a:lnTo>
                    <a:pt x="2303" y="1629"/>
                  </a:lnTo>
                  <a:lnTo>
                    <a:pt x="955" y="168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1"/>
            <p:cNvSpPr/>
            <p:nvPr/>
          </p:nvSpPr>
          <p:spPr>
            <a:xfrm rot="-781044">
              <a:off x="2504051" y="1478498"/>
              <a:ext cx="360882" cy="270675"/>
            </a:xfrm>
            <a:custGeom>
              <a:rect b="b" l="l" r="r" t="t"/>
              <a:pathLst>
                <a:path extrusionOk="0" h="2697" w="3596">
                  <a:moveTo>
                    <a:pt x="1" y="0"/>
                  </a:moveTo>
                  <a:lnTo>
                    <a:pt x="1967" y="1854"/>
                  </a:lnTo>
                  <a:lnTo>
                    <a:pt x="3595" y="2696"/>
                  </a:lnTo>
                  <a:lnTo>
                    <a:pt x="3595" y="2640"/>
                  </a:lnTo>
                  <a:lnTo>
                    <a:pt x="2191" y="1742"/>
                  </a:lnTo>
                  <a:lnTo>
                    <a:pt x="2079" y="1573"/>
                  </a:lnTo>
                  <a:lnTo>
                    <a:pt x="2079" y="1573"/>
                  </a:lnTo>
                  <a:lnTo>
                    <a:pt x="731" y="113"/>
                  </a:lnTo>
                  <a:close/>
                </a:path>
              </a:pathLst>
            </a:custGeom>
            <a:solidFill>
              <a:srgbClr val="9CB7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1"/>
            <p:cNvSpPr/>
            <p:nvPr/>
          </p:nvSpPr>
          <p:spPr>
            <a:xfrm rot="-1579503">
              <a:off x="1556192" y="888026"/>
              <a:ext cx="574950" cy="586304"/>
            </a:xfrm>
            <a:custGeom>
              <a:rect b="b" l="l" r="r" t="t"/>
              <a:pathLst>
                <a:path extrusionOk="0" h="5842" w="5729">
                  <a:moveTo>
                    <a:pt x="3819" y="5841"/>
                  </a:moveTo>
                  <a:lnTo>
                    <a:pt x="5729" y="4100"/>
                  </a:lnTo>
                  <a:lnTo>
                    <a:pt x="1910" y="0"/>
                  </a:lnTo>
                  <a:lnTo>
                    <a:pt x="0" y="16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1"/>
            <p:cNvSpPr/>
            <p:nvPr/>
          </p:nvSpPr>
          <p:spPr>
            <a:xfrm rot="-1579503">
              <a:off x="1576678" y="883235"/>
              <a:ext cx="546750" cy="558102"/>
            </a:xfrm>
            <a:custGeom>
              <a:rect b="b" l="l" r="r" t="t"/>
              <a:pathLst>
                <a:path extrusionOk="0" h="5561" w="5448">
                  <a:moveTo>
                    <a:pt x="5448" y="4100"/>
                  </a:moveTo>
                  <a:lnTo>
                    <a:pt x="1629" y="0"/>
                  </a:lnTo>
                  <a:lnTo>
                    <a:pt x="0" y="1404"/>
                  </a:lnTo>
                  <a:lnTo>
                    <a:pt x="3819" y="5561"/>
                  </a:lnTo>
                  <a:close/>
                </a:path>
              </a:pathLst>
            </a:custGeom>
            <a:solidFill>
              <a:srgbClr val="5EC1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1"/>
            <p:cNvSpPr/>
            <p:nvPr/>
          </p:nvSpPr>
          <p:spPr>
            <a:xfrm rot="-1579503">
              <a:off x="1609442" y="927206"/>
              <a:ext cx="496169" cy="513041"/>
            </a:xfrm>
            <a:custGeom>
              <a:rect b="b" l="l" r="r" t="t"/>
              <a:pathLst>
                <a:path extrusionOk="0" h="5112" w="4944">
                  <a:moveTo>
                    <a:pt x="1" y="1180"/>
                  </a:moveTo>
                  <a:lnTo>
                    <a:pt x="3595" y="5112"/>
                  </a:lnTo>
                  <a:lnTo>
                    <a:pt x="4943" y="3876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0086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1"/>
            <p:cNvSpPr/>
            <p:nvPr/>
          </p:nvSpPr>
          <p:spPr>
            <a:xfrm rot="-781044">
              <a:off x="2441088" y="1287913"/>
              <a:ext cx="479202" cy="360799"/>
            </a:xfrm>
            <a:custGeom>
              <a:rect b="b" l="l" r="r" t="t"/>
              <a:pathLst>
                <a:path extrusionOk="0" h="3595" w="4775">
                  <a:moveTo>
                    <a:pt x="1741" y="0"/>
                  </a:moveTo>
                  <a:lnTo>
                    <a:pt x="3932" y="1629"/>
                  </a:lnTo>
                  <a:lnTo>
                    <a:pt x="4774" y="3482"/>
                  </a:lnTo>
                  <a:lnTo>
                    <a:pt x="4606" y="3595"/>
                  </a:lnTo>
                  <a:lnTo>
                    <a:pt x="3707" y="1966"/>
                  </a:lnTo>
                  <a:lnTo>
                    <a:pt x="1910" y="843"/>
                  </a:lnTo>
                  <a:lnTo>
                    <a:pt x="1067" y="2191"/>
                  </a:lnTo>
                  <a:lnTo>
                    <a:pt x="0" y="1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0" name="Google Shape;13230;p1"/>
            <p:cNvSpPr/>
            <p:nvPr/>
          </p:nvSpPr>
          <p:spPr>
            <a:xfrm rot="-781044">
              <a:off x="2379852" y="1448836"/>
              <a:ext cx="417182" cy="417202"/>
            </a:xfrm>
            <a:custGeom>
              <a:rect b="b" l="l" r="r" t="t"/>
              <a:pathLst>
                <a:path extrusionOk="0" h="4157" w="4157">
                  <a:moveTo>
                    <a:pt x="0" y="1741"/>
                  </a:moveTo>
                  <a:lnTo>
                    <a:pt x="1910" y="3651"/>
                  </a:lnTo>
                  <a:lnTo>
                    <a:pt x="4100" y="4156"/>
                  </a:lnTo>
                  <a:lnTo>
                    <a:pt x="4156" y="3932"/>
                  </a:lnTo>
                  <a:lnTo>
                    <a:pt x="2191" y="3426"/>
                  </a:lnTo>
                  <a:lnTo>
                    <a:pt x="2078" y="3314"/>
                  </a:lnTo>
                  <a:lnTo>
                    <a:pt x="2078" y="3314"/>
                  </a:lnTo>
                  <a:lnTo>
                    <a:pt x="843" y="1797"/>
                  </a:lnTo>
                  <a:lnTo>
                    <a:pt x="2022" y="786"/>
                  </a:lnTo>
                  <a:lnTo>
                    <a:pt x="9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1" name="Google Shape;13231;p1"/>
            <p:cNvSpPr/>
            <p:nvPr/>
          </p:nvSpPr>
          <p:spPr>
            <a:xfrm rot="-781044">
              <a:off x="2414004" y="1421646"/>
              <a:ext cx="152241" cy="146728"/>
            </a:xfrm>
            <a:custGeom>
              <a:rect b="b" l="l" r="r" t="t"/>
              <a:pathLst>
                <a:path extrusionOk="0" h="1462" w="1517">
                  <a:moveTo>
                    <a:pt x="0" y="731"/>
                  </a:moveTo>
                  <a:cubicBezTo>
                    <a:pt x="0" y="338"/>
                    <a:pt x="393" y="1"/>
                    <a:pt x="787" y="1"/>
                  </a:cubicBezTo>
                  <a:cubicBezTo>
                    <a:pt x="1180" y="1"/>
                    <a:pt x="1517" y="338"/>
                    <a:pt x="1517" y="731"/>
                  </a:cubicBezTo>
                  <a:cubicBezTo>
                    <a:pt x="1517" y="1124"/>
                    <a:pt x="1180" y="1461"/>
                    <a:pt x="787" y="1461"/>
                  </a:cubicBezTo>
                  <a:cubicBezTo>
                    <a:pt x="337" y="1461"/>
                    <a:pt x="0" y="1124"/>
                    <a:pt x="0" y="7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2" name="Google Shape;13232;p1"/>
            <p:cNvSpPr/>
            <p:nvPr/>
          </p:nvSpPr>
          <p:spPr>
            <a:xfrm rot="-781044">
              <a:off x="2443615" y="1456589"/>
              <a:ext cx="84601" cy="90325"/>
            </a:xfrm>
            <a:custGeom>
              <a:rect b="b" l="l" r="r" t="t"/>
              <a:pathLst>
                <a:path extrusionOk="0" h="900" w="843">
                  <a:moveTo>
                    <a:pt x="0" y="450"/>
                  </a:moveTo>
                  <a:cubicBezTo>
                    <a:pt x="0" y="226"/>
                    <a:pt x="169" y="1"/>
                    <a:pt x="449" y="57"/>
                  </a:cubicBezTo>
                  <a:cubicBezTo>
                    <a:pt x="674" y="57"/>
                    <a:pt x="843" y="226"/>
                    <a:pt x="843" y="506"/>
                  </a:cubicBezTo>
                  <a:cubicBezTo>
                    <a:pt x="843" y="731"/>
                    <a:pt x="674" y="899"/>
                    <a:pt x="449" y="899"/>
                  </a:cubicBezTo>
                  <a:cubicBezTo>
                    <a:pt x="169" y="899"/>
                    <a:pt x="0" y="731"/>
                    <a:pt x="0" y="450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p1"/>
            <p:cNvSpPr/>
            <p:nvPr/>
          </p:nvSpPr>
          <p:spPr>
            <a:xfrm rot="-781044">
              <a:off x="2364180" y="1613795"/>
              <a:ext cx="84701" cy="90325"/>
            </a:xfrm>
            <a:custGeom>
              <a:rect b="b" l="l" r="r" t="t"/>
              <a:pathLst>
                <a:path extrusionOk="0" h="900" w="844">
                  <a:moveTo>
                    <a:pt x="1" y="450"/>
                  </a:moveTo>
                  <a:cubicBezTo>
                    <a:pt x="1" y="225"/>
                    <a:pt x="169" y="1"/>
                    <a:pt x="450" y="57"/>
                  </a:cubicBezTo>
                  <a:cubicBezTo>
                    <a:pt x="675" y="57"/>
                    <a:pt x="843" y="225"/>
                    <a:pt x="843" y="506"/>
                  </a:cubicBezTo>
                  <a:cubicBezTo>
                    <a:pt x="843" y="731"/>
                    <a:pt x="619" y="899"/>
                    <a:pt x="394" y="899"/>
                  </a:cubicBezTo>
                  <a:cubicBezTo>
                    <a:pt x="169" y="899"/>
                    <a:pt x="1" y="675"/>
                    <a:pt x="1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p1"/>
            <p:cNvSpPr/>
            <p:nvPr/>
          </p:nvSpPr>
          <p:spPr>
            <a:xfrm rot="-781044">
              <a:off x="2367052" y="1600945"/>
              <a:ext cx="90321" cy="90325"/>
            </a:xfrm>
            <a:custGeom>
              <a:rect b="b" l="l" r="r" t="t"/>
              <a:pathLst>
                <a:path extrusionOk="0" h="900" w="900">
                  <a:moveTo>
                    <a:pt x="1" y="450"/>
                  </a:moveTo>
                  <a:cubicBezTo>
                    <a:pt x="1" y="225"/>
                    <a:pt x="226" y="0"/>
                    <a:pt x="450" y="57"/>
                  </a:cubicBezTo>
                  <a:cubicBezTo>
                    <a:pt x="675" y="57"/>
                    <a:pt x="900" y="225"/>
                    <a:pt x="843" y="506"/>
                  </a:cubicBezTo>
                  <a:cubicBezTo>
                    <a:pt x="843" y="731"/>
                    <a:pt x="675" y="899"/>
                    <a:pt x="394" y="899"/>
                  </a:cubicBezTo>
                  <a:cubicBezTo>
                    <a:pt x="169" y="899"/>
                    <a:pt x="1" y="674"/>
                    <a:pt x="1" y="45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5" name="Google Shape;13235;p1"/>
            <p:cNvSpPr/>
            <p:nvPr/>
          </p:nvSpPr>
          <p:spPr>
            <a:xfrm rot="-1579503">
              <a:off x="1707198" y="1011361"/>
              <a:ext cx="293246" cy="304392"/>
            </a:xfrm>
            <a:custGeom>
              <a:rect b="b" l="l" r="r" t="t"/>
              <a:pathLst>
                <a:path extrusionOk="0" h="3033" w="2922">
                  <a:moveTo>
                    <a:pt x="2921" y="2696"/>
                  </a:moveTo>
                  <a:lnTo>
                    <a:pt x="394" y="0"/>
                  </a:lnTo>
                  <a:lnTo>
                    <a:pt x="1" y="337"/>
                  </a:lnTo>
                  <a:lnTo>
                    <a:pt x="2528" y="3033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6" name="Google Shape;13236;p1"/>
            <p:cNvSpPr/>
            <p:nvPr/>
          </p:nvSpPr>
          <p:spPr>
            <a:xfrm rot="-1579503">
              <a:off x="1695852" y="1023601"/>
              <a:ext cx="293145" cy="310113"/>
            </a:xfrm>
            <a:custGeom>
              <a:rect b="b" l="l" r="r" t="t"/>
              <a:pathLst>
                <a:path extrusionOk="0" h="3090" w="2921">
                  <a:moveTo>
                    <a:pt x="2921" y="2696"/>
                  </a:moveTo>
                  <a:lnTo>
                    <a:pt x="393" y="0"/>
                  </a:lnTo>
                  <a:lnTo>
                    <a:pt x="0" y="393"/>
                  </a:lnTo>
                  <a:lnTo>
                    <a:pt x="2472" y="3089"/>
                  </a:lnTo>
                  <a:close/>
                </a:path>
              </a:pathLst>
            </a:custGeom>
            <a:solidFill>
              <a:srgbClr val="FDD15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7" name="Google Shape;13237;p1"/>
            <p:cNvSpPr/>
            <p:nvPr/>
          </p:nvSpPr>
          <p:spPr>
            <a:xfrm rot="-1579503">
              <a:off x="1961877" y="1144599"/>
              <a:ext cx="282006" cy="282012"/>
            </a:xfrm>
            <a:custGeom>
              <a:rect b="b" l="l" r="r" t="t"/>
              <a:pathLst>
                <a:path extrusionOk="0" h="2810" w="2810">
                  <a:moveTo>
                    <a:pt x="1405" y="1"/>
                  </a:moveTo>
                  <a:cubicBezTo>
                    <a:pt x="619" y="1"/>
                    <a:pt x="1" y="619"/>
                    <a:pt x="1" y="1405"/>
                  </a:cubicBezTo>
                  <a:cubicBezTo>
                    <a:pt x="1" y="2135"/>
                    <a:pt x="619" y="2753"/>
                    <a:pt x="1405" y="2809"/>
                  </a:cubicBezTo>
                  <a:cubicBezTo>
                    <a:pt x="2135" y="2809"/>
                    <a:pt x="2809" y="2135"/>
                    <a:pt x="2809" y="1405"/>
                  </a:cubicBezTo>
                  <a:cubicBezTo>
                    <a:pt x="2809" y="619"/>
                    <a:pt x="2135" y="1"/>
                    <a:pt x="1405" y="1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1"/>
            <p:cNvSpPr/>
            <p:nvPr/>
          </p:nvSpPr>
          <p:spPr>
            <a:xfrm rot="-1579503">
              <a:off x="1971650" y="1161927"/>
              <a:ext cx="264945" cy="265051"/>
            </a:xfrm>
            <a:custGeom>
              <a:rect b="b" l="l" r="r" t="t"/>
              <a:pathLst>
                <a:path extrusionOk="0" h="2641" w="2640">
                  <a:moveTo>
                    <a:pt x="169" y="506"/>
                  </a:moveTo>
                  <a:cubicBezTo>
                    <a:pt x="56" y="730"/>
                    <a:pt x="0" y="955"/>
                    <a:pt x="0" y="1236"/>
                  </a:cubicBezTo>
                  <a:cubicBezTo>
                    <a:pt x="0" y="1966"/>
                    <a:pt x="618" y="2584"/>
                    <a:pt x="1348" y="2640"/>
                  </a:cubicBezTo>
                  <a:cubicBezTo>
                    <a:pt x="1797" y="2640"/>
                    <a:pt x="2190" y="2415"/>
                    <a:pt x="2415" y="2078"/>
                  </a:cubicBezTo>
                  <a:cubicBezTo>
                    <a:pt x="2584" y="1854"/>
                    <a:pt x="2640" y="1629"/>
                    <a:pt x="2584" y="1404"/>
                  </a:cubicBezTo>
                  <a:cubicBezTo>
                    <a:pt x="2584" y="618"/>
                    <a:pt x="1966" y="0"/>
                    <a:pt x="1180" y="0"/>
                  </a:cubicBezTo>
                  <a:cubicBezTo>
                    <a:pt x="786" y="0"/>
                    <a:pt x="393" y="169"/>
                    <a:pt x="169" y="506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1"/>
            <p:cNvSpPr/>
            <p:nvPr/>
          </p:nvSpPr>
          <p:spPr>
            <a:xfrm rot="-1579503">
              <a:off x="2011285" y="1219158"/>
              <a:ext cx="157863" cy="157967"/>
            </a:xfrm>
            <a:custGeom>
              <a:rect b="b" l="l" r="r" t="t"/>
              <a:pathLst>
                <a:path extrusionOk="0" h="1574" w="1573">
                  <a:moveTo>
                    <a:pt x="787" y="1"/>
                  </a:moveTo>
                  <a:cubicBezTo>
                    <a:pt x="337" y="1"/>
                    <a:pt x="0" y="338"/>
                    <a:pt x="0" y="787"/>
                  </a:cubicBezTo>
                  <a:cubicBezTo>
                    <a:pt x="0" y="1236"/>
                    <a:pt x="337" y="1573"/>
                    <a:pt x="787" y="1573"/>
                  </a:cubicBezTo>
                  <a:cubicBezTo>
                    <a:pt x="1236" y="1573"/>
                    <a:pt x="1573" y="1236"/>
                    <a:pt x="1573" y="787"/>
                  </a:cubicBezTo>
                  <a:cubicBezTo>
                    <a:pt x="1573" y="338"/>
                    <a:pt x="1236" y="1"/>
                    <a:pt x="787" y="1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1"/>
            <p:cNvSpPr/>
            <p:nvPr/>
          </p:nvSpPr>
          <p:spPr>
            <a:xfrm rot="-1579503">
              <a:off x="2014832" y="1197501"/>
              <a:ext cx="163583" cy="163587"/>
            </a:xfrm>
            <a:custGeom>
              <a:rect b="b" l="l" r="r" t="t"/>
              <a:pathLst>
                <a:path extrusionOk="0" h="1630" w="1630">
                  <a:moveTo>
                    <a:pt x="843" y="0"/>
                  </a:moveTo>
                  <a:cubicBezTo>
                    <a:pt x="394" y="0"/>
                    <a:pt x="1" y="393"/>
                    <a:pt x="1" y="843"/>
                  </a:cubicBezTo>
                  <a:cubicBezTo>
                    <a:pt x="1" y="1236"/>
                    <a:pt x="394" y="1629"/>
                    <a:pt x="843" y="1629"/>
                  </a:cubicBezTo>
                  <a:cubicBezTo>
                    <a:pt x="1236" y="1629"/>
                    <a:pt x="1629" y="1236"/>
                    <a:pt x="1629" y="843"/>
                  </a:cubicBezTo>
                  <a:cubicBezTo>
                    <a:pt x="1629" y="393"/>
                    <a:pt x="1236" y="0"/>
                    <a:pt x="8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p1"/>
            <p:cNvSpPr/>
            <p:nvPr/>
          </p:nvSpPr>
          <p:spPr>
            <a:xfrm rot="-1579503">
              <a:off x="2019450" y="1217248"/>
              <a:ext cx="146623" cy="146726"/>
            </a:xfrm>
            <a:custGeom>
              <a:rect b="b" l="l" r="r" t="t"/>
              <a:pathLst>
                <a:path extrusionOk="0" h="1462" w="1461">
                  <a:moveTo>
                    <a:pt x="169" y="169"/>
                  </a:moveTo>
                  <a:cubicBezTo>
                    <a:pt x="57" y="282"/>
                    <a:pt x="1" y="450"/>
                    <a:pt x="1" y="675"/>
                  </a:cubicBezTo>
                  <a:cubicBezTo>
                    <a:pt x="1" y="1068"/>
                    <a:pt x="394" y="1461"/>
                    <a:pt x="843" y="1461"/>
                  </a:cubicBezTo>
                  <a:cubicBezTo>
                    <a:pt x="1011" y="1461"/>
                    <a:pt x="1180" y="1405"/>
                    <a:pt x="1292" y="1293"/>
                  </a:cubicBezTo>
                  <a:cubicBezTo>
                    <a:pt x="1405" y="1124"/>
                    <a:pt x="1461" y="956"/>
                    <a:pt x="1461" y="787"/>
                  </a:cubicBezTo>
                  <a:cubicBezTo>
                    <a:pt x="1461" y="338"/>
                    <a:pt x="1124" y="1"/>
                    <a:pt x="675" y="1"/>
                  </a:cubicBezTo>
                  <a:cubicBezTo>
                    <a:pt x="506" y="1"/>
                    <a:pt x="338" y="57"/>
                    <a:pt x="169" y="169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p1"/>
            <p:cNvSpPr/>
            <p:nvPr/>
          </p:nvSpPr>
          <p:spPr>
            <a:xfrm rot="-1579503">
              <a:off x="2027593" y="1215344"/>
              <a:ext cx="135383" cy="135386"/>
            </a:xfrm>
            <a:custGeom>
              <a:rect b="b" l="l" r="r" t="t"/>
              <a:pathLst>
                <a:path extrusionOk="0" h="1349" w="1349">
                  <a:moveTo>
                    <a:pt x="1236" y="1180"/>
                  </a:moveTo>
                  <a:cubicBezTo>
                    <a:pt x="1293" y="1068"/>
                    <a:pt x="1349" y="956"/>
                    <a:pt x="1349" y="787"/>
                  </a:cubicBezTo>
                  <a:cubicBezTo>
                    <a:pt x="1349" y="338"/>
                    <a:pt x="1012" y="1"/>
                    <a:pt x="563" y="1"/>
                  </a:cubicBezTo>
                  <a:cubicBezTo>
                    <a:pt x="394" y="1"/>
                    <a:pt x="226" y="57"/>
                    <a:pt x="113" y="113"/>
                  </a:cubicBezTo>
                  <a:cubicBezTo>
                    <a:pt x="57" y="225"/>
                    <a:pt x="1" y="394"/>
                    <a:pt x="1" y="506"/>
                  </a:cubicBezTo>
                  <a:cubicBezTo>
                    <a:pt x="1" y="956"/>
                    <a:pt x="338" y="1293"/>
                    <a:pt x="787" y="1349"/>
                  </a:cubicBezTo>
                  <a:cubicBezTo>
                    <a:pt x="956" y="1293"/>
                    <a:pt x="1124" y="1293"/>
                    <a:pt x="1236" y="1180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1"/>
            <p:cNvSpPr/>
            <p:nvPr/>
          </p:nvSpPr>
          <p:spPr>
            <a:xfrm rot="-781044">
              <a:off x="2398842" y="1464200"/>
              <a:ext cx="163581" cy="129667"/>
            </a:xfrm>
            <a:custGeom>
              <a:rect b="b" l="l" r="r" t="t"/>
              <a:pathLst>
                <a:path extrusionOk="0" h="1292" w="1630">
                  <a:moveTo>
                    <a:pt x="1629" y="730"/>
                  </a:moveTo>
                  <a:cubicBezTo>
                    <a:pt x="1517" y="1067"/>
                    <a:pt x="1236" y="1292"/>
                    <a:pt x="899" y="1292"/>
                  </a:cubicBezTo>
                  <a:cubicBezTo>
                    <a:pt x="562" y="1236"/>
                    <a:pt x="225" y="1067"/>
                    <a:pt x="1" y="842"/>
                  </a:cubicBezTo>
                  <a:lnTo>
                    <a:pt x="506" y="0"/>
                  </a:lnTo>
                  <a:lnTo>
                    <a:pt x="1629" y="73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1"/>
            <p:cNvSpPr/>
            <p:nvPr/>
          </p:nvSpPr>
          <p:spPr>
            <a:xfrm rot="-781044">
              <a:off x="2414637" y="1421574"/>
              <a:ext cx="152241" cy="152349"/>
            </a:xfrm>
            <a:custGeom>
              <a:rect b="b" l="l" r="r" t="t"/>
              <a:pathLst>
                <a:path extrusionOk="0" h="1518" w="1517">
                  <a:moveTo>
                    <a:pt x="0" y="731"/>
                  </a:moveTo>
                  <a:cubicBezTo>
                    <a:pt x="0" y="563"/>
                    <a:pt x="56" y="394"/>
                    <a:pt x="169" y="282"/>
                  </a:cubicBezTo>
                  <a:cubicBezTo>
                    <a:pt x="337" y="113"/>
                    <a:pt x="506" y="1"/>
                    <a:pt x="730" y="57"/>
                  </a:cubicBezTo>
                  <a:cubicBezTo>
                    <a:pt x="1180" y="57"/>
                    <a:pt x="1517" y="394"/>
                    <a:pt x="1517" y="787"/>
                  </a:cubicBezTo>
                  <a:cubicBezTo>
                    <a:pt x="1517" y="956"/>
                    <a:pt x="1461" y="1124"/>
                    <a:pt x="1348" y="1236"/>
                  </a:cubicBezTo>
                  <a:cubicBezTo>
                    <a:pt x="1180" y="1405"/>
                    <a:pt x="1011" y="1517"/>
                    <a:pt x="787" y="1517"/>
                  </a:cubicBezTo>
                  <a:cubicBezTo>
                    <a:pt x="337" y="1517"/>
                    <a:pt x="0" y="1180"/>
                    <a:pt x="0" y="731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1"/>
            <p:cNvSpPr/>
            <p:nvPr/>
          </p:nvSpPr>
          <p:spPr>
            <a:xfrm rot="-781044">
              <a:off x="2447825" y="1449847"/>
              <a:ext cx="84601" cy="90325"/>
            </a:xfrm>
            <a:custGeom>
              <a:rect b="b" l="l" r="r" t="t"/>
              <a:pathLst>
                <a:path extrusionOk="0" h="900" w="843">
                  <a:moveTo>
                    <a:pt x="0" y="450"/>
                  </a:moveTo>
                  <a:cubicBezTo>
                    <a:pt x="0" y="225"/>
                    <a:pt x="225" y="1"/>
                    <a:pt x="450" y="1"/>
                  </a:cubicBezTo>
                  <a:cubicBezTo>
                    <a:pt x="674" y="1"/>
                    <a:pt x="843" y="225"/>
                    <a:pt x="843" y="450"/>
                  </a:cubicBezTo>
                  <a:cubicBezTo>
                    <a:pt x="843" y="675"/>
                    <a:pt x="674" y="899"/>
                    <a:pt x="393" y="899"/>
                  </a:cubicBezTo>
                  <a:cubicBezTo>
                    <a:pt x="169" y="899"/>
                    <a:pt x="0" y="675"/>
                    <a:pt x="0" y="450"/>
                  </a:cubicBezTo>
                  <a:close/>
                </a:path>
              </a:pathLst>
            </a:custGeom>
            <a:solidFill>
              <a:srgbClr val="D6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1"/>
            <p:cNvSpPr/>
            <p:nvPr/>
          </p:nvSpPr>
          <p:spPr>
            <a:xfrm rot="-781044">
              <a:off x="2384085" y="1624159"/>
              <a:ext cx="50780" cy="45163"/>
            </a:xfrm>
            <a:custGeom>
              <a:rect b="b" l="l" r="r" t="t"/>
              <a:pathLst>
                <a:path extrusionOk="0" h="450" w="506">
                  <a:moveTo>
                    <a:pt x="57" y="225"/>
                  </a:moveTo>
                  <a:cubicBezTo>
                    <a:pt x="57" y="112"/>
                    <a:pt x="169" y="0"/>
                    <a:pt x="281" y="0"/>
                  </a:cubicBezTo>
                  <a:cubicBezTo>
                    <a:pt x="394" y="0"/>
                    <a:pt x="506" y="112"/>
                    <a:pt x="506" y="225"/>
                  </a:cubicBezTo>
                  <a:cubicBezTo>
                    <a:pt x="506" y="393"/>
                    <a:pt x="394" y="449"/>
                    <a:pt x="225" y="449"/>
                  </a:cubicBezTo>
                  <a:cubicBezTo>
                    <a:pt x="113" y="449"/>
                    <a:pt x="0" y="337"/>
                    <a:pt x="57" y="225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1"/>
            <p:cNvSpPr/>
            <p:nvPr/>
          </p:nvSpPr>
          <p:spPr>
            <a:xfrm rot="-781044">
              <a:off x="2788113" y="1407544"/>
              <a:ext cx="67741" cy="67744"/>
            </a:xfrm>
            <a:custGeom>
              <a:rect b="b" l="l" r="r" t="t"/>
              <a:pathLst>
                <a:path extrusionOk="0" h="675" w="675">
                  <a:moveTo>
                    <a:pt x="0" y="338"/>
                  </a:moveTo>
                  <a:cubicBezTo>
                    <a:pt x="0" y="169"/>
                    <a:pt x="169" y="1"/>
                    <a:pt x="337" y="1"/>
                  </a:cubicBezTo>
                  <a:cubicBezTo>
                    <a:pt x="506" y="1"/>
                    <a:pt x="674" y="169"/>
                    <a:pt x="674" y="338"/>
                  </a:cubicBezTo>
                  <a:cubicBezTo>
                    <a:pt x="674" y="506"/>
                    <a:pt x="506" y="675"/>
                    <a:pt x="337" y="675"/>
                  </a:cubicBezTo>
                  <a:cubicBezTo>
                    <a:pt x="169" y="675"/>
                    <a:pt x="0" y="506"/>
                    <a:pt x="0" y="3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1"/>
            <p:cNvSpPr/>
            <p:nvPr/>
          </p:nvSpPr>
          <p:spPr>
            <a:xfrm rot="-781044">
              <a:off x="2792323" y="1400802"/>
              <a:ext cx="67741" cy="67744"/>
            </a:xfrm>
            <a:custGeom>
              <a:rect b="b" l="l" r="r" t="t"/>
              <a:pathLst>
                <a:path extrusionOk="0" h="675" w="675">
                  <a:moveTo>
                    <a:pt x="0" y="338"/>
                  </a:moveTo>
                  <a:cubicBezTo>
                    <a:pt x="0" y="113"/>
                    <a:pt x="169" y="1"/>
                    <a:pt x="337" y="1"/>
                  </a:cubicBezTo>
                  <a:cubicBezTo>
                    <a:pt x="506" y="1"/>
                    <a:pt x="674" y="169"/>
                    <a:pt x="674" y="338"/>
                  </a:cubicBezTo>
                  <a:cubicBezTo>
                    <a:pt x="674" y="506"/>
                    <a:pt x="506" y="674"/>
                    <a:pt x="337" y="674"/>
                  </a:cubicBezTo>
                  <a:cubicBezTo>
                    <a:pt x="169" y="674"/>
                    <a:pt x="0" y="506"/>
                    <a:pt x="0" y="3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1"/>
            <p:cNvSpPr/>
            <p:nvPr/>
          </p:nvSpPr>
          <p:spPr>
            <a:xfrm rot="-781044">
              <a:off x="2576533" y="1768878"/>
              <a:ext cx="67741" cy="67744"/>
            </a:xfrm>
            <a:custGeom>
              <a:rect b="b" l="l" r="r" t="t"/>
              <a:pathLst>
                <a:path extrusionOk="0" h="675" w="675">
                  <a:moveTo>
                    <a:pt x="57" y="338"/>
                  </a:moveTo>
                  <a:cubicBezTo>
                    <a:pt x="57" y="169"/>
                    <a:pt x="169" y="1"/>
                    <a:pt x="394" y="1"/>
                  </a:cubicBezTo>
                  <a:cubicBezTo>
                    <a:pt x="563" y="1"/>
                    <a:pt x="675" y="169"/>
                    <a:pt x="675" y="338"/>
                  </a:cubicBezTo>
                  <a:cubicBezTo>
                    <a:pt x="675" y="506"/>
                    <a:pt x="506" y="675"/>
                    <a:pt x="338" y="675"/>
                  </a:cubicBezTo>
                  <a:cubicBezTo>
                    <a:pt x="169" y="675"/>
                    <a:pt x="1" y="506"/>
                    <a:pt x="57" y="3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0" name="Google Shape;13250;p1"/>
            <p:cNvSpPr/>
            <p:nvPr/>
          </p:nvSpPr>
          <p:spPr>
            <a:xfrm rot="-781044">
              <a:off x="2580841" y="1762113"/>
              <a:ext cx="67741" cy="67744"/>
            </a:xfrm>
            <a:custGeom>
              <a:rect b="b" l="l" r="r" t="t"/>
              <a:pathLst>
                <a:path extrusionOk="0" h="675" w="675">
                  <a:moveTo>
                    <a:pt x="0" y="337"/>
                  </a:moveTo>
                  <a:cubicBezTo>
                    <a:pt x="56" y="113"/>
                    <a:pt x="169" y="0"/>
                    <a:pt x="393" y="0"/>
                  </a:cubicBezTo>
                  <a:cubicBezTo>
                    <a:pt x="562" y="0"/>
                    <a:pt x="674" y="169"/>
                    <a:pt x="674" y="337"/>
                  </a:cubicBezTo>
                  <a:cubicBezTo>
                    <a:pt x="674" y="506"/>
                    <a:pt x="506" y="674"/>
                    <a:pt x="337" y="674"/>
                  </a:cubicBezTo>
                  <a:cubicBezTo>
                    <a:pt x="169" y="618"/>
                    <a:pt x="0" y="506"/>
                    <a:pt x="0" y="33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1" name="Google Shape;13251;p1"/>
            <p:cNvSpPr/>
            <p:nvPr/>
          </p:nvSpPr>
          <p:spPr>
            <a:xfrm rot="-781044">
              <a:off x="2597691" y="1778987"/>
              <a:ext cx="33920" cy="33922"/>
            </a:xfrm>
            <a:custGeom>
              <a:rect b="b" l="l" r="r" t="t"/>
              <a:pathLst>
                <a:path extrusionOk="0" h="338" w="338">
                  <a:moveTo>
                    <a:pt x="1" y="169"/>
                  </a:moveTo>
                  <a:cubicBezTo>
                    <a:pt x="1" y="57"/>
                    <a:pt x="113" y="1"/>
                    <a:pt x="169" y="1"/>
                  </a:cubicBezTo>
                  <a:cubicBezTo>
                    <a:pt x="281" y="1"/>
                    <a:pt x="338" y="57"/>
                    <a:pt x="338" y="169"/>
                  </a:cubicBezTo>
                  <a:cubicBezTo>
                    <a:pt x="338" y="282"/>
                    <a:pt x="281" y="338"/>
                    <a:pt x="169" y="338"/>
                  </a:cubicBezTo>
                  <a:cubicBezTo>
                    <a:pt x="57" y="338"/>
                    <a:pt x="1" y="226"/>
                    <a:pt x="1" y="1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1"/>
            <p:cNvSpPr/>
            <p:nvPr/>
          </p:nvSpPr>
          <p:spPr>
            <a:xfrm rot="-781044">
              <a:off x="2674087" y="1609177"/>
              <a:ext cx="67741" cy="62124"/>
            </a:xfrm>
            <a:custGeom>
              <a:rect b="b" l="l" r="r" t="t"/>
              <a:pathLst>
                <a:path extrusionOk="0" h="619" w="675">
                  <a:moveTo>
                    <a:pt x="1" y="281"/>
                  </a:moveTo>
                  <a:cubicBezTo>
                    <a:pt x="1" y="113"/>
                    <a:pt x="169" y="0"/>
                    <a:pt x="338" y="0"/>
                  </a:cubicBezTo>
                  <a:cubicBezTo>
                    <a:pt x="506" y="0"/>
                    <a:pt x="675" y="113"/>
                    <a:pt x="675" y="337"/>
                  </a:cubicBezTo>
                  <a:cubicBezTo>
                    <a:pt x="675" y="506"/>
                    <a:pt x="506" y="618"/>
                    <a:pt x="338" y="618"/>
                  </a:cubicBezTo>
                  <a:cubicBezTo>
                    <a:pt x="169" y="618"/>
                    <a:pt x="1" y="506"/>
                    <a:pt x="1" y="281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1"/>
            <p:cNvSpPr/>
            <p:nvPr/>
          </p:nvSpPr>
          <p:spPr>
            <a:xfrm rot="-781044">
              <a:off x="2678297" y="1602436"/>
              <a:ext cx="67741" cy="62124"/>
            </a:xfrm>
            <a:custGeom>
              <a:rect b="b" l="l" r="r" t="t"/>
              <a:pathLst>
                <a:path extrusionOk="0" h="619" w="675">
                  <a:moveTo>
                    <a:pt x="1" y="337"/>
                  </a:moveTo>
                  <a:cubicBezTo>
                    <a:pt x="1" y="113"/>
                    <a:pt x="169" y="0"/>
                    <a:pt x="338" y="0"/>
                  </a:cubicBezTo>
                  <a:cubicBezTo>
                    <a:pt x="506" y="0"/>
                    <a:pt x="675" y="113"/>
                    <a:pt x="675" y="337"/>
                  </a:cubicBezTo>
                  <a:cubicBezTo>
                    <a:pt x="675" y="506"/>
                    <a:pt x="506" y="618"/>
                    <a:pt x="338" y="618"/>
                  </a:cubicBezTo>
                  <a:cubicBezTo>
                    <a:pt x="113" y="618"/>
                    <a:pt x="1" y="506"/>
                    <a:pt x="1" y="337"/>
                  </a:cubicBezTo>
                  <a:close/>
                </a:path>
              </a:pathLst>
            </a:custGeom>
            <a:solidFill>
              <a:srgbClr val="D6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1"/>
            <p:cNvSpPr/>
            <p:nvPr/>
          </p:nvSpPr>
          <p:spPr>
            <a:xfrm rot="-781044">
              <a:off x="2695245" y="1613666"/>
              <a:ext cx="33920" cy="39542"/>
            </a:xfrm>
            <a:custGeom>
              <a:rect b="b" l="l" r="r" t="t"/>
              <a:pathLst>
                <a:path extrusionOk="0" h="394" w="338">
                  <a:moveTo>
                    <a:pt x="0" y="225"/>
                  </a:moveTo>
                  <a:cubicBezTo>
                    <a:pt x="0" y="113"/>
                    <a:pt x="56" y="1"/>
                    <a:pt x="169" y="57"/>
                  </a:cubicBezTo>
                  <a:cubicBezTo>
                    <a:pt x="225" y="57"/>
                    <a:pt x="337" y="113"/>
                    <a:pt x="337" y="225"/>
                  </a:cubicBezTo>
                  <a:cubicBezTo>
                    <a:pt x="337" y="281"/>
                    <a:pt x="225" y="394"/>
                    <a:pt x="169" y="394"/>
                  </a:cubicBezTo>
                  <a:cubicBezTo>
                    <a:pt x="56" y="394"/>
                    <a:pt x="0" y="281"/>
                    <a:pt x="0" y="225"/>
                  </a:cubicBezTo>
                  <a:close/>
                </a:path>
              </a:pathLst>
            </a:custGeom>
            <a:solidFill>
              <a:srgbClr val="A5BF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1"/>
            <p:cNvSpPr/>
            <p:nvPr/>
          </p:nvSpPr>
          <p:spPr>
            <a:xfrm rot="-781044">
              <a:off x="2485436" y="1463120"/>
              <a:ext cx="383362" cy="287535"/>
            </a:xfrm>
            <a:custGeom>
              <a:rect b="b" l="l" r="r" t="t"/>
              <a:pathLst>
                <a:path extrusionOk="0" h="2865" w="3820">
                  <a:moveTo>
                    <a:pt x="0" y="0"/>
                  </a:moveTo>
                  <a:lnTo>
                    <a:pt x="2135" y="2022"/>
                  </a:lnTo>
                  <a:lnTo>
                    <a:pt x="3763" y="2864"/>
                  </a:lnTo>
                  <a:lnTo>
                    <a:pt x="3819" y="2640"/>
                  </a:lnTo>
                  <a:lnTo>
                    <a:pt x="2415" y="1741"/>
                  </a:lnTo>
                  <a:lnTo>
                    <a:pt x="2303" y="1629"/>
                  </a:lnTo>
                  <a:lnTo>
                    <a:pt x="2303" y="1629"/>
                  </a:lnTo>
                  <a:lnTo>
                    <a:pt x="955" y="16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1"/>
            <p:cNvSpPr/>
            <p:nvPr/>
          </p:nvSpPr>
          <p:spPr>
            <a:xfrm rot="-781044">
              <a:off x="2504051" y="1478498"/>
              <a:ext cx="360882" cy="270675"/>
            </a:xfrm>
            <a:custGeom>
              <a:rect b="b" l="l" r="r" t="t"/>
              <a:pathLst>
                <a:path extrusionOk="0" h="2697" w="3596">
                  <a:moveTo>
                    <a:pt x="1" y="0"/>
                  </a:moveTo>
                  <a:lnTo>
                    <a:pt x="1967" y="1854"/>
                  </a:lnTo>
                  <a:lnTo>
                    <a:pt x="3595" y="2696"/>
                  </a:lnTo>
                  <a:lnTo>
                    <a:pt x="3595" y="2640"/>
                  </a:lnTo>
                  <a:lnTo>
                    <a:pt x="2191" y="1742"/>
                  </a:lnTo>
                  <a:lnTo>
                    <a:pt x="2079" y="1573"/>
                  </a:lnTo>
                  <a:lnTo>
                    <a:pt x="2079" y="1573"/>
                  </a:lnTo>
                  <a:lnTo>
                    <a:pt x="731" y="113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7" name="Google Shape;13257;p1"/>
            <p:cNvSpPr/>
            <p:nvPr/>
          </p:nvSpPr>
          <p:spPr>
            <a:xfrm rot="-1579503">
              <a:off x="1556192" y="888026"/>
              <a:ext cx="574950" cy="586304"/>
            </a:xfrm>
            <a:custGeom>
              <a:rect b="b" l="l" r="r" t="t"/>
              <a:pathLst>
                <a:path extrusionOk="0" h="5842" w="5729">
                  <a:moveTo>
                    <a:pt x="3819" y="5841"/>
                  </a:moveTo>
                  <a:lnTo>
                    <a:pt x="5729" y="4100"/>
                  </a:lnTo>
                  <a:lnTo>
                    <a:pt x="1910" y="0"/>
                  </a:lnTo>
                  <a:lnTo>
                    <a:pt x="0" y="1685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8" name="Google Shape;13258;p1"/>
            <p:cNvSpPr/>
            <p:nvPr/>
          </p:nvSpPr>
          <p:spPr>
            <a:xfrm rot="-1579503">
              <a:off x="1576678" y="883235"/>
              <a:ext cx="546750" cy="558102"/>
            </a:xfrm>
            <a:custGeom>
              <a:rect b="b" l="l" r="r" t="t"/>
              <a:pathLst>
                <a:path extrusionOk="0" h="5561" w="5448">
                  <a:moveTo>
                    <a:pt x="5448" y="4100"/>
                  </a:moveTo>
                  <a:lnTo>
                    <a:pt x="1629" y="0"/>
                  </a:lnTo>
                  <a:lnTo>
                    <a:pt x="0" y="1404"/>
                  </a:lnTo>
                  <a:lnTo>
                    <a:pt x="3819" y="55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1"/>
            <p:cNvSpPr/>
            <p:nvPr/>
          </p:nvSpPr>
          <p:spPr>
            <a:xfrm rot="-1579503">
              <a:off x="1609442" y="927206"/>
              <a:ext cx="496169" cy="513041"/>
            </a:xfrm>
            <a:custGeom>
              <a:rect b="b" l="l" r="r" t="t"/>
              <a:pathLst>
                <a:path extrusionOk="0" h="5112" w="4944">
                  <a:moveTo>
                    <a:pt x="1" y="1180"/>
                  </a:moveTo>
                  <a:lnTo>
                    <a:pt x="3595" y="5112"/>
                  </a:lnTo>
                  <a:lnTo>
                    <a:pt x="4943" y="3876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1"/>
            <p:cNvSpPr/>
            <p:nvPr/>
          </p:nvSpPr>
          <p:spPr>
            <a:xfrm rot="-781044">
              <a:off x="2414004" y="1421646"/>
              <a:ext cx="152241" cy="146728"/>
            </a:xfrm>
            <a:custGeom>
              <a:rect b="b" l="l" r="r" t="t"/>
              <a:pathLst>
                <a:path extrusionOk="0" h="1462" w="1517">
                  <a:moveTo>
                    <a:pt x="0" y="731"/>
                  </a:moveTo>
                  <a:cubicBezTo>
                    <a:pt x="0" y="338"/>
                    <a:pt x="393" y="1"/>
                    <a:pt x="787" y="1"/>
                  </a:cubicBezTo>
                  <a:cubicBezTo>
                    <a:pt x="1180" y="1"/>
                    <a:pt x="1517" y="338"/>
                    <a:pt x="1517" y="731"/>
                  </a:cubicBezTo>
                  <a:cubicBezTo>
                    <a:pt x="1517" y="1124"/>
                    <a:pt x="1180" y="1461"/>
                    <a:pt x="787" y="1461"/>
                  </a:cubicBezTo>
                  <a:cubicBezTo>
                    <a:pt x="337" y="1461"/>
                    <a:pt x="0" y="1124"/>
                    <a:pt x="0" y="7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1"/>
            <p:cNvSpPr/>
            <p:nvPr/>
          </p:nvSpPr>
          <p:spPr>
            <a:xfrm rot="-781044">
              <a:off x="2443615" y="1456589"/>
              <a:ext cx="84601" cy="90325"/>
            </a:xfrm>
            <a:custGeom>
              <a:rect b="b" l="l" r="r" t="t"/>
              <a:pathLst>
                <a:path extrusionOk="0" h="900" w="843">
                  <a:moveTo>
                    <a:pt x="0" y="450"/>
                  </a:moveTo>
                  <a:cubicBezTo>
                    <a:pt x="0" y="226"/>
                    <a:pt x="169" y="1"/>
                    <a:pt x="449" y="57"/>
                  </a:cubicBezTo>
                  <a:cubicBezTo>
                    <a:pt x="674" y="57"/>
                    <a:pt x="843" y="226"/>
                    <a:pt x="843" y="506"/>
                  </a:cubicBezTo>
                  <a:cubicBezTo>
                    <a:pt x="843" y="731"/>
                    <a:pt x="674" y="899"/>
                    <a:pt x="449" y="899"/>
                  </a:cubicBezTo>
                  <a:cubicBezTo>
                    <a:pt x="169" y="899"/>
                    <a:pt x="0" y="731"/>
                    <a:pt x="0" y="450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2" name="Google Shape;13262;p1"/>
            <p:cNvSpPr/>
            <p:nvPr/>
          </p:nvSpPr>
          <p:spPr>
            <a:xfrm rot="-781044">
              <a:off x="2544463" y="1317586"/>
              <a:ext cx="84701" cy="90325"/>
            </a:xfrm>
            <a:custGeom>
              <a:rect b="b" l="l" r="r" t="t"/>
              <a:pathLst>
                <a:path extrusionOk="0" h="900" w="844">
                  <a:moveTo>
                    <a:pt x="1" y="450"/>
                  </a:moveTo>
                  <a:cubicBezTo>
                    <a:pt x="1" y="169"/>
                    <a:pt x="169" y="1"/>
                    <a:pt x="450" y="1"/>
                  </a:cubicBezTo>
                  <a:cubicBezTo>
                    <a:pt x="675" y="1"/>
                    <a:pt x="843" y="225"/>
                    <a:pt x="843" y="450"/>
                  </a:cubicBezTo>
                  <a:cubicBezTo>
                    <a:pt x="843" y="675"/>
                    <a:pt x="675" y="899"/>
                    <a:pt x="394" y="843"/>
                  </a:cubicBezTo>
                  <a:cubicBezTo>
                    <a:pt x="169" y="843"/>
                    <a:pt x="1" y="675"/>
                    <a:pt x="1" y="45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3" name="Google Shape;13263;p1"/>
            <p:cNvSpPr/>
            <p:nvPr/>
          </p:nvSpPr>
          <p:spPr>
            <a:xfrm rot="-781044">
              <a:off x="2547423" y="1304726"/>
              <a:ext cx="90220" cy="90225"/>
            </a:xfrm>
            <a:custGeom>
              <a:rect b="b" l="l" r="r" t="t"/>
              <a:pathLst>
                <a:path extrusionOk="0" h="899" w="899">
                  <a:moveTo>
                    <a:pt x="0" y="450"/>
                  </a:moveTo>
                  <a:cubicBezTo>
                    <a:pt x="0" y="225"/>
                    <a:pt x="225" y="0"/>
                    <a:pt x="449" y="0"/>
                  </a:cubicBezTo>
                  <a:cubicBezTo>
                    <a:pt x="674" y="56"/>
                    <a:pt x="899" y="225"/>
                    <a:pt x="899" y="450"/>
                  </a:cubicBezTo>
                  <a:cubicBezTo>
                    <a:pt x="843" y="730"/>
                    <a:pt x="674" y="899"/>
                    <a:pt x="449" y="899"/>
                  </a:cubicBezTo>
                  <a:cubicBezTo>
                    <a:pt x="169" y="899"/>
                    <a:pt x="0" y="674"/>
                    <a:pt x="0" y="45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1"/>
            <p:cNvSpPr/>
            <p:nvPr/>
          </p:nvSpPr>
          <p:spPr>
            <a:xfrm rot="-1579503">
              <a:off x="1707198" y="1011361"/>
              <a:ext cx="293246" cy="304392"/>
            </a:xfrm>
            <a:custGeom>
              <a:rect b="b" l="l" r="r" t="t"/>
              <a:pathLst>
                <a:path extrusionOk="0" h="3033" w="2922">
                  <a:moveTo>
                    <a:pt x="2921" y="2696"/>
                  </a:moveTo>
                  <a:lnTo>
                    <a:pt x="394" y="0"/>
                  </a:lnTo>
                  <a:lnTo>
                    <a:pt x="1" y="337"/>
                  </a:lnTo>
                  <a:lnTo>
                    <a:pt x="2528" y="30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1"/>
            <p:cNvSpPr/>
            <p:nvPr/>
          </p:nvSpPr>
          <p:spPr>
            <a:xfrm rot="-1579503">
              <a:off x="1705452" y="1050408"/>
              <a:ext cx="253805" cy="253811"/>
            </a:xfrm>
            <a:custGeom>
              <a:rect b="b" l="l" r="r" t="t"/>
              <a:pathLst>
                <a:path extrusionOk="0" h="2529" w="2529">
                  <a:moveTo>
                    <a:pt x="2472" y="2191"/>
                  </a:moveTo>
                  <a:lnTo>
                    <a:pt x="450" y="1"/>
                  </a:lnTo>
                  <a:cubicBezTo>
                    <a:pt x="338" y="113"/>
                    <a:pt x="169" y="169"/>
                    <a:pt x="1" y="282"/>
                  </a:cubicBezTo>
                  <a:lnTo>
                    <a:pt x="2135" y="2528"/>
                  </a:lnTo>
                  <a:cubicBezTo>
                    <a:pt x="2191" y="2360"/>
                    <a:pt x="2360" y="2247"/>
                    <a:pt x="2528" y="2191"/>
                  </a:cubicBezTo>
                  <a:close/>
                </a:path>
              </a:pathLst>
            </a:custGeom>
            <a:solidFill>
              <a:srgbClr val="EFF0F1">
                <a:alpha val="2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1"/>
            <p:cNvSpPr/>
            <p:nvPr/>
          </p:nvSpPr>
          <p:spPr>
            <a:xfrm rot="-781044">
              <a:off x="2414637" y="1421574"/>
              <a:ext cx="152241" cy="152349"/>
            </a:xfrm>
            <a:custGeom>
              <a:rect b="b" l="l" r="r" t="t"/>
              <a:pathLst>
                <a:path extrusionOk="0" h="1518" w="1517">
                  <a:moveTo>
                    <a:pt x="0" y="731"/>
                  </a:moveTo>
                  <a:cubicBezTo>
                    <a:pt x="0" y="563"/>
                    <a:pt x="56" y="394"/>
                    <a:pt x="169" y="282"/>
                  </a:cubicBezTo>
                  <a:cubicBezTo>
                    <a:pt x="337" y="113"/>
                    <a:pt x="506" y="1"/>
                    <a:pt x="730" y="57"/>
                  </a:cubicBezTo>
                  <a:cubicBezTo>
                    <a:pt x="1180" y="57"/>
                    <a:pt x="1517" y="394"/>
                    <a:pt x="1517" y="787"/>
                  </a:cubicBezTo>
                  <a:cubicBezTo>
                    <a:pt x="1517" y="956"/>
                    <a:pt x="1461" y="1124"/>
                    <a:pt x="1348" y="1236"/>
                  </a:cubicBezTo>
                  <a:cubicBezTo>
                    <a:pt x="1180" y="1405"/>
                    <a:pt x="1011" y="1517"/>
                    <a:pt x="787" y="1517"/>
                  </a:cubicBezTo>
                  <a:cubicBezTo>
                    <a:pt x="337" y="1517"/>
                    <a:pt x="0" y="1180"/>
                    <a:pt x="0" y="7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1"/>
            <p:cNvSpPr/>
            <p:nvPr/>
          </p:nvSpPr>
          <p:spPr>
            <a:xfrm rot="-781044">
              <a:off x="2447825" y="1449847"/>
              <a:ext cx="84601" cy="90325"/>
            </a:xfrm>
            <a:custGeom>
              <a:rect b="b" l="l" r="r" t="t"/>
              <a:pathLst>
                <a:path extrusionOk="0" h="900" w="843">
                  <a:moveTo>
                    <a:pt x="0" y="450"/>
                  </a:moveTo>
                  <a:cubicBezTo>
                    <a:pt x="0" y="225"/>
                    <a:pt x="225" y="1"/>
                    <a:pt x="450" y="1"/>
                  </a:cubicBezTo>
                  <a:cubicBezTo>
                    <a:pt x="674" y="1"/>
                    <a:pt x="843" y="225"/>
                    <a:pt x="843" y="450"/>
                  </a:cubicBezTo>
                  <a:cubicBezTo>
                    <a:pt x="843" y="675"/>
                    <a:pt x="674" y="899"/>
                    <a:pt x="393" y="899"/>
                  </a:cubicBezTo>
                  <a:cubicBezTo>
                    <a:pt x="169" y="899"/>
                    <a:pt x="0" y="675"/>
                    <a:pt x="0" y="45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1"/>
            <p:cNvSpPr/>
            <p:nvPr/>
          </p:nvSpPr>
          <p:spPr>
            <a:xfrm rot="-781044">
              <a:off x="2569903" y="1327207"/>
              <a:ext cx="45261" cy="45263"/>
            </a:xfrm>
            <a:custGeom>
              <a:rect b="b" l="l" r="r" t="t"/>
              <a:pathLst>
                <a:path extrusionOk="0" h="451" w="451">
                  <a:moveTo>
                    <a:pt x="1" y="226"/>
                  </a:moveTo>
                  <a:cubicBezTo>
                    <a:pt x="1" y="57"/>
                    <a:pt x="113" y="1"/>
                    <a:pt x="225" y="1"/>
                  </a:cubicBezTo>
                  <a:cubicBezTo>
                    <a:pt x="338" y="1"/>
                    <a:pt x="450" y="57"/>
                    <a:pt x="450" y="226"/>
                  </a:cubicBezTo>
                  <a:cubicBezTo>
                    <a:pt x="450" y="338"/>
                    <a:pt x="338" y="450"/>
                    <a:pt x="225" y="450"/>
                  </a:cubicBezTo>
                  <a:cubicBezTo>
                    <a:pt x="57" y="450"/>
                    <a:pt x="1" y="338"/>
                    <a:pt x="1" y="226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1"/>
            <p:cNvSpPr/>
            <p:nvPr/>
          </p:nvSpPr>
          <p:spPr>
            <a:xfrm rot="-781044">
              <a:off x="2809184" y="1417774"/>
              <a:ext cx="33920" cy="33822"/>
            </a:xfrm>
            <a:custGeom>
              <a:rect b="b" l="l" r="r" t="t"/>
              <a:pathLst>
                <a:path extrusionOk="0" h="337" w="338">
                  <a:moveTo>
                    <a:pt x="1" y="169"/>
                  </a:moveTo>
                  <a:cubicBezTo>
                    <a:pt x="57" y="56"/>
                    <a:pt x="113" y="0"/>
                    <a:pt x="169" y="0"/>
                  </a:cubicBezTo>
                  <a:cubicBezTo>
                    <a:pt x="282" y="0"/>
                    <a:pt x="338" y="56"/>
                    <a:pt x="338" y="169"/>
                  </a:cubicBezTo>
                  <a:cubicBezTo>
                    <a:pt x="338" y="281"/>
                    <a:pt x="226" y="337"/>
                    <a:pt x="169" y="337"/>
                  </a:cubicBezTo>
                  <a:cubicBezTo>
                    <a:pt x="57" y="337"/>
                    <a:pt x="1" y="281"/>
                    <a:pt x="1" y="1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1"/>
            <p:cNvSpPr/>
            <p:nvPr/>
          </p:nvSpPr>
          <p:spPr>
            <a:xfrm rot="-781044">
              <a:off x="2674087" y="1609177"/>
              <a:ext cx="67741" cy="62124"/>
            </a:xfrm>
            <a:custGeom>
              <a:rect b="b" l="l" r="r" t="t"/>
              <a:pathLst>
                <a:path extrusionOk="0" h="619" w="675">
                  <a:moveTo>
                    <a:pt x="1" y="281"/>
                  </a:moveTo>
                  <a:cubicBezTo>
                    <a:pt x="1" y="113"/>
                    <a:pt x="169" y="0"/>
                    <a:pt x="338" y="0"/>
                  </a:cubicBezTo>
                  <a:cubicBezTo>
                    <a:pt x="506" y="0"/>
                    <a:pt x="675" y="113"/>
                    <a:pt x="675" y="337"/>
                  </a:cubicBezTo>
                  <a:cubicBezTo>
                    <a:pt x="675" y="506"/>
                    <a:pt x="506" y="618"/>
                    <a:pt x="338" y="618"/>
                  </a:cubicBezTo>
                  <a:cubicBezTo>
                    <a:pt x="169" y="618"/>
                    <a:pt x="1" y="506"/>
                    <a:pt x="1" y="28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1"/>
            <p:cNvSpPr/>
            <p:nvPr/>
          </p:nvSpPr>
          <p:spPr>
            <a:xfrm rot="-781044">
              <a:off x="2678297" y="1602436"/>
              <a:ext cx="67741" cy="62124"/>
            </a:xfrm>
            <a:custGeom>
              <a:rect b="b" l="l" r="r" t="t"/>
              <a:pathLst>
                <a:path extrusionOk="0" h="619" w="675">
                  <a:moveTo>
                    <a:pt x="1" y="337"/>
                  </a:moveTo>
                  <a:cubicBezTo>
                    <a:pt x="1" y="113"/>
                    <a:pt x="169" y="0"/>
                    <a:pt x="338" y="0"/>
                  </a:cubicBezTo>
                  <a:cubicBezTo>
                    <a:pt x="506" y="0"/>
                    <a:pt x="675" y="113"/>
                    <a:pt x="675" y="337"/>
                  </a:cubicBezTo>
                  <a:cubicBezTo>
                    <a:pt x="675" y="506"/>
                    <a:pt x="506" y="618"/>
                    <a:pt x="338" y="618"/>
                  </a:cubicBezTo>
                  <a:cubicBezTo>
                    <a:pt x="113" y="618"/>
                    <a:pt x="1" y="506"/>
                    <a:pt x="1" y="33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1"/>
            <p:cNvSpPr/>
            <p:nvPr/>
          </p:nvSpPr>
          <p:spPr>
            <a:xfrm rot="-781044">
              <a:off x="2695245" y="1613666"/>
              <a:ext cx="33920" cy="39542"/>
            </a:xfrm>
            <a:custGeom>
              <a:rect b="b" l="l" r="r" t="t"/>
              <a:pathLst>
                <a:path extrusionOk="0" h="394" w="338">
                  <a:moveTo>
                    <a:pt x="0" y="225"/>
                  </a:moveTo>
                  <a:cubicBezTo>
                    <a:pt x="0" y="113"/>
                    <a:pt x="56" y="1"/>
                    <a:pt x="169" y="57"/>
                  </a:cubicBezTo>
                  <a:cubicBezTo>
                    <a:pt x="225" y="57"/>
                    <a:pt x="337" y="113"/>
                    <a:pt x="337" y="225"/>
                  </a:cubicBezTo>
                  <a:cubicBezTo>
                    <a:pt x="337" y="281"/>
                    <a:pt x="225" y="394"/>
                    <a:pt x="169" y="394"/>
                  </a:cubicBezTo>
                  <a:cubicBezTo>
                    <a:pt x="56" y="394"/>
                    <a:pt x="0" y="281"/>
                    <a:pt x="0" y="225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1"/>
            <p:cNvSpPr/>
            <p:nvPr/>
          </p:nvSpPr>
          <p:spPr>
            <a:xfrm rot="-1579488">
              <a:off x="1706737" y="1125724"/>
              <a:ext cx="256245" cy="260229"/>
            </a:xfrm>
            <a:custGeom>
              <a:rect b="b" l="l" r="r" t="t"/>
              <a:pathLst>
                <a:path extrusionOk="0" h="2529" w="2529">
                  <a:moveTo>
                    <a:pt x="2472" y="2191"/>
                  </a:moveTo>
                  <a:lnTo>
                    <a:pt x="450" y="1"/>
                  </a:lnTo>
                  <a:cubicBezTo>
                    <a:pt x="338" y="113"/>
                    <a:pt x="169" y="169"/>
                    <a:pt x="1" y="282"/>
                  </a:cubicBezTo>
                  <a:lnTo>
                    <a:pt x="2135" y="2528"/>
                  </a:lnTo>
                  <a:cubicBezTo>
                    <a:pt x="2191" y="2360"/>
                    <a:pt x="2360" y="2247"/>
                    <a:pt x="2528" y="2191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4" name="Google Shape;13274;p1"/>
            <p:cNvSpPr/>
            <p:nvPr/>
          </p:nvSpPr>
          <p:spPr>
            <a:xfrm>
              <a:off x="272875" y="67643"/>
              <a:ext cx="721570" cy="1381054"/>
            </a:xfrm>
            <a:custGeom>
              <a:rect b="b" l="l" r="r" t="t"/>
              <a:pathLst>
                <a:path extrusionOk="0" h="13761" w="7190">
                  <a:moveTo>
                    <a:pt x="0" y="13760"/>
                  </a:moveTo>
                  <a:lnTo>
                    <a:pt x="7189" y="13760"/>
                  </a:lnTo>
                  <a:lnTo>
                    <a:pt x="71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p1"/>
            <p:cNvSpPr/>
            <p:nvPr/>
          </p:nvSpPr>
          <p:spPr>
            <a:xfrm>
              <a:off x="357378" y="67643"/>
              <a:ext cx="637069" cy="1313411"/>
            </a:xfrm>
            <a:custGeom>
              <a:rect b="b" l="l" r="r" t="t"/>
              <a:pathLst>
                <a:path extrusionOk="0" h="13087" w="6348">
                  <a:moveTo>
                    <a:pt x="6347" y="13086"/>
                  </a:moveTo>
                  <a:lnTo>
                    <a:pt x="6347" y="0"/>
                  </a:lnTo>
                  <a:lnTo>
                    <a:pt x="1" y="0"/>
                  </a:lnTo>
                  <a:lnTo>
                    <a:pt x="1" y="13086"/>
                  </a:lnTo>
                  <a:close/>
                </a:path>
              </a:pathLst>
            </a:custGeom>
            <a:solidFill>
              <a:srgbClr val="5EC1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1"/>
            <p:cNvSpPr/>
            <p:nvPr/>
          </p:nvSpPr>
          <p:spPr>
            <a:xfrm>
              <a:off x="357378" y="67643"/>
              <a:ext cx="563808" cy="1313411"/>
            </a:xfrm>
            <a:custGeom>
              <a:rect b="b" l="l" r="r" t="t"/>
              <a:pathLst>
                <a:path extrusionOk="0" h="13087" w="5618">
                  <a:moveTo>
                    <a:pt x="5617" y="0"/>
                  </a:moveTo>
                  <a:lnTo>
                    <a:pt x="1" y="0"/>
                  </a:lnTo>
                  <a:lnTo>
                    <a:pt x="1" y="13086"/>
                  </a:lnTo>
                  <a:lnTo>
                    <a:pt x="5617" y="13086"/>
                  </a:lnTo>
                  <a:close/>
                </a:path>
              </a:pathLst>
            </a:custGeom>
            <a:solidFill>
              <a:srgbClr val="0086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1"/>
            <p:cNvSpPr/>
            <p:nvPr/>
          </p:nvSpPr>
          <p:spPr>
            <a:xfrm rot="1029073">
              <a:off x="787340" y="877336"/>
              <a:ext cx="794835" cy="744172"/>
            </a:xfrm>
            <a:custGeom>
              <a:rect b="b" l="l" r="r" t="t"/>
              <a:pathLst>
                <a:path extrusionOk="0" h="7415" w="7920">
                  <a:moveTo>
                    <a:pt x="7920" y="2585"/>
                  </a:moveTo>
                  <a:lnTo>
                    <a:pt x="5842" y="1"/>
                  </a:lnTo>
                  <a:lnTo>
                    <a:pt x="0" y="4831"/>
                  </a:lnTo>
                  <a:lnTo>
                    <a:pt x="2079" y="7415"/>
                  </a:lnTo>
                  <a:close/>
                </a:path>
              </a:pathLst>
            </a:custGeom>
            <a:solidFill>
              <a:srgbClr val="5EC1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1"/>
            <p:cNvSpPr/>
            <p:nvPr/>
          </p:nvSpPr>
          <p:spPr>
            <a:xfrm rot="1029073">
              <a:off x="808380" y="924823"/>
              <a:ext cx="761014" cy="699010"/>
            </a:xfrm>
            <a:custGeom>
              <a:rect b="b" l="l" r="r" t="t"/>
              <a:pathLst>
                <a:path extrusionOk="0" h="6965" w="7583">
                  <a:moveTo>
                    <a:pt x="0" y="4774"/>
                  </a:moveTo>
                  <a:lnTo>
                    <a:pt x="1798" y="6965"/>
                  </a:lnTo>
                  <a:lnTo>
                    <a:pt x="7582" y="2191"/>
                  </a:lnTo>
                  <a:lnTo>
                    <a:pt x="5785" y="0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1"/>
            <p:cNvSpPr/>
            <p:nvPr/>
          </p:nvSpPr>
          <p:spPr>
            <a:xfrm rot="1029073">
              <a:off x="820317" y="922371"/>
              <a:ext cx="727194" cy="659568"/>
            </a:xfrm>
            <a:custGeom>
              <a:rect b="b" l="l" r="r" t="t"/>
              <a:pathLst>
                <a:path extrusionOk="0" h="6572" w="7246">
                  <a:moveTo>
                    <a:pt x="7246" y="1854"/>
                  </a:moveTo>
                  <a:lnTo>
                    <a:pt x="5729" y="0"/>
                  </a:lnTo>
                  <a:lnTo>
                    <a:pt x="0" y="4774"/>
                  </a:lnTo>
                  <a:lnTo>
                    <a:pt x="1461" y="6572"/>
                  </a:lnTo>
                  <a:close/>
                </a:path>
              </a:pathLst>
            </a:custGeom>
            <a:solidFill>
              <a:srgbClr val="0086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1"/>
            <p:cNvSpPr/>
            <p:nvPr/>
          </p:nvSpPr>
          <p:spPr>
            <a:xfrm>
              <a:off x="255914" y="1031502"/>
              <a:ext cx="755391" cy="761030"/>
            </a:xfrm>
            <a:custGeom>
              <a:rect b="b" l="l" r="r" t="t"/>
              <a:pathLst>
                <a:path extrusionOk="0" h="7583" w="7527">
                  <a:moveTo>
                    <a:pt x="3820" y="0"/>
                  </a:moveTo>
                  <a:cubicBezTo>
                    <a:pt x="1742" y="0"/>
                    <a:pt x="57" y="1685"/>
                    <a:pt x="57" y="3763"/>
                  </a:cubicBezTo>
                  <a:cubicBezTo>
                    <a:pt x="1" y="5841"/>
                    <a:pt x="1686" y="7526"/>
                    <a:pt x="3820" y="7582"/>
                  </a:cubicBezTo>
                  <a:cubicBezTo>
                    <a:pt x="5842" y="7582"/>
                    <a:pt x="7527" y="5897"/>
                    <a:pt x="7527" y="3819"/>
                  </a:cubicBezTo>
                  <a:cubicBezTo>
                    <a:pt x="7527" y="1741"/>
                    <a:pt x="5842" y="56"/>
                    <a:pt x="3820" y="56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p1"/>
            <p:cNvSpPr/>
            <p:nvPr/>
          </p:nvSpPr>
          <p:spPr>
            <a:xfrm>
              <a:off x="255914" y="1082184"/>
              <a:ext cx="727190" cy="710348"/>
            </a:xfrm>
            <a:custGeom>
              <a:rect b="b" l="l" r="r" t="t"/>
              <a:pathLst>
                <a:path extrusionOk="0" h="7078" w="7246">
                  <a:moveTo>
                    <a:pt x="506" y="1461"/>
                  </a:moveTo>
                  <a:cubicBezTo>
                    <a:pt x="225" y="1966"/>
                    <a:pt x="57" y="2640"/>
                    <a:pt x="57" y="3258"/>
                  </a:cubicBezTo>
                  <a:cubicBezTo>
                    <a:pt x="1" y="5336"/>
                    <a:pt x="1686" y="7021"/>
                    <a:pt x="3820" y="7077"/>
                  </a:cubicBezTo>
                  <a:cubicBezTo>
                    <a:pt x="4943" y="7077"/>
                    <a:pt x="6066" y="6516"/>
                    <a:pt x="6740" y="5617"/>
                  </a:cubicBezTo>
                  <a:cubicBezTo>
                    <a:pt x="7077" y="5055"/>
                    <a:pt x="7246" y="4438"/>
                    <a:pt x="7246" y="3764"/>
                  </a:cubicBezTo>
                  <a:cubicBezTo>
                    <a:pt x="7246" y="1686"/>
                    <a:pt x="5561" y="1"/>
                    <a:pt x="3483" y="1"/>
                  </a:cubicBezTo>
                  <a:cubicBezTo>
                    <a:pt x="2303" y="1"/>
                    <a:pt x="1236" y="506"/>
                    <a:pt x="506" y="1461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p1"/>
            <p:cNvSpPr/>
            <p:nvPr/>
          </p:nvSpPr>
          <p:spPr>
            <a:xfrm>
              <a:off x="379959" y="1228710"/>
              <a:ext cx="439767" cy="434157"/>
            </a:xfrm>
            <a:custGeom>
              <a:rect b="b" l="l" r="r" t="t"/>
              <a:pathLst>
                <a:path extrusionOk="0" h="4326" w="4382">
                  <a:moveTo>
                    <a:pt x="2191" y="1"/>
                  </a:moveTo>
                  <a:cubicBezTo>
                    <a:pt x="955" y="1"/>
                    <a:pt x="0" y="956"/>
                    <a:pt x="0" y="2135"/>
                  </a:cubicBezTo>
                  <a:cubicBezTo>
                    <a:pt x="0" y="3371"/>
                    <a:pt x="1011" y="4326"/>
                    <a:pt x="2191" y="4326"/>
                  </a:cubicBezTo>
                  <a:cubicBezTo>
                    <a:pt x="3370" y="4326"/>
                    <a:pt x="4381" y="3315"/>
                    <a:pt x="4381" y="2135"/>
                  </a:cubicBezTo>
                  <a:cubicBezTo>
                    <a:pt x="4381" y="956"/>
                    <a:pt x="3370" y="1"/>
                    <a:pt x="2191" y="1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1"/>
            <p:cNvSpPr/>
            <p:nvPr/>
          </p:nvSpPr>
          <p:spPr>
            <a:xfrm>
              <a:off x="419400" y="1189268"/>
              <a:ext cx="434147" cy="439778"/>
            </a:xfrm>
            <a:custGeom>
              <a:rect b="b" l="l" r="r" t="t"/>
              <a:pathLst>
                <a:path extrusionOk="0" h="4382" w="4326">
                  <a:moveTo>
                    <a:pt x="2191" y="1"/>
                  </a:moveTo>
                  <a:cubicBezTo>
                    <a:pt x="955" y="1"/>
                    <a:pt x="0" y="1012"/>
                    <a:pt x="0" y="2191"/>
                  </a:cubicBezTo>
                  <a:cubicBezTo>
                    <a:pt x="0" y="3371"/>
                    <a:pt x="955" y="4382"/>
                    <a:pt x="2191" y="4382"/>
                  </a:cubicBezTo>
                  <a:cubicBezTo>
                    <a:pt x="3370" y="4382"/>
                    <a:pt x="4325" y="3371"/>
                    <a:pt x="4325" y="2191"/>
                  </a:cubicBezTo>
                  <a:cubicBezTo>
                    <a:pt x="4325" y="1012"/>
                    <a:pt x="3370" y="1"/>
                    <a:pt x="2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1"/>
            <p:cNvSpPr/>
            <p:nvPr/>
          </p:nvSpPr>
          <p:spPr>
            <a:xfrm>
              <a:off x="419400" y="1234430"/>
              <a:ext cx="394606" cy="394616"/>
            </a:xfrm>
            <a:custGeom>
              <a:rect b="b" l="l" r="r" t="t"/>
              <a:pathLst>
                <a:path extrusionOk="0" h="3932" w="3932">
                  <a:moveTo>
                    <a:pt x="450" y="449"/>
                  </a:moveTo>
                  <a:cubicBezTo>
                    <a:pt x="169" y="786"/>
                    <a:pt x="0" y="1292"/>
                    <a:pt x="0" y="1741"/>
                  </a:cubicBezTo>
                  <a:cubicBezTo>
                    <a:pt x="0" y="2921"/>
                    <a:pt x="955" y="3932"/>
                    <a:pt x="2191" y="3932"/>
                  </a:cubicBezTo>
                  <a:cubicBezTo>
                    <a:pt x="2640" y="3932"/>
                    <a:pt x="3089" y="3763"/>
                    <a:pt x="3483" y="3482"/>
                  </a:cubicBezTo>
                  <a:cubicBezTo>
                    <a:pt x="3763" y="3089"/>
                    <a:pt x="3932" y="2640"/>
                    <a:pt x="3876" y="2191"/>
                  </a:cubicBezTo>
                  <a:cubicBezTo>
                    <a:pt x="3876" y="955"/>
                    <a:pt x="2921" y="0"/>
                    <a:pt x="1741" y="0"/>
                  </a:cubicBezTo>
                  <a:cubicBezTo>
                    <a:pt x="1236" y="0"/>
                    <a:pt x="787" y="169"/>
                    <a:pt x="394" y="449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1"/>
            <p:cNvSpPr/>
            <p:nvPr/>
          </p:nvSpPr>
          <p:spPr>
            <a:xfrm>
              <a:off x="441981" y="1234430"/>
              <a:ext cx="372025" cy="360794"/>
            </a:xfrm>
            <a:custGeom>
              <a:rect b="b" l="l" r="r" t="t"/>
              <a:pathLst>
                <a:path extrusionOk="0" h="3595" w="3707">
                  <a:moveTo>
                    <a:pt x="3426" y="3258"/>
                  </a:moveTo>
                  <a:cubicBezTo>
                    <a:pt x="3595" y="2921"/>
                    <a:pt x="3707" y="2527"/>
                    <a:pt x="3651" y="2191"/>
                  </a:cubicBezTo>
                  <a:cubicBezTo>
                    <a:pt x="3651" y="955"/>
                    <a:pt x="2696" y="0"/>
                    <a:pt x="1516" y="0"/>
                  </a:cubicBezTo>
                  <a:cubicBezTo>
                    <a:pt x="1067" y="0"/>
                    <a:pt x="674" y="112"/>
                    <a:pt x="281" y="337"/>
                  </a:cubicBezTo>
                  <a:cubicBezTo>
                    <a:pt x="112" y="674"/>
                    <a:pt x="0" y="1067"/>
                    <a:pt x="0" y="1404"/>
                  </a:cubicBezTo>
                  <a:cubicBezTo>
                    <a:pt x="0" y="2640"/>
                    <a:pt x="1011" y="3595"/>
                    <a:pt x="2190" y="3595"/>
                  </a:cubicBezTo>
                  <a:cubicBezTo>
                    <a:pt x="2640" y="3595"/>
                    <a:pt x="3033" y="3482"/>
                    <a:pt x="3370" y="3258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1"/>
            <p:cNvSpPr/>
            <p:nvPr/>
          </p:nvSpPr>
          <p:spPr>
            <a:xfrm>
              <a:off x="272875" y="123945"/>
              <a:ext cx="721570" cy="186168"/>
            </a:xfrm>
            <a:custGeom>
              <a:rect b="b" l="l" r="r" t="t"/>
              <a:pathLst>
                <a:path extrusionOk="0" h="1855" w="7190">
                  <a:moveTo>
                    <a:pt x="2640" y="1854"/>
                  </a:moveTo>
                  <a:cubicBezTo>
                    <a:pt x="4886" y="1854"/>
                    <a:pt x="6852" y="1068"/>
                    <a:pt x="7189" y="1"/>
                  </a:cubicBezTo>
                  <a:lnTo>
                    <a:pt x="0" y="1"/>
                  </a:lnTo>
                  <a:lnTo>
                    <a:pt x="0" y="1461"/>
                  </a:lnTo>
                  <a:cubicBezTo>
                    <a:pt x="843" y="1686"/>
                    <a:pt x="1741" y="1854"/>
                    <a:pt x="2640" y="1854"/>
                  </a:cubicBez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7" name="Google Shape;13287;p1"/>
            <p:cNvSpPr/>
            <p:nvPr/>
          </p:nvSpPr>
          <p:spPr>
            <a:xfrm>
              <a:off x="126250" y="67643"/>
              <a:ext cx="1020335" cy="152246"/>
            </a:xfrm>
            <a:custGeom>
              <a:rect b="b" l="l" r="r" t="t"/>
              <a:pathLst>
                <a:path extrusionOk="0" h="1517" w="10167">
                  <a:moveTo>
                    <a:pt x="5112" y="1516"/>
                  </a:moveTo>
                  <a:cubicBezTo>
                    <a:pt x="7639" y="1516"/>
                    <a:pt x="9717" y="842"/>
                    <a:pt x="10167" y="0"/>
                  </a:cubicBezTo>
                  <a:lnTo>
                    <a:pt x="1" y="0"/>
                  </a:lnTo>
                  <a:cubicBezTo>
                    <a:pt x="450" y="842"/>
                    <a:pt x="2528" y="1516"/>
                    <a:pt x="5112" y="1516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8" name="Google Shape;13288;p1"/>
            <p:cNvSpPr/>
            <p:nvPr/>
          </p:nvSpPr>
          <p:spPr>
            <a:xfrm>
              <a:off x="244674" y="67643"/>
              <a:ext cx="901913" cy="112805"/>
            </a:xfrm>
            <a:custGeom>
              <a:rect b="b" l="l" r="r" t="t"/>
              <a:pathLst>
                <a:path extrusionOk="0" h="1124" w="8987">
                  <a:moveTo>
                    <a:pt x="8481" y="506"/>
                  </a:moveTo>
                  <a:cubicBezTo>
                    <a:pt x="8706" y="393"/>
                    <a:pt x="8874" y="225"/>
                    <a:pt x="8987" y="0"/>
                  </a:cubicBezTo>
                  <a:lnTo>
                    <a:pt x="0" y="0"/>
                  </a:lnTo>
                  <a:cubicBezTo>
                    <a:pt x="843" y="674"/>
                    <a:pt x="2640" y="1123"/>
                    <a:pt x="4774" y="1123"/>
                  </a:cubicBezTo>
                  <a:cubicBezTo>
                    <a:pt x="6010" y="1123"/>
                    <a:pt x="7302" y="955"/>
                    <a:pt x="8537" y="506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1"/>
            <p:cNvSpPr/>
            <p:nvPr/>
          </p:nvSpPr>
          <p:spPr>
            <a:xfrm>
              <a:off x="126250" y="0"/>
              <a:ext cx="1025955" cy="67743"/>
            </a:xfrm>
            <a:custGeom>
              <a:rect b="b" l="l" r="r" t="t"/>
              <a:pathLst>
                <a:path extrusionOk="0" h="675" w="10223">
                  <a:moveTo>
                    <a:pt x="1" y="0"/>
                  </a:moveTo>
                  <a:lnTo>
                    <a:pt x="10223" y="0"/>
                  </a:lnTo>
                  <a:lnTo>
                    <a:pt x="10223" y="674"/>
                  </a:lnTo>
                  <a:lnTo>
                    <a:pt x="1" y="67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p1"/>
            <p:cNvSpPr/>
            <p:nvPr/>
          </p:nvSpPr>
          <p:spPr>
            <a:xfrm rot="1029073">
              <a:off x="1334601" y="965584"/>
              <a:ext cx="298866" cy="310113"/>
            </a:xfrm>
            <a:custGeom>
              <a:rect b="b" l="l" r="r" t="t"/>
              <a:pathLst>
                <a:path extrusionOk="0" h="3090" w="2978">
                  <a:moveTo>
                    <a:pt x="169" y="562"/>
                  </a:moveTo>
                  <a:cubicBezTo>
                    <a:pt x="57" y="786"/>
                    <a:pt x="1" y="1011"/>
                    <a:pt x="1" y="1292"/>
                  </a:cubicBezTo>
                  <a:cubicBezTo>
                    <a:pt x="1" y="2303"/>
                    <a:pt x="843" y="3089"/>
                    <a:pt x="1854" y="3089"/>
                  </a:cubicBezTo>
                  <a:cubicBezTo>
                    <a:pt x="2079" y="3089"/>
                    <a:pt x="2304" y="3033"/>
                    <a:pt x="2528" y="2921"/>
                  </a:cubicBezTo>
                  <a:lnTo>
                    <a:pt x="2978" y="2584"/>
                  </a:lnTo>
                  <a:lnTo>
                    <a:pt x="843" y="0"/>
                  </a:lnTo>
                  <a:lnTo>
                    <a:pt x="113" y="618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p1"/>
            <p:cNvSpPr/>
            <p:nvPr/>
          </p:nvSpPr>
          <p:spPr>
            <a:xfrm rot="1029073">
              <a:off x="1446861" y="989828"/>
              <a:ext cx="208644" cy="208649"/>
            </a:xfrm>
            <a:custGeom>
              <a:rect b="b" l="l" r="r" t="t"/>
              <a:pathLst>
                <a:path extrusionOk="0" h="2079" w="2079">
                  <a:moveTo>
                    <a:pt x="1012" y="0"/>
                  </a:moveTo>
                  <a:cubicBezTo>
                    <a:pt x="450" y="0"/>
                    <a:pt x="1" y="450"/>
                    <a:pt x="1" y="1011"/>
                  </a:cubicBezTo>
                  <a:cubicBezTo>
                    <a:pt x="1" y="1629"/>
                    <a:pt x="450" y="2078"/>
                    <a:pt x="1012" y="2078"/>
                  </a:cubicBezTo>
                  <a:cubicBezTo>
                    <a:pt x="1630" y="2078"/>
                    <a:pt x="2079" y="1629"/>
                    <a:pt x="2079" y="1011"/>
                  </a:cubicBezTo>
                  <a:cubicBezTo>
                    <a:pt x="2079" y="450"/>
                    <a:pt x="1630" y="0"/>
                    <a:pt x="1012" y="0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1"/>
            <p:cNvSpPr/>
            <p:nvPr/>
          </p:nvSpPr>
          <p:spPr>
            <a:xfrm rot="1029073">
              <a:off x="1389173" y="899738"/>
              <a:ext cx="366407" cy="366516"/>
            </a:xfrm>
            <a:custGeom>
              <a:rect b="b" l="l" r="r" t="t"/>
              <a:pathLst>
                <a:path extrusionOk="0" h="3652" w="3651">
                  <a:moveTo>
                    <a:pt x="1853" y="1"/>
                  </a:moveTo>
                  <a:cubicBezTo>
                    <a:pt x="843" y="1"/>
                    <a:pt x="56" y="787"/>
                    <a:pt x="56" y="1798"/>
                  </a:cubicBezTo>
                  <a:cubicBezTo>
                    <a:pt x="0" y="2809"/>
                    <a:pt x="843" y="3651"/>
                    <a:pt x="1853" y="3651"/>
                  </a:cubicBezTo>
                  <a:cubicBezTo>
                    <a:pt x="2864" y="3651"/>
                    <a:pt x="3651" y="2809"/>
                    <a:pt x="3651" y="1798"/>
                  </a:cubicBezTo>
                  <a:cubicBezTo>
                    <a:pt x="3651" y="787"/>
                    <a:pt x="2864" y="1"/>
                    <a:pt x="1853" y="1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p1"/>
            <p:cNvSpPr/>
            <p:nvPr/>
          </p:nvSpPr>
          <p:spPr>
            <a:xfrm rot="1029073">
              <a:off x="1386218" y="919331"/>
              <a:ext cx="349547" cy="343935"/>
            </a:xfrm>
            <a:custGeom>
              <a:rect b="b" l="l" r="r" t="t"/>
              <a:pathLst>
                <a:path extrusionOk="0" h="3427" w="3483">
                  <a:moveTo>
                    <a:pt x="281" y="730"/>
                  </a:moveTo>
                  <a:cubicBezTo>
                    <a:pt x="112" y="955"/>
                    <a:pt x="56" y="1292"/>
                    <a:pt x="56" y="1573"/>
                  </a:cubicBezTo>
                  <a:cubicBezTo>
                    <a:pt x="0" y="2584"/>
                    <a:pt x="843" y="3426"/>
                    <a:pt x="1853" y="3426"/>
                  </a:cubicBezTo>
                  <a:cubicBezTo>
                    <a:pt x="2415" y="3370"/>
                    <a:pt x="2921" y="3145"/>
                    <a:pt x="3258" y="2696"/>
                  </a:cubicBezTo>
                  <a:cubicBezTo>
                    <a:pt x="3370" y="2415"/>
                    <a:pt x="3482" y="2134"/>
                    <a:pt x="3482" y="1797"/>
                  </a:cubicBezTo>
                  <a:cubicBezTo>
                    <a:pt x="3482" y="786"/>
                    <a:pt x="2640" y="0"/>
                    <a:pt x="1685" y="0"/>
                  </a:cubicBezTo>
                  <a:cubicBezTo>
                    <a:pt x="1123" y="0"/>
                    <a:pt x="618" y="281"/>
                    <a:pt x="281" y="730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4" name="Google Shape;13294;p1"/>
            <p:cNvSpPr/>
            <p:nvPr/>
          </p:nvSpPr>
          <p:spPr>
            <a:xfrm rot="1029073">
              <a:off x="1467944" y="979452"/>
              <a:ext cx="214264" cy="208649"/>
            </a:xfrm>
            <a:custGeom>
              <a:rect b="b" l="l" r="r" t="t"/>
              <a:pathLst>
                <a:path extrusionOk="0" h="2079" w="2135">
                  <a:moveTo>
                    <a:pt x="1067" y="1"/>
                  </a:moveTo>
                  <a:cubicBezTo>
                    <a:pt x="450" y="1"/>
                    <a:pt x="0" y="450"/>
                    <a:pt x="0" y="1012"/>
                  </a:cubicBezTo>
                  <a:cubicBezTo>
                    <a:pt x="0" y="1630"/>
                    <a:pt x="450" y="2079"/>
                    <a:pt x="1067" y="2079"/>
                  </a:cubicBezTo>
                  <a:cubicBezTo>
                    <a:pt x="1629" y="2079"/>
                    <a:pt x="2135" y="1630"/>
                    <a:pt x="2135" y="1012"/>
                  </a:cubicBezTo>
                  <a:cubicBezTo>
                    <a:pt x="2078" y="450"/>
                    <a:pt x="1629" y="1"/>
                    <a:pt x="10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1"/>
            <p:cNvSpPr/>
            <p:nvPr/>
          </p:nvSpPr>
          <p:spPr>
            <a:xfrm rot="1029073">
              <a:off x="1465946" y="992706"/>
              <a:ext cx="191684" cy="191688"/>
            </a:xfrm>
            <a:custGeom>
              <a:rect b="b" l="l" r="r" t="t"/>
              <a:pathLst>
                <a:path extrusionOk="0" h="1910" w="1910">
                  <a:moveTo>
                    <a:pt x="225" y="225"/>
                  </a:moveTo>
                  <a:cubicBezTo>
                    <a:pt x="57" y="393"/>
                    <a:pt x="0" y="618"/>
                    <a:pt x="0" y="843"/>
                  </a:cubicBezTo>
                  <a:cubicBezTo>
                    <a:pt x="0" y="1461"/>
                    <a:pt x="450" y="1910"/>
                    <a:pt x="1067" y="1910"/>
                  </a:cubicBezTo>
                  <a:cubicBezTo>
                    <a:pt x="1292" y="1910"/>
                    <a:pt x="1517" y="1854"/>
                    <a:pt x="1685" y="1685"/>
                  </a:cubicBezTo>
                  <a:cubicBezTo>
                    <a:pt x="1798" y="1517"/>
                    <a:pt x="1910" y="1292"/>
                    <a:pt x="1910" y="1067"/>
                  </a:cubicBezTo>
                  <a:cubicBezTo>
                    <a:pt x="1910" y="506"/>
                    <a:pt x="1404" y="0"/>
                    <a:pt x="843" y="56"/>
                  </a:cubicBezTo>
                  <a:cubicBezTo>
                    <a:pt x="618" y="0"/>
                    <a:pt x="394" y="113"/>
                    <a:pt x="225" y="225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p1"/>
            <p:cNvSpPr/>
            <p:nvPr/>
          </p:nvSpPr>
          <p:spPr>
            <a:xfrm rot="1029073">
              <a:off x="1478593" y="994614"/>
              <a:ext cx="180444" cy="180448"/>
            </a:xfrm>
            <a:custGeom>
              <a:rect b="b" l="l" r="r" t="t"/>
              <a:pathLst>
                <a:path extrusionOk="0" h="1798" w="1798">
                  <a:moveTo>
                    <a:pt x="1629" y="1573"/>
                  </a:moveTo>
                  <a:cubicBezTo>
                    <a:pt x="1742" y="1404"/>
                    <a:pt x="1798" y="1236"/>
                    <a:pt x="1798" y="1067"/>
                  </a:cubicBezTo>
                  <a:cubicBezTo>
                    <a:pt x="1798" y="506"/>
                    <a:pt x="1292" y="0"/>
                    <a:pt x="731" y="56"/>
                  </a:cubicBezTo>
                  <a:cubicBezTo>
                    <a:pt x="506" y="0"/>
                    <a:pt x="338" y="113"/>
                    <a:pt x="169" y="225"/>
                  </a:cubicBezTo>
                  <a:cubicBezTo>
                    <a:pt x="57" y="337"/>
                    <a:pt x="1" y="562"/>
                    <a:pt x="1" y="730"/>
                  </a:cubicBezTo>
                  <a:cubicBezTo>
                    <a:pt x="1" y="1292"/>
                    <a:pt x="506" y="1798"/>
                    <a:pt x="1068" y="1798"/>
                  </a:cubicBezTo>
                  <a:cubicBezTo>
                    <a:pt x="1292" y="1798"/>
                    <a:pt x="1461" y="1685"/>
                    <a:pt x="1629" y="1573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p1"/>
            <p:cNvSpPr/>
            <p:nvPr/>
          </p:nvSpPr>
          <p:spPr>
            <a:xfrm>
              <a:off x="464462" y="287432"/>
              <a:ext cx="332685" cy="749790"/>
            </a:xfrm>
            <a:custGeom>
              <a:rect b="b" l="l" r="r" t="t"/>
              <a:pathLst>
                <a:path extrusionOk="0" h="7471" w="3315">
                  <a:moveTo>
                    <a:pt x="3314" y="1629"/>
                  </a:moveTo>
                  <a:lnTo>
                    <a:pt x="1" y="0"/>
                  </a:lnTo>
                  <a:lnTo>
                    <a:pt x="1" y="955"/>
                  </a:lnTo>
                  <a:lnTo>
                    <a:pt x="3314" y="2584"/>
                  </a:lnTo>
                  <a:close/>
                  <a:moveTo>
                    <a:pt x="3314" y="6459"/>
                  </a:moveTo>
                  <a:lnTo>
                    <a:pt x="1" y="4831"/>
                  </a:lnTo>
                  <a:lnTo>
                    <a:pt x="1" y="5842"/>
                  </a:lnTo>
                  <a:lnTo>
                    <a:pt x="3314" y="7470"/>
                  </a:lnTo>
                  <a:lnTo>
                    <a:pt x="3314" y="6459"/>
                  </a:lnTo>
                  <a:close/>
                  <a:moveTo>
                    <a:pt x="3314" y="4831"/>
                  </a:moveTo>
                  <a:lnTo>
                    <a:pt x="1" y="3258"/>
                  </a:lnTo>
                  <a:lnTo>
                    <a:pt x="1" y="4213"/>
                  </a:lnTo>
                  <a:lnTo>
                    <a:pt x="3314" y="5785"/>
                  </a:lnTo>
                  <a:lnTo>
                    <a:pt x="3314" y="4887"/>
                  </a:lnTo>
                  <a:close/>
                  <a:moveTo>
                    <a:pt x="3314" y="3258"/>
                  </a:moveTo>
                  <a:lnTo>
                    <a:pt x="1" y="1629"/>
                  </a:lnTo>
                  <a:lnTo>
                    <a:pt x="1" y="2584"/>
                  </a:lnTo>
                  <a:lnTo>
                    <a:pt x="3314" y="4213"/>
                  </a:lnTo>
                  <a:lnTo>
                    <a:pt x="3314" y="3258"/>
                  </a:ln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1"/>
            <p:cNvSpPr/>
            <p:nvPr/>
          </p:nvSpPr>
          <p:spPr>
            <a:xfrm>
              <a:off x="272875" y="67643"/>
              <a:ext cx="721570" cy="1381054"/>
            </a:xfrm>
            <a:custGeom>
              <a:rect b="b" l="l" r="r" t="t"/>
              <a:pathLst>
                <a:path extrusionOk="0" h="13761" w="7190">
                  <a:moveTo>
                    <a:pt x="0" y="13760"/>
                  </a:moveTo>
                  <a:lnTo>
                    <a:pt x="7189" y="13760"/>
                  </a:lnTo>
                  <a:lnTo>
                    <a:pt x="71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1"/>
            <p:cNvSpPr/>
            <p:nvPr/>
          </p:nvSpPr>
          <p:spPr>
            <a:xfrm>
              <a:off x="357378" y="67643"/>
              <a:ext cx="637069" cy="1313411"/>
            </a:xfrm>
            <a:custGeom>
              <a:rect b="b" l="l" r="r" t="t"/>
              <a:pathLst>
                <a:path extrusionOk="0" h="13087" w="6348">
                  <a:moveTo>
                    <a:pt x="6347" y="13086"/>
                  </a:moveTo>
                  <a:lnTo>
                    <a:pt x="6347" y="0"/>
                  </a:lnTo>
                  <a:lnTo>
                    <a:pt x="1" y="0"/>
                  </a:lnTo>
                  <a:lnTo>
                    <a:pt x="1" y="130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1"/>
            <p:cNvSpPr/>
            <p:nvPr/>
          </p:nvSpPr>
          <p:spPr>
            <a:xfrm>
              <a:off x="357378" y="67643"/>
              <a:ext cx="563808" cy="1313411"/>
            </a:xfrm>
            <a:custGeom>
              <a:rect b="b" l="l" r="r" t="t"/>
              <a:pathLst>
                <a:path extrusionOk="0" h="13087" w="5618">
                  <a:moveTo>
                    <a:pt x="5617" y="0"/>
                  </a:moveTo>
                  <a:lnTo>
                    <a:pt x="1" y="0"/>
                  </a:lnTo>
                  <a:lnTo>
                    <a:pt x="1" y="13086"/>
                  </a:lnTo>
                  <a:lnTo>
                    <a:pt x="5617" y="130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1"/>
            <p:cNvSpPr/>
            <p:nvPr/>
          </p:nvSpPr>
          <p:spPr>
            <a:xfrm rot="1029073">
              <a:off x="787340" y="877336"/>
              <a:ext cx="794835" cy="744172"/>
            </a:xfrm>
            <a:custGeom>
              <a:rect b="b" l="l" r="r" t="t"/>
              <a:pathLst>
                <a:path extrusionOk="0" h="7415" w="7920">
                  <a:moveTo>
                    <a:pt x="7920" y="2585"/>
                  </a:moveTo>
                  <a:lnTo>
                    <a:pt x="5842" y="1"/>
                  </a:lnTo>
                  <a:lnTo>
                    <a:pt x="0" y="4831"/>
                  </a:lnTo>
                  <a:lnTo>
                    <a:pt x="2079" y="74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1"/>
            <p:cNvSpPr/>
            <p:nvPr/>
          </p:nvSpPr>
          <p:spPr>
            <a:xfrm rot="1029073">
              <a:off x="808380" y="924823"/>
              <a:ext cx="761014" cy="699010"/>
            </a:xfrm>
            <a:custGeom>
              <a:rect b="b" l="l" r="r" t="t"/>
              <a:pathLst>
                <a:path extrusionOk="0" h="6965" w="7583">
                  <a:moveTo>
                    <a:pt x="0" y="4774"/>
                  </a:moveTo>
                  <a:lnTo>
                    <a:pt x="1798" y="6965"/>
                  </a:lnTo>
                  <a:lnTo>
                    <a:pt x="7582" y="2191"/>
                  </a:lnTo>
                  <a:lnTo>
                    <a:pt x="5785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1"/>
            <p:cNvSpPr/>
            <p:nvPr/>
          </p:nvSpPr>
          <p:spPr>
            <a:xfrm rot="1029073">
              <a:off x="815844" y="920990"/>
              <a:ext cx="727194" cy="659568"/>
            </a:xfrm>
            <a:custGeom>
              <a:rect b="b" l="l" r="r" t="t"/>
              <a:pathLst>
                <a:path extrusionOk="0" h="6572" w="7246">
                  <a:moveTo>
                    <a:pt x="7246" y="1854"/>
                  </a:moveTo>
                  <a:lnTo>
                    <a:pt x="5729" y="0"/>
                  </a:lnTo>
                  <a:lnTo>
                    <a:pt x="0" y="4774"/>
                  </a:lnTo>
                  <a:lnTo>
                    <a:pt x="1461" y="65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1"/>
            <p:cNvSpPr/>
            <p:nvPr/>
          </p:nvSpPr>
          <p:spPr>
            <a:xfrm>
              <a:off x="255914" y="1031502"/>
              <a:ext cx="755391" cy="761030"/>
            </a:xfrm>
            <a:custGeom>
              <a:rect b="b" l="l" r="r" t="t"/>
              <a:pathLst>
                <a:path extrusionOk="0" h="7583" w="7527">
                  <a:moveTo>
                    <a:pt x="3820" y="0"/>
                  </a:moveTo>
                  <a:cubicBezTo>
                    <a:pt x="1742" y="0"/>
                    <a:pt x="57" y="1685"/>
                    <a:pt x="57" y="3763"/>
                  </a:cubicBezTo>
                  <a:cubicBezTo>
                    <a:pt x="1" y="5841"/>
                    <a:pt x="1686" y="7526"/>
                    <a:pt x="3820" y="7582"/>
                  </a:cubicBezTo>
                  <a:cubicBezTo>
                    <a:pt x="5842" y="7582"/>
                    <a:pt x="7527" y="5897"/>
                    <a:pt x="7527" y="3819"/>
                  </a:cubicBezTo>
                  <a:cubicBezTo>
                    <a:pt x="7527" y="1741"/>
                    <a:pt x="5842" y="56"/>
                    <a:pt x="3820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1"/>
            <p:cNvSpPr/>
            <p:nvPr/>
          </p:nvSpPr>
          <p:spPr>
            <a:xfrm>
              <a:off x="255914" y="1082184"/>
              <a:ext cx="727190" cy="710348"/>
            </a:xfrm>
            <a:custGeom>
              <a:rect b="b" l="l" r="r" t="t"/>
              <a:pathLst>
                <a:path extrusionOk="0" h="7078" w="7246">
                  <a:moveTo>
                    <a:pt x="506" y="1461"/>
                  </a:moveTo>
                  <a:cubicBezTo>
                    <a:pt x="225" y="1966"/>
                    <a:pt x="57" y="2640"/>
                    <a:pt x="57" y="3258"/>
                  </a:cubicBezTo>
                  <a:cubicBezTo>
                    <a:pt x="1" y="5336"/>
                    <a:pt x="1686" y="7021"/>
                    <a:pt x="3820" y="7077"/>
                  </a:cubicBezTo>
                  <a:cubicBezTo>
                    <a:pt x="4943" y="7077"/>
                    <a:pt x="6066" y="6516"/>
                    <a:pt x="6740" y="5617"/>
                  </a:cubicBezTo>
                  <a:cubicBezTo>
                    <a:pt x="7077" y="5055"/>
                    <a:pt x="7246" y="4438"/>
                    <a:pt x="7246" y="3764"/>
                  </a:cubicBezTo>
                  <a:cubicBezTo>
                    <a:pt x="7246" y="1686"/>
                    <a:pt x="5561" y="1"/>
                    <a:pt x="3483" y="1"/>
                  </a:cubicBezTo>
                  <a:cubicBezTo>
                    <a:pt x="2303" y="1"/>
                    <a:pt x="1236" y="506"/>
                    <a:pt x="506" y="14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p1"/>
            <p:cNvSpPr/>
            <p:nvPr/>
          </p:nvSpPr>
          <p:spPr>
            <a:xfrm>
              <a:off x="379959" y="1228710"/>
              <a:ext cx="439767" cy="434157"/>
            </a:xfrm>
            <a:custGeom>
              <a:rect b="b" l="l" r="r" t="t"/>
              <a:pathLst>
                <a:path extrusionOk="0" h="4326" w="4382">
                  <a:moveTo>
                    <a:pt x="2191" y="1"/>
                  </a:moveTo>
                  <a:cubicBezTo>
                    <a:pt x="955" y="1"/>
                    <a:pt x="0" y="956"/>
                    <a:pt x="0" y="2135"/>
                  </a:cubicBezTo>
                  <a:cubicBezTo>
                    <a:pt x="0" y="3371"/>
                    <a:pt x="1011" y="4326"/>
                    <a:pt x="2191" y="4326"/>
                  </a:cubicBezTo>
                  <a:cubicBezTo>
                    <a:pt x="3370" y="4326"/>
                    <a:pt x="4381" y="3315"/>
                    <a:pt x="4381" y="2135"/>
                  </a:cubicBezTo>
                  <a:cubicBezTo>
                    <a:pt x="4381" y="956"/>
                    <a:pt x="3370" y="1"/>
                    <a:pt x="2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7" name="Google Shape;13307;p1"/>
            <p:cNvSpPr/>
            <p:nvPr/>
          </p:nvSpPr>
          <p:spPr>
            <a:xfrm>
              <a:off x="419400" y="1189268"/>
              <a:ext cx="434147" cy="439778"/>
            </a:xfrm>
            <a:custGeom>
              <a:rect b="b" l="l" r="r" t="t"/>
              <a:pathLst>
                <a:path extrusionOk="0" h="4382" w="4326">
                  <a:moveTo>
                    <a:pt x="2191" y="1"/>
                  </a:moveTo>
                  <a:cubicBezTo>
                    <a:pt x="955" y="1"/>
                    <a:pt x="0" y="1012"/>
                    <a:pt x="0" y="2191"/>
                  </a:cubicBezTo>
                  <a:cubicBezTo>
                    <a:pt x="0" y="3371"/>
                    <a:pt x="955" y="4382"/>
                    <a:pt x="2191" y="4382"/>
                  </a:cubicBezTo>
                  <a:cubicBezTo>
                    <a:pt x="3370" y="4382"/>
                    <a:pt x="4325" y="3371"/>
                    <a:pt x="4325" y="2191"/>
                  </a:cubicBezTo>
                  <a:cubicBezTo>
                    <a:pt x="4325" y="1012"/>
                    <a:pt x="3370" y="1"/>
                    <a:pt x="2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1"/>
            <p:cNvSpPr/>
            <p:nvPr/>
          </p:nvSpPr>
          <p:spPr>
            <a:xfrm>
              <a:off x="419400" y="1234430"/>
              <a:ext cx="394606" cy="394616"/>
            </a:xfrm>
            <a:custGeom>
              <a:rect b="b" l="l" r="r" t="t"/>
              <a:pathLst>
                <a:path extrusionOk="0" h="3932" w="3932">
                  <a:moveTo>
                    <a:pt x="450" y="449"/>
                  </a:moveTo>
                  <a:cubicBezTo>
                    <a:pt x="169" y="786"/>
                    <a:pt x="0" y="1292"/>
                    <a:pt x="0" y="1741"/>
                  </a:cubicBezTo>
                  <a:cubicBezTo>
                    <a:pt x="0" y="2921"/>
                    <a:pt x="955" y="3932"/>
                    <a:pt x="2191" y="3932"/>
                  </a:cubicBezTo>
                  <a:cubicBezTo>
                    <a:pt x="2640" y="3932"/>
                    <a:pt x="3089" y="3763"/>
                    <a:pt x="3483" y="3482"/>
                  </a:cubicBezTo>
                  <a:cubicBezTo>
                    <a:pt x="3763" y="3089"/>
                    <a:pt x="3932" y="2640"/>
                    <a:pt x="3876" y="2191"/>
                  </a:cubicBezTo>
                  <a:cubicBezTo>
                    <a:pt x="3876" y="955"/>
                    <a:pt x="2921" y="0"/>
                    <a:pt x="1741" y="0"/>
                  </a:cubicBezTo>
                  <a:cubicBezTo>
                    <a:pt x="1236" y="0"/>
                    <a:pt x="787" y="169"/>
                    <a:pt x="394" y="44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1"/>
            <p:cNvSpPr/>
            <p:nvPr/>
          </p:nvSpPr>
          <p:spPr>
            <a:xfrm>
              <a:off x="441981" y="1234430"/>
              <a:ext cx="372025" cy="360794"/>
            </a:xfrm>
            <a:custGeom>
              <a:rect b="b" l="l" r="r" t="t"/>
              <a:pathLst>
                <a:path extrusionOk="0" h="3595" w="3707">
                  <a:moveTo>
                    <a:pt x="3426" y="3258"/>
                  </a:moveTo>
                  <a:cubicBezTo>
                    <a:pt x="3595" y="2921"/>
                    <a:pt x="3707" y="2527"/>
                    <a:pt x="3651" y="2191"/>
                  </a:cubicBezTo>
                  <a:cubicBezTo>
                    <a:pt x="3651" y="955"/>
                    <a:pt x="2696" y="0"/>
                    <a:pt x="1516" y="0"/>
                  </a:cubicBezTo>
                  <a:cubicBezTo>
                    <a:pt x="1067" y="0"/>
                    <a:pt x="674" y="112"/>
                    <a:pt x="281" y="337"/>
                  </a:cubicBezTo>
                  <a:cubicBezTo>
                    <a:pt x="112" y="674"/>
                    <a:pt x="0" y="1067"/>
                    <a:pt x="0" y="1404"/>
                  </a:cubicBezTo>
                  <a:cubicBezTo>
                    <a:pt x="0" y="2640"/>
                    <a:pt x="1011" y="3595"/>
                    <a:pt x="2190" y="3595"/>
                  </a:cubicBezTo>
                  <a:cubicBezTo>
                    <a:pt x="2640" y="3595"/>
                    <a:pt x="3033" y="3482"/>
                    <a:pt x="3370" y="3258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1"/>
            <p:cNvSpPr/>
            <p:nvPr/>
          </p:nvSpPr>
          <p:spPr>
            <a:xfrm>
              <a:off x="272875" y="123945"/>
              <a:ext cx="721570" cy="186168"/>
            </a:xfrm>
            <a:custGeom>
              <a:rect b="b" l="l" r="r" t="t"/>
              <a:pathLst>
                <a:path extrusionOk="0" h="1855" w="7190">
                  <a:moveTo>
                    <a:pt x="2640" y="1854"/>
                  </a:moveTo>
                  <a:cubicBezTo>
                    <a:pt x="4886" y="1854"/>
                    <a:pt x="6852" y="1068"/>
                    <a:pt x="7189" y="1"/>
                  </a:cubicBezTo>
                  <a:lnTo>
                    <a:pt x="0" y="1"/>
                  </a:lnTo>
                  <a:lnTo>
                    <a:pt x="0" y="1461"/>
                  </a:lnTo>
                  <a:cubicBezTo>
                    <a:pt x="843" y="1686"/>
                    <a:pt x="1741" y="1854"/>
                    <a:pt x="2640" y="185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1" name="Google Shape;13311;p1"/>
            <p:cNvSpPr/>
            <p:nvPr/>
          </p:nvSpPr>
          <p:spPr>
            <a:xfrm>
              <a:off x="126250" y="67643"/>
              <a:ext cx="1020335" cy="152246"/>
            </a:xfrm>
            <a:custGeom>
              <a:rect b="b" l="l" r="r" t="t"/>
              <a:pathLst>
                <a:path extrusionOk="0" h="1517" w="10167">
                  <a:moveTo>
                    <a:pt x="5112" y="1516"/>
                  </a:moveTo>
                  <a:cubicBezTo>
                    <a:pt x="7639" y="1516"/>
                    <a:pt x="9717" y="842"/>
                    <a:pt x="10167" y="0"/>
                  </a:cubicBezTo>
                  <a:lnTo>
                    <a:pt x="1" y="0"/>
                  </a:lnTo>
                  <a:cubicBezTo>
                    <a:pt x="450" y="842"/>
                    <a:pt x="2528" y="1516"/>
                    <a:pt x="5112" y="15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2" name="Google Shape;13312;p1"/>
            <p:cNvSpPr/>
            <p:nvPr/>
          </p:nvSpPr>
          <p:spPr>
            <a:xfrm>
              <a:off x="244674" y="67643"/>
              <a:ext cx="901913" cy="112805"/>
            </a:xfrm>
            <a:custGeom>
              <a:rect b="b" l="l" r="r" t="t"/>
              <a:pathLst>
                <a:path extrusionOk="0" h="1124" w="8987">
                  <a:moveTo>
                    <a:pt x="8481" y="506"/>
                  </a:moveTo>
                  <a:cubicBezTo>
                    <a:pt x="8706" y="393"/>
                    <a:pt x="8874" y="225"/>
                    <a:pt x="8987" y="0"/>
                  </a:cubicBezTo>
                  <a:lnTo>
                    <a:pt x="0" y="0"/>
                  </a:lnTo>
                  <a:cubicBezTo>
                    <a:pt x="843" y="674"/>
                    <a:pt x="2640" y="1123"/>
                    <a:pt x="4774" y="1123"/>
                  </a:cubicBezTo>
                  <a:cubicBezTo>
                    <a:pt x="6010" y="1123"/>
                    <a:pt x="7302" y="955"/>
                    <a:pt x="8537" y="506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1"/>
            <p:cNvSpPr/>
            <p:nvPr/>
          </p:nvSpPr>
          <p:spPr>
            <a:xfrm>
              <a:off x="126250" y="0"/>
              <a:ext cx="1025955" cy="67743"/>
            </a:xfrm>
            <a:custGeom>
              <a:rect b="b" l="l" r="r" t="t"/>
              <a:pathLst>
                <a:path extrusionOk="0" h="675" w="10223">
                  <a:moveTo>
                    <a:pt x="1" y="0"/>
                  </a:moveTo>
                  <a:lnTo>
                    <a:pt x="10223" y="0"/>
                  </a:lnTo>
                  <a:lnTo>
                    <a:pt x="10223" y="674"/>
                  </a:lnTo>
                  <a:lnTo>
                    <a:pt x="1" y="674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1"/>
            <p:cNvSpPr/>
            <p:nvPr/>
          </p:nvSpPr>
          <p:spPr>
            <a:xfrm rot="1029073">
              <a:off x="1334601" y="965584"/>
              <a:ext cx="298866" cy="310113"/>
            </a:xfrm>
            <a:custGeom>
              <a:rect b="b" l="l" r="r" t="t"/>
              <a:pathLst>
                <a:path extrusionOk="0" h="3090" w="2978">
                  <a:moveTo>
                    <a:pt x="169" y="562"/>
                  </a:moveTo>
                  <a:cubicBezTo>
                    <a:pt x="57" y="786"/>
                    <a:pt x="1" y="1011"/>
                    <a:pt x="1" y="1292"/>
                  </a:cubicBezTo>
                  <a:cubicBezTo>
                    <a:pt x="1" y="2303"/>
                    <a:pt x="843" y="3089"/>
                    <a:pt x="1854" y="3089"/>
                  </a:cubicBezTo>
                  <a:cubicBezTo>
                    <a:pt x="2079" y="3089"/>
                    <a:pt x="2304" y="3033"/>
                    <a:pt x="2528" y="2921"/>
                  </a:cubicBezTo>
                  <a:lnTo>
                    <a:pt x="2978" y="2584"/>
                  </a:lnTo>
                  <a:lnTo>
                    <a:pt x="843" y="0"/>
                  </a:lnTo>
                  <a:lnTo>
                    <a:pt x="113" y="618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1"/>
            <p:cNvSpPr/>
            <p:nvPr/>
          </p:nvSpPr>
          <p:spPr>
            <a:xfrm rot="1029073">
              <a:off x="1446861" y="989828"/>
              <a:ext cx="208644" cy="208649"/>
            </a:xfrm>
            <a:custGeom>
              <a:rect b="b" l="l" r="r" t="t"/>
              <a:pathLst>
                <a:path extrusionOk="0" h="2079" w="2079">
                  <a:moveTo>
                    <a:pt x="1012" y="0"/>
                  </a:moveTo>
                  <a:cubicBezTo>
                    <a:pt x="450" y="0"/>
                    <a:pt x="1" y="450"/>
                    <a:pt x="1" y="1011"/>
                  </a:cubicBezTo>
                  <a:cubicBezTo>
                    <a:pt x="1" y="1629"/>
                    <a:pt x="450" y="2078"/>
                    <a:pt x="1012" y="2078"/>
                  </a:cubicBezTo>
                  <a:cubicBezTo>
                    <a:pt x="1630" y="2078"/>
                    <a:pt x="2079" y="1629"/>
                    <a:pt x="2079" y="1011"/>
                  </a:cubicBezTo>
                  <a:cubicBezTo>
                    <a:pt x="2079" y="450"/>
                    <a:pt x="1630" y="0"/>
                    <a:pt x="1012" y="0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1"/>
            <p:cNvSpPr/>
            <p:nvPr/>
          </p:nvSpPr>
          <p:spPr>
            <a:xfrm rot="1029073">
              <a:off x="1389173" y="899738"/>
              <a:ext cx="366407" cy="366516"/>
            </a:xfrm>
            <a:custGeom>
              <a:rect b="b" l="l" r="r" t="t"/>
              <a:pathLst>
                <a:path extrusionOk="0" h="3652" w="3651">
                  <a:moveTo>
                    <a:pt x="1853" y="1"/>
                  </a:moveTo>
                  <a:cubicBezTo>
                    <a:pt x="843" y="1"/>
                    <a:pt x="56" y="787"/>
                    <a:pt x="56" y="1798"/>
                  </a:cubicBezTo>
                  <a:cubicBezTo>
                    <a:pt x="0" y="2809"/>
                    <a:pt x="843" y="3651"/>
                    <a:pt x="1853" y="3651"/>
                  </a:cubicBezTo>
                  <a:cubicBezTo>
                    <a:pt x="2864" y="3651"/>
                    <a:pt x="3651" y="2809"/>
                    <a:pt x="3651" y="1798"/>
                  </a:cubicBezTo>
                  <a:cubicBezTo>
                    <a:pt x="3651" y="787"/>
                    <a:pt x="2864" y="1"/>
                    <a:pt x="18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1"/>
            <p:cNvSpPr/>
            <p:nvPr/>
          </p:nvSpPr>
          <p:spPr>
            <a:xfrm rot="1029073">
              <a:off x="1386218" y="919331"/>
              <a:ext cx="349547" cy="343935"/>
            </a:xfrm>
            <a:custGeom>
              <a:rect b="b" l="l" r="r" t="t"/>
              <a:pathLst>
                <a:path extrusionOk="0" h="3427" w="3483">
                  <a:moveTo>
                    <a:pt x="281" y="730"/>
                  </a:moveTo>
                  <a:cubicBezTo>
                    <a:pt x="112" y="955"/>
                    <a:pt x="56" y="1292"/>
                    <a:pt x="56" y="1573"/>
                  </a:cubicBezTo>
                  <a:cubicBezTo>
                    <a:pt x="0" y="2584"/>
                    <a:pt x="843" y="3426"/>
                    <a:pt x="1853" y="3426"/>
                  </a:cubicBezTo>
                  <a:cubicBezTo>
                    <a:pt x="2415" y="3370"/>
                    <a:pt x="2921" y="3145"/>
                    <a:pt x="3258" y="2696"/>
                  </a:cubicBezTo>
                  <a:cubicBezTo>
                    <a:pt x="3370" y="2415"/>
                    <a:pt x="3482" y="2134"/>
                    <a:pt x="3482" y="1797"/>
                  </a:cubicBezTo>
                  <a:cubicBezTo>
                    <a:pt x="3482" y="786"/>
                    <a:pt x="2640" y="0"/>
                    <a:pt x="1685" y="0"/>
                  </a:cubicBezTo>
                  <a:cubicBezTo>
                    <a:pt x="1123" y="0"/>
                    <a:pt x="618" y="281"/>
                    <a:pt x="281" y="7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1"/>
            <p:cNvSpPr/>
            <p:nvPr/>
          </p:nvSpPr>
          <p:spPr>
            <a:xfrm rot="1029073">
              <a:off x="1467944" y="979452"/>
              <a:ext cx="214264" cy="208649"/>
            </a:xfrm>
            <a:custGeom>
              <a:rect b="b" l="l" r="r" t="t"/>
              <a:pathLst>
                <a:path extrusionOk="0" h="2079" w="2135">
                  <a:moveTo>
                    <a:pt x="1067" y="1"/>
                  </a:moveTo>
                  <a:cubicBezTo>
                    <a:pt x="450" y="1"/>
                    <a:pt x="0" y="450"/>
                    <a:pt x="0" y="1012"/>
                  </a:cubicBezTo>
                  <a:cubicBezTo>
                    <a:pt x="0" y="1630"/>
                    <a:pt x="450" y="2079"/>
                    <a:pt x="1067" y="2079"/>
                  </a:cubicBezTo>
                  <a:cubicBezTo>
                    <a:pt x="1629" y="2079"/>
                    <a:pt x="2135" y="1630"/>
                    <a:pt x="2135" y="1012"/>
                  </a:cubicBezTo>
                  <a:cubicBezTo>
                    <a:pt x="2078" y="450"/>
                    <a:pt x="1629" y="1"/>
                    <a:pt x="1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1"/>
            <p:cNvSpPr/>
            <p:nvPr/>
          </p:nvSpPr>
          <p:spPr>
            <a:xfrm rot="1029073">
              <a:off x="1465946" y="992706"/>
              <a:ext cx="191684" cy="191688"/>
            </a:xfrm>
            <a:custGeom>
              <a:rect b="b" l="l" r="r" t="t"/>
              <a:pathLst>
                <a:path extrusionOk="0" h="1910" w="1910">
                  <a:moveTo>
                    <a:pt x="225" y="225"/>
                  </a:moveTo>
                  <a:cubicBezTo>
                    <a:pt x="57" y="393"/>
                    <a:pt x="0" y="618"/>
                    <a:pt x="0" y="843"/>
                  </a:cubicBezTo>
                  <a:cubicBezTo>
                    <a:pt x="0" y="1461"/>
                    <a:pt x="450" y="1910"/>
                    <a:pt x="1067" y="1910"/>
                  </a:cubicBezTo>
                  <a:cubicBezTo>
                    <a:pt x="1292" y="1910"/>
                    <a:pt x="1517" y="1854"/>
                    <a:pt x="1685" y="1685"/>
                  </a:cubicBezTo>
                  <a:cubicBezTo>
                    <a:pt x="1798" y="1517"/>
                    <a:pt x="1910" y="1292"/>
                    <a:pt x="1910" y="1067"/>
                  </a:cubicBezTo>
                  <a:cubicBezTo>
                    <a:pt x="1910" y="506"/>
                    <a:pt x="1404" y="0"/>
                    <a:pt x="843" y="56"/>
                  </a:cubicBezTo>
                  <a:cubicBezTo>
                    <a:pt x="618" y="0"/>
                    <a:pt x="394" y="113"/>
                    <a:pt x="225" y="225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1"/>
            <p:cNvSpPr/>
            <p:nvPr/>
          </p:nvSpPr>
          <p:spPr>
            <a:xfrm rot="1029073">
              <a:off x="1478593" y="994614"/>
              <a:ext cx="180444" cy="180448"/>
            </a:xfrm>
            <a:custGeom>
              <a:rect b="b" l="l" r="r" t="t"/>
              <a:pathLst>
                <a:path extrusionOk="0" h="1798" w="1798">
                  <a:moveTo>
                    <a:pt x="1629" y="1573"/>
                  </a:moveTo>
                  <a:cubicBezTo>
                    <a:pt x="1742" y="1404"/>
                    <a:pt x="1798" y="1236"/>
                    <a:pt x="1798" y="1067"/>
                  </a:cubicBezTo>
                  <a:cubicBezTo>
                    <a:pt x="1798" y="506"/>
                    <a:pt x="1292" y="0"/>
                    <a:pt x="731" y="56"/>
                  </a:cubicBezTo>
                  <a:cubicBezTo>
                    <a:pt x="506" y="0"/>
                    <a:pt x="338" y="113"/>
                    <a:pt x="169" y="225"/>
                  </a:cubicBezTo>
                  <a:cubicBezTo>
                    <a:pt x="57" y="337"/>
                    <a:pt x="1" y="562"/>
                    <a:pt x="1" y="730"/>
                  </a:cubicBezTo>
                  <a:cubicBezTo>
                    <a:pt x="1" y="1292"/>
                    <a:pt x="506" y="1798"/>
                    <a:pt x="1068" y="1798"/>
                  </a:cubicBezTo>
                  <a:cubicBezTo>
                    <a:pt x="1292" y="1798"/>
                    <a:pt x="1461" y="1685"/>
                    <a:pt x="1629" y="1573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1"/>
            <p:cNvSpPr/>
            <p:nvPr/>
          </p:nvSpPr>
          <p:spPr>
            <a:xfrm>
              <a:off x="464462" y="287432"/>
              <a:ext cx="332685" cy="749790"/>
            </a:xfrm>
            <a:custGeom>
              <a:rect b="b" l="l" r="r" t="t"/>
              <a:pathLst>
                <a:path extrusionOk="0" h="7471" w="3315">
                  <a:moveTo>
                    <a:pt x="3314" y="1629"/>
                  </a:moveTo>
                  <a:lnTo>
                    <a:pt x="1" y="0"/>
                  </a:lnTo>
                  <a:lnTo>
                    <a:pt x="1" y="955"/>
                  </a:lnTo>
                  <a:lnTo>
                    <a:pt x="3314" y="2584"/>
                  </a:lnTo>
                  <a:close/>
                  <a:moveTo>
                    <a:pt x="3314" y="6459"/>
                  </a:moveTo>
                  <a:lnTo>
                    <a:pt x="1" y="4831"/>
                  </a:lnTo>
                  <a:lnTo>
                    <a:pt x="1" y="5842"/>
                  </a:lnTo>
                  <a:lnTo>
                    <a:pt x="3314" y="7470"/>
                  </a:lnTo>
                  <a:lnTo>
                    <a:pt x="3314" y="6459"/>
                  </a:lnTo>
                  <a:close/>
                  <a:moveTo>
                    <a:pt x="3314" y="4831"/>
                  </a:moveTo>
                  <a:lnTo>
                    <a:pt x="1" y="3258"/>
                  </a:lnTo>
                  <a:lnTo>
                    <a:pt x="1" y="4213"/>
                  </a:lnTo>
                  <a:lnTo>
                    <a:pt x="3314" y="5785"/>
                  </a:lnTo>
                  <a:lnTo>
                    <a:pt x="3314" y="4887"/>
                  </a:lnTo>
                  <a:close/>
                  <a:moveTo>
                    <a:pt x="3314" y="3258"/>
                  </a:moveTo>
                  <a:lnTo>
                    <a:pt x="1" y="1629"/>
                  </a:lnTo>
                  <a:lnTo>
                    <a:pt x="1" y="2584"/>
                  </a:lnTo>
                  <a:lnTo>
                    <a:pt x="3314" y="4213"/>
                  </a:lnTo>
                  <a:lnTo>
                    <a:pt x="3314" y="325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2" name="Google Shape;13322;p1"/>
            <p:cNvSpPr/>
            <p:nvPr/>
          </p:nvSpPr>
          <p:spPr>
            <a:xfrm>
              <a:off x="244674" y="67643"/>
              <a:ext cx="901913" cy="112805"/>
            </a:xfrm>
            <a:custGeom>
              <a:rect b="b" l="l" r="r" t="t"/>
              <a:pathLst>
                <a:path extrusionOk="0" h="1124" w="8987">
                  <a:moveTo>
                    <a:pt x="8481" y="506"/>
                  </a:moveTo>
                  <a:cubicBezTo>
                    <a:pt x="8706" y="393"/>
                    <a:pt x="8874" y="225"/>
                    <a:pt x="8987" y="0"/>
                  </a:cubicBezTo>
                  <a:lnTo>
                    <a:pt x="0" y="0"/>
                  </a:lnTo>
                  <a:cubicBezTo>
                    <a:pt x="843" y="674"/>
                    <a:pt x="2640" y="1123"/>
                    <a:pt x="4774" y="1123"/>
                  </a:cubicBezTo>
                  <a:cubicBezTo>
                    <a:pt x="6010" y="1123"/>
                    <a:pt x="7302" y="955"/>
                    <a:pt x="8537" y="5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3" name="Google Shape;13323;p1"/>
            <p:cNvSpPr/>
            <p:nvPr/>
          </p:nvSpPr>
          <p:spPr>
            <a:xfrm rot="-1579503">
              <a:off x="1961877" y="1144599"/>
              <a:ext cx="282006" cy="282012"/>
            </a:xfrm>
            <a:custGeom>
              <a:rect b="b" l="l" r="r" t="t"/>
              <a:pathLst>
                <a:path extrusionOk="0" h="2810" w="2810">
                  <a:moveTo>
                    <a:pt x="1405" y="1"/>
                  </a:moveTo>
                  <a:cubicBezTo>
                    <a:pt x="619" y="1"/>
                    <a:pt x="1" y="619"/>
                    <a:pt x="1" y="1405"/>
                  </a:cubicBezTo>
                  <a:cubicBezTo>
                    <a:pt x="1" y="2135"/>
                    <a:pt x="619" y="2753"/>
                    <a:pt x="1405" y="2809"/>
                  </a:cubicBezTo>
                  <a:cubicBezTo>
                    <a:pt x="2135" y="2809"/>
                    <a:pt x="2809" y="2135"/>
                    <a:pt x="2809" y="1405"/>
                  </a:cubicBezTo>
                  <a:cubicBezTo>
                    <a:pt x="2809" y="619"/>
                    <a:pt x="2135" y="1"/>
                    <a:pt x="1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4" name="Google Shape;13324;p1"/>
            <p:cNvSpPr/>
            <p:nvPr/>
          </p:nvSpPr>
          <p:spPr>
            <a:xfrm rot="-1579503">
              <a:off x="1971650" y="1161927"/>
              <a:ext cx="264945" cy="265051"/>
            </a:xfrm>
            <a:custGeom>
              <a:rect b="b" l="l" r="r" t="t"/>
              <a:pathLst>
                <a:path extrusionOk="0" h="2641" w="2640">
                  <a:moveTo>
                    <a:pt x="169" y="506"/>
                  </a:moveTo>
                  <a:cubicBezTo>
                    <a:pt x="56" y="730"/>
                    <a:pt x="0" y="955"/>
                    <a:pt x="0" y="1236"/>
                  </a:cubicBezTo>
                  <a:cubicBezTo>
                    <a:pt x="0" y="1966"/>
                    <a:pt x="618" y="2584"/>
                    <a:pt x="1348" y="2640"/>
                  </a:cubicBezTo>
                  <a:cubicBezTo>
                    <a:pt x="1797" y="2640"/>
                    <a:pt x="2190" y="2415"/>
                    <a:pt x="2415" y="2078"/>
                  </a:cubicBezTo>
                  <a:cubicBezTo>
                    <a:pt x="2584" y="1854"/>
                    <a:pt x="2640" y="1629"/>
                    <a:pt x="2584" y="1404"/>
                  </a:cubicBezTo>
                  <a:cubicBezTo>
                    <a:pt x="2584" y="618"/>
                    <a:pt x="1966" y="0"/>
                    <a:pt x="1180" y="0"/>
                  </a:cubicBezTo>
                  <a:cubicBezTo>
                    <a:pt x="786" y="0"/>
                    <a:pt x="393" y="169"/>
                    <a:pt x="169" y="5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5" name="Google Shape;13325;p1"/>
            <p:cNvSpPr/>
            <p:nvPr/>
          </p:nvSpPr>
          <p:spPr>
            <a:xfrm rot="-1579503">
              <a:off x="2011285" y="1219158"/>
              <a:ext cx="157863" cy="157967"/>
            </a:xfrm>
            <a:custGeom>
              <a:rect b="b" l="l" r="r" t="t"/>
              <a:pathLst>
                <a:path extrusionOk="0" h="1574" w="1573">
                  <a:moveTo>
                    <a:pt x="787" y="1"/>
                  </a:moveTo>
                  <a:cubicBezTo>
                    <a:pt x="337" y="1"/>
                    <a:pt x="0" y="338"/>
                    <a:pt x="0" y="787"/>
                  </a:cubicBezTo>
                  <a:cubicBezTo>
                    <a:pt x="0" y="1236"/>
                    <a:pt x="337" y="1573"/>
                    <a:pt x="787" y="1573"/>
                  </a:cubicBezTo>
                  <a:cubicBezTo>
                    <a:pt x="1236" y="1573"/>
                    <a:pt x="1573" y="1236"/>
                    <a:pt x="1573" y="787"/>
                  </a:cubicBezTo>
                  <a:cubicBezTo>
                    <a:pt x="1573" y="338"/>
                    <a:pt x="1236" y="1"/>
                    <a:pt x="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6" name="Google Shape;13326;p1"/>
            <p:cNvSpPr/>
            <p:nvPr/>
          </p:nvSpPr>
          <p:spPr>
            <a:xfrm rot="-1579503">
              <a:off x="2014832" y="1197501"/>
              <a:ext cx="163583" cy="163587"/>
            </a:xfrm>
            <a:custGeom>
              <a:rect b="b" l="l" r="r" t="t"/>
              <a:pathLst>
                <a:path extrusionOk="0" h="1630" w="1630">
                  <a:moveTo>
                    <a:pt x="843" y="0"/>
                  </a:moveTo>
                  <a:cubicBezTo>
                    <a:pt x="394" y="0"/>
                    <a:pt x="1" y="393"/>
                    <a:pt x="1" y="843"/>
                  </a:cubicBezTo>
                  <a:cubicBezTo>
                    <a:pt x="1" y="1236"/>
                    <a:pt x="394" y="1629"/>
                    <a:pt x="843" y="1629"/>
                  </a:cubicBezTo>
                  <a:cubicBezTo>
                    <a:pt x="1236" y="1629"/>
                    <a:pt x="1629" y="1236"/>
                    <a:pt x="1629" y="843"/>
                  </a:cubicBezTo>
                  <a:cubicBezTo>
                    <a:pt x="1629" y="393"/>
                    <a:pt x="1236" y="0"/>
                    <a:pt x="8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p1"/>
            <p:cNvSpPr/>
            <p:nvPr/>
          </p:nvSpPr>
          <p:spPr>
            <a:xfrm rot="-1579503">
              <a:off x="2019450" y="1217248"/>
              <a:ext cx="146623" cy="146726"/>
            </a:xfrm>
            <a:custGeom>
              <a:rect b="b" l="l" r="r" t="t"/>
              <a:pathLst>
                <a:path extrusionOk="0" h="1462" w="1461">
                  <a:moveTo>
                    <a:pt x="169" y="169"/>
                  </a:moveTo>
                  <a:cubicBezTo>
                    <a:pt x="57" y="282"/>
                    <a:pt x="1" y="450"/>
                    <a:pt x="1" y="675"/>
                  </a:cubicBezTo>
                  <a:cubicBezTo>
                    <a:pt x="1" y="1068"/>
                    <a:pt x="394" y="1461"/>
                    <a:pt x="843" y="1461"/>
                  </a:cubicBezTo>
                  <a:cubicBezTo>
                    <a:pt x="1011" y="1461"/>
                    <a:pt x="1180" y="1405"/>
                    <a:pt x="1292" y="1293"/>
                  </a:cubicBezTo>
                  <a:cubicBezTo>
                    <a:pt x="1405" y="1124"/>
                    <a:pt x="1461" y="956"/>
                    <a:pt x="1461" y="787"/>
                  </a:cubicBezTo>
                  <a:cubicBezTo>
                    <a:pt x="1461" y="338"/>
                    <a:pt x="1124" y="1"/>
                    <a:pt x="675" y="1"/>
                  </a:cubicBezTo>
                  <a:cubicBezTo>
                    <a:pt x="506" y="1"/>
                    <a:pt x="338" y="57"/>
                    <a:pt x="169" y="1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8" name="Google Shape;13328;p1"/>
            <p:cNvSpPr/>
            <p:nvPr/>
          </p:nvSpPr>
          <p:spPr>
            <a:xfrm rot="-1579503">
              <a:off x="2027593" y="1215344"/>
              <a:ext cx="135383" cy="135386"/>
            </a:xfrm>
            <a:custGeom>
              <a:rect b="b" l="l" r="r" t="t"/>
              <a:pathLst>
                <a:path extrusionOk="0" h="1349" w="1349">
                  <a:moveTo>
                    <a:pt x="1236" y="1180"/>
                  </a:moveTo>
                  <a:cubicBezTo>
                    <a:pt x="1293" y="1068"/>
                    <a:pt x="1349" y="956"/>
                    <a:pt x="1349" y="787"/>
                  </a:cubicBezTo>
                  <a:cubicBezTo>
                    <a:pt x="1349" y="338"/>
                    <a:pt x="1012" y="1"/>
                    <a:pt x="563" y="1"/>
                  </a:cubicBezTo>
                  <a:cubicBezTo>
                    <a:pt x="394" y="1"/>
                    <a:pt x="226" y="57"/>
                    <a:pt x="113" y="113"/>
                  </a:cubicBezTo>
                  <a:cubicBezTo>
                    <a:pt x="57" y="225"/>
                    <a:pt x="1" y="394"/>
                    <a:pt x="1" y="506"/>
                  </a:cubicBezTo>
                  <a:cubicBezTo>
                    <a:pt x="1" y="956"/>
                    <a:pt x="338" y="1293"/>
                    <a:pt x="787" y="1349"/>
                  </a:cubicBezTo>
                  <a:cubicBezTo>
                    <a:pt x="956" y="1293"/>
                    <a:pt x="1124" y="1293"/>
                    <a:pt x="1236" y="1180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29" name="Google Shape;13329;p1"/>
          <p:cNvSpPr txBox="1"/>
          <p:nvPr>
            <p:ph idx="1" type="subTitle"/>
          </p:nvPr>
        </p:nvSpPr>
        <p:spPr>
          <a:xfrm>
            <a:off x="5196775" y="4208675"/>
            <a:ext cx="2164800" cy="66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>
                <a:solidFill>
                  <a:srgbClr val="EFF0F1"/>
                </a:solidFill>
                <a:latin typeface="Poppins"/>
                <a:ea typeface="Poppins"/>
                <a:cs typeface="Poppins"/>
                <a:sym typeface="Poppins"/>
              </a:rPr>
              <a:t>Supervised By: Dr.Aladdin Masri</a:t>
            </a:r>
            <a:endParaRPr>
              <a:solidFill>
                <a:srgbClr val="EFF0F1"/>
              </a:solidFill>
              <a:latin typeface="Poppins"/>
              <a:ea typeface="Poppins"/>
              <a:cs typeface="Poppins"/>
              <a:sym typeface="Poppins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735" name="Shape 13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6" name="Google Shape;13736;p8"/>
          <p:cNvSpPr txBox="1"/>
          <p:nvPr>
            <p:ph type="title"/>
          </p:nvPr>
        </p:nvSpPr>
        <p:spPr>
          <a:xfrm>
            <a:off x="0" y="54725"/>
            <a:ext cx="4240500" cy="99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" sz="3600"/>
              <a:t>Components:</a:t>
            </a:r>
            <a:endParaRPr sz="3600"/>
          </a:p>
        </p:txBody>
      </p:sp>
      <p:grpSp>
        <p:nvGrpSpPr>
          <p:cNvPr id="13737" name="Google Shape;13737;p8"/>
          <p:cNvGrpSpPr/>
          <p:nvPr/>
        </p:nvGrpSpPr>
        <p:grpSpPr>
          <a:xfrm flipH="1" rot="6529769">
            <a:off x="7540970" y="-342267"/>
            <a:ext cx="1276034" cy="1596222"/>
            <a:chOff x="8443923" y="51594"/>
            <a:chExt cx="1454764" cy="1635959"/>
          </a:xfrm>
        </p:grpSpPr>
        <p:sp>
          <p:nvSpPr>
            <p:cNvPr id="13738" name="Google Shape;13738;p8"/>
            <p:cNvSpPr/>
            <p:nvPr/>
          </p:nvSpPr>
          <p:spPr>
            <a:xfrm>
              <a:off x="8585632" y="1067937"/>
              <a:ext cx="350762" cy="205682"/>
            </a:xfrm>
            <a:custGeom>
              <a:rect b="b" l="l" r="r" t="t"/>
              <a:pathLst>
                <a:path extrusionOk="0" h="3360" w="5730">
                  <a:moveTo>
                    <a:pt x="1" y="1594"/>
                  </a:moveTo>
                  <a:lnTo>
                    <a:pt x="539" y="1"/>
                  </a:lnTo>
                  <a:lnTo>
                    <a:pt x="5729" y="1788"/>
                  </a:lnTo>
                  <a:lnTo>
                    <a:pt x="5191" y="336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8"/>
            <p:cNvSpPr/>
            <p:nvPr/>
          </p:nvSpPr>
          <p:spPr>
            <a:xfrm>
              <a:off x="8585632" y="1077181"/>
              <a:ext cx="346783" cy="196439"/>
            </a:xfrm>
            <a:custGeom>
              <a:rect b="b" l="l" r="r" t="t"/>
              <a:pathLst>
                <a:path extrusionOk="0" h="3209" w="5665">
                  <a:moveTo>
                    <a:pt x="1" y="1443"/>
                  </a:moveTo>
                  <a:lnTo>
                    <a:pt x="475" y="0"/>
                  </a:lnTo>
                  <a:lnTo>
                    <a:pt x="5664" y="1788"/>
                  </a:lnTo>
                  <a:lnTo>
                    <a:pt x="5169" y="32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8"/>
            <p:cNvSpPr/>
            <p:nvPr/>
          </p:nvSpPr>
          <p:spPr>
            <a:xfrm>
              <a:off x="8652907" y="867582"/>
              <a:ext cx="321685" cy="297995"/>
            </a:xfrm>
            <a:custGeom>
              <a:rect b="b" l="l" r="r" t="t"/>
              <a:pathLst>
                <a:path extrusionOk="0" h="4868" w="5255">
                  <a:moveTo>
                    <a:pt x="0" y="3467"/>
                  </a:moveTo>
                  <a:lnTo>
                    <a:pt x="1185" y="0"/>
                  </a:lnTo>
                  <a:lnTo>
                    <a:pt x="5255" y="1400"/>
                  </a:lnTo>
                  <a:lnTo>
                    <a:pt x="4070" y="48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8"/>
            <p:cNvSpPr/>
            <p:nvPr/>
          </p:nvSpPr>
          <p:spPr>
            <a:xfrm>
              <a:off x="8461213" y="1277969"/>
              <a:ext cx="145080" cy="391531"/>
            </a:xfrm>
            <a:custGeom>
              <a:rect b="b" l="l" r="r" t="t"/>
              <a:pathLst>
                <a:path extrusionOk="0" h="6396" w="2370">
                  <a:moveTo>
                    <a:pt x="1960" y="6396"/>
                  </a:moveTo>
                  <a:lnTo>
                    <a:pt x="2369" y="1141"/>
                  </a:lnTo>
                  <a:lnTo>
                    <a:pt x="453" y="0"/>
                  </a:lnTo>
                  <a:lnTo>
                    <a:pt x="0" y="797"/>
                  </a:lnTo>
                  <a:lnTo>
                    <a:pt x="1443" y="62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8"/>
            <p:cNvSpPr/>
            <p:nvPr/>
          </p:nvSpPr>
          <p:spPr>
            <a:xfrm>
              <a:off x="8443923" y="1091700"/>
              <a:ext cx="207029" cy="288751"/>
            </a:xfrm>
            <a:custGeom>
              <a:rect b="b" l="l" r="r" t="t"/>
              <a:pathLst>
                <a:path extrusionOk="0" h="4717" w="3382">
                  <a:moveTo>
                    <a:pt x="194" y="3619"/>
                  </a:moveTo>
                  <a:lnTo>
                    <a:pt x="2024" y="432"/>
                  </a:lnTo>
                  <a:cubicBezTo>
                    <a:pt x="2197" y="109"/>
                    <a:pt x="2627" y="1"/>
                    <a:pt x="2950" y="195"/>
                  </a:cubicBezTo>
                  <a:lnTo>
                    <a:pt x="2950" y="195"/>
                  </a:lnTo>
                  <a:cubicBezTo>
                    <a:pt x="3273" y="367"/>
                    <a:pt x="3381" y="776"/>
                    <a:pt x="3187" y="1121"/>
                  </a:cubicBezTo>
                  <a:lnTo>
                    <a:pt x="1378" y="4286"/>
                  </a:lnTo>
                  <a:cubicBezTo>
                    <a:pt x="1185" y="4609"/>
                    <a:pt x="775" y="4717"/>
                    <a:pt x="452" y="4545"/>
                  </a:cubicBezTo>
                  <a:lnTo>
                    <a:pt x="452" y="4545"/>
                  </a:lnTo>
                  <a:cubicBezTo>
                    <a:pt x="129" y="4351"/>
                    <a:pt x="0" y="3942"/>
                    <a:pt x="194" y="36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8"/>
            <p:cNvSpPr/>
            <p:nvPr/>
          </p:nvSpPr>
          <p:spPr>
            <a:xfrm>
              <a:off x="8528276" y="1136571"/>
              <a:ext cx="205682" cy="290037"/>
            </a:xfrm>
            <a:custGeom>
              <a:rect b="b" l="l" r="r" t="t"/>
              <a:pathLst>
                <a:path extrusionOk="0" h="4738" w="3360">
                  <a:moveTo>
                    <a:pt x="173" y="3618"/>
                  </a:moveTo>
                  <a:lnTo>
                    <a:pt x="2003" y="452"/>
                  </a:lnTo>
                  <a:cubicBezTo>
                    <a:pt x="2197" y="108"/>
                    <a:pt x="2606" y="0"/>
                    <a:pt x="2929" y="194"/>
                  </a:cubicBezTo>
                  <a:lnTo>
                    <a:pt x="2929" y="194"/>
                  </a:lnTo>
                  <a:cubicBezTo>
                    <a:pt x="3252" y="388"/>
                    <a:pt x="3360" y="797"/>
                    <a:pt x="3187" y="1120"/>
                  </a:cubicBezTo>
                  <a:lnTo>
                    <a:pt x="1357" y="4307"/>
                  </a:lnTo>
                  <a:cubicBezTo>
                    <a:pt x="1163" y="4630"/>
                    <a:pt x="754" y="4738"/>
                    <a:pt x="431" y="4544"/>
                  </a:cubicBezTo>
                  <a:lnTo>
                    <a:pt x="431" y="4544"/>
                  </a:lnTo>
                  <a:cubicBezTo>
                    <a:pt x="108" y="4372"/>
                    <a:pt x="0" y="3941"/>
                    <a:pt x="173" y="36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4" name="Google Shape;13744;p8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5" name="Google Shape;13745;p8"/>
            <p:cNvSpPr/>
            <p:nvPr/>
          </p:nvSpPr>
          <p:spPr>
            <a:xfrm>
              <a:off x="8880929" y="599953"/>
              <a:ext cx="275590" cy="266346"/>
            </a:xfrm>
            <a:custGeom>
              <a:rect b="b" l="l" r="r" t="t"/>
              <a:pathLst>
                <a:path extrusionOk="0" h="4351" w="4502">
                  <a:moveTo>
                    <a:pt x="1" y="1982"/>
                  </a:moveTo>
                  <a:lnTo>
                    <a:pt x="2886" y="1"/>
                  </a:lnTo>
                  <a:lnTo>
                    <a:pt x="4501" y="2370"/>
                  </a:lnTo>
                  <a:lnTo>
                    <a:pt x="1616" y="43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8"/>
            <p:cNvSpPr/>
            <p:nvPr/>
          </p:nvSpPr>
          <p:spPr>
            <a:xfrm>
              <a:off x="8946857" y="692264"/>
              <a:ext cx="209661" cy="171402"/>
            </a:xfrm>
            <a:custGeom>
              <a:rect b="b" l="l" r="r" t="t"/>
              <a:pathLst>
                <a:path extrusionOk="0" h="2800" w="3425">
                  <a:moveTo>
                    <a:pt x="2821" y="0"/>
                  </a:moveTo>
                  <a:lnTo>
                    <a:pt x="3424" y="862"/>
                  </a:lnTo>
                  <a:lnTo>
                    <a:pt x="603" y="2800"/>
                  </a:lnTo>
                  <a:lnTo>
                    <a:pt x="0" y="193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8"/>
            <p:cNvSpPr/>
            <p:nvPr/>
          </p:nvSpPr>
          <p:spPr>
            <a:xfrm>
              <a:off x="8973240" y="725198"/>
              <a:ext cx="183278" cy="135836"/>
            </a:xfrm>
            <a:custGeom>
              <a:rect b="b" l="l" r="r" t="t"/>
              <a:pathLst>
                <a:path extrusionOk="0" h="2219" w="2994">
                  <a:moveTo>
                    <a:pt x="2778" y="1"/>
                  </a:moveTo>
                  <a:lnTo>
                    <a:pt x="2993" y="324"/>
                  </a:lnTo>
                  <a:lnTo>
                    <a:pt x="215" y="2219"/>
                  </a:lnTo>
                  <a:lnTo>
                    <a:pt x="0" y="1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8"/>
            <p:cNvSpPr/>
            <p:nvPr/>
          </p:nvSpPr>
          <p:spPr>
            <a:xfrm>
              <a:off x="8705612" y="867582"/>
              <a:ext cx="268979" cy="222823"/>
            </a:xfrm>
            <a:custGeom>
              <a:rect b="b" l="l" r="r" t="t"/>
              <a:pathLst>
                <a:path extrusionOk="0" h="3640" w="4394">
                  <a:moveTo>
                    <a:pt x="1" y="969"/>
                  </a:moveTo>
                  <a:lnTo>
                    <a:pt x="324" y="0"/>
                  </a:lnTo>
                  <a:lnTo>
                    <a:pt x="4394" y="1400"/>
                  </a:lnTo>
                  <a:lnTo>
                    <a:pt x="3704" y="3446"/>
                  </a:lnTo>
                  <a:cubicBezTo>
                    <a:pt x="2132" y="3640"/>
                    <a:pt x="625" y="2714"/>
                    <a:pt x="87" y="1249"/>
                  </a:cubicBezTo>
                  <a:cubicBezTo>
                    <a:pt x="44" y="1142"/>
                    <a:pt x="22" y="1056"/>
                    <a:pt x="1" y="9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8"/>
            <p:cNvSpPr/>
            <p:nvPr/>
          </p:nvSpPr>
          <p:spPr>
            <a:xfrm>
              <a:off x="8592243" y="1404066"/>
              <a:ext cx="313788" cy="283487"/>
            </a:xfrm>
            <a:custGeom>
              <a:rect b="b" l="l" r="r" t="t"/>
              <a:pathLst>
                <a:path extrusionOk="0" h="4631" w="5126">
                  <a:moveTo>
                    <a:pt x="1" y="4394"/>
                  </a:moveTo>
                  <a:lnTo>
                    <a:pt x="2908" y="1"/>
                  </a:lnTo>
                  <a:lnTo>
                    <a:pt x="5126" y="281"/>
                  </a:lnTo>
                  <a:lnTo>
                    <a:pt x="4997" y="1185"/>
                  </a:lnTo>
                  <a:lnTo>
                    <a:pt x="496" y="463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8"/>
            <p:cNvSpPr/>
            <p:nvPr/>
          </p:nvSpPr>
          <p:spPr>
            <a:xfrm>
              <a:off x="8840099" y="1193182"/>
              <a:ext cx="119981" cy="311156"/>
            </a:xfrm>
            <a:custGeom>
              <a:rect b="b" l="l" r="r" t="t"/>
              <a:pathLst>
                <a:path extrusionOk="0" h="5083" w="1960">
                  <a:moveTo>
                    <a:pt x="1400" y="4458"/>
                  </a:moveTo>
                  <a:lnTo>
                    <a:pt x="1917" y="819"/>
                  </a:lnTo>
                  <a:cubicBezTo>
                    <a:pt x="1960" y="453"/>
                    <a:pt x="1701" y="108"/>
                    <a:pt x="1335" y="65"/>
                  </a:cubicBezTo>
                  <a:lnTo>
                    <a:pt x="1335" y="65"/>
                  </a:lnTo>
                  <a:cubicBezTo>
                    <a:pt x="969" y="0"/>
                    <a:pt x="625" y="259"/>
                    <a:pt x="560" y="646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39"/>
                  </a:cubicBezTo>
                  <a:lnTo>
                    <a:pt x="625" y="5039"/>
                  </a:lnTo>
                  <a:cubicBezTo>
                    <a:pt x="991" y="5082"/>
                    <a:pt x="1335" y="4824"/>
                    <a:pt x="1400" y="44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8"/>
            <p:cNvSpPr/>
            <p:nvPr/>
          </p:nvSpPr>
          <p:spPr>
            <a:xfrm>
              <a:off x="8746503" y="1178674"/>
              <a:ext cx="119981" cy="309870"/>
            </a:xfrm>
            <a:custGeom>
              <a:rect b="b" l="l" r="r" t="t"/>
              <a:pathLst>
                <a:path extrusionOk="0" h="5062" w="1960">
                  <a:moveTo>
                    <a:pt x="1400" y="4437"/>
                  </a:moveTo>
                  <a:lnTo>
                    <a:pt x="1917" y="819"/>
                  </a:lnTo>
                  <a:cubicBezTo>
                    <a:pt x="1960" y="431"/>
                    <a:pt x="1701" y="108"/>
                    <a:pt x="1335" y="44"/>
                  </a:cubicBezTo>
                  <a:lnTo>
                    <a:pt x="1335" y="44"/>
                  </a:lnTo>
                  <a:cubicBezTo>
                    <a:pt x="969" y="0"/>
                    <a:pt x="625" y="259"/>
                    <a:pt x="560" y="625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18"/>
                  </a:cubicBezTo>
                  <a:lnTo>
                    <a:pt x="625" y="5018"/>
                  </a:lnTo>
                  <a:cubicBezTo>
                    <a:pt x="991" y="5061"/>
                    <a:pt x="1335" y="4803"/>
                    <a:pt x="1400" y="44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2" name="Google Shape;13752;p8"/>
            <p:cNvSpPr/>
            <p:nvPr/>
          </p:nvSpPr>
          <p:spPr>
            <a:xfrm>
              <a:off x="8466999" y="1104850"/>
              <a:ext cx="475947" cy="382349"/>
            </a:xfrm>
            <a:custGeom>
              <a:rect b="b" l="l" r="r" t="t"/>
              <a:pathLst>
                <a:path extrusionOk="0" h="6246" w="7775">
                  <a:moveTo>
                    <a:pt x="87" y="3511"/>
                  </a:moveTo>
                  <a:cubicBezTo>
                    <a:pt x="195" y="3188"/>
                    <a:pt x="625" y="3166"/>
                    <a:pt x="776" y="3468"/>
                  </a:cubicBezTo>
                  <a:cubicBezTo>
                    <a:pt x="927" y="3769"/>
                    <a:pt x="625" y="4092"/>
                    <a:pt x="302" y="3984"/>
                  </a:cubicBezTo>
                  <a:cubicBezTo>
                    <a:pt x="109" y="3920"/>
                    <a:pt x="1" y="3704"/>
                    <a:pt x="87" y="3511"/>
                  </a:cubicBezTo>
                  <a:close/>
                  <a:moveTo>
                    <a:pt x="1874" y="345"/>
                  </a:moveTo>
                  <a:cubicBezTo>
                    <a:pt x="2004" y="44"/>
                    <a:pt x="2434" y="1"/>
                    <a:pt x="2585" y="302"/>
                  </a:cubicBezTo>
                  <a:cubicBezTo>
                    <a:pt x="2714" y="604"/>
                    <a:pt x="2434" y="948"/>
                    <a:pt x="2111" y="840"/>
                  </a:cubicBezTo>
                  <a:cubicBezTo>
                    <a:pt x="1917" y="754"/>
                    <a:pt x="1810" y="539"/>
                    <a:pt x="1874" y="345"/>
                  </a:cubicBezTo>
                  <a:close/>
                  <a:moveTo>
                    <a:pt x="3231" y="1077"/>
                  </a:moveTo>
                  <a:cubicBezTo>
                    <a:pt x="3339" y="754"/>
                    <a:pt x="3769" y="733"/>
                    <a:pt x="3920" y="1034"/>
                  </a:cubicBezTo>
                  <a:cubicBezTo>
                    <a:pt x="4071" y="1336"/>
                    <a:pt x="3769" y="1659"/>
                    <a:pt x="3468" y="1551"/>
                  </a:cubicBezTo>
                  <a:cubicBezTo>
                    <a:pt x="3274" y="1486"/>
                    <a:pt x="3166" y="1271"/>
                    <a:pt x="3231" y="1077"/>
                  </a:cubicBezTo>
                  <a:close/>
                  <a:moveTo>
                    <a:pt x="6160" y="2068"/>
                  </a:moveTo>
                  <a:cubicBezTo>
                    <a:pt x="6267" y="1766"/>
                    <a:pt x="5944" y="1465"/>
                    <a:pt x="5643" y="1616"/>
                  </a:cubicBezTo>
                  <a:cubicBezTo>
                    <a:pt x="5341" y="1766"/>
                    <a:pt x="5363" y="2197"/>
                    <a:pt x="5686" y="2305"/>
                  </a:cubicBezTo>
                  <a:cubicBezTo>
                    <a:pt x="5880" y="2369"/>
                    <a:pt x="6095" y="2283"/>
                    <a:pt x="6160" y="2068"/>
                  </a:cubicBezTo>
                  <a:close/>
                  <a:moveTo>
                    <a:pt x="7667" y="2348"/>
                  </a:moveTo>
                  <a:cubicBezTo>
                    <a:pt x="7775" y="2025"/>
                    <a:pt x="7452" y="1745"/>
                    <a:pt x="7150" y="1874"/>
                  </a:cubicBezTo>
                  <a:cubicBezTo>
                    <a:pt x="6849" y="2025"/>
                    <a:pt x="6870" y="2477"/>
                    <a:pt x="7193" y="2585"/>
                  </a:cubicBezTo>
                  <a:cubicBezTo>
                    <a:pt x="7387" y="2649"/>
                    <a:pt x="7602" y="2542"/>
                    <a:pt x="7667" y="2348"/>
                  </a:cubicBezTo>
                  <a:close/>
                  <a:moveTo>
                    <a:pt x="7150" y="5944"/>
                  </a:moveTo>
                  <a:cubicBezTo>
                    <a:pt x="7258" y="5621"/>
                    <a:pt x="6935" y="5341"/>
                    <a:pt x="6633" y="5470"/>
                  </a:cubicBezTo>
                  <a:cubicBezTo>
                    <a:pt x="6332" y="5621"/>
                    <a:pt x="6354" y="6073"/>
                    <a:pt x="6677" y="6181"/>
                  </a:cubicBezTo>
                  <a:cubicBezTo>
                    <a:pt x="6870" y="6245"/>
                    <a:pt x="7086" y="6138"/>
                    <a:pt x="7150" y="5944"/>
                  </a:cubicBezTo>
                  <a:close/>
                  <a:moveTo>
                    <a:pt x="5664" y="5664"/>
                  </a:moveTo>
                  <a:cubicBezTo>
                    <a:pt x="5772" y="5363"/>
                    <a:pt x="5428" y="5061"/>
                    <a:pt x="5126" y="5212"/>
                  </a:cubicBezTo>
                  <a:cubicBezTo>
                    <a:pt x="4825" y="5363"/>
                    <a:pt x="4868" y="5793"/>
                    <a:pt x="5169" y="5901"/>
                  </a:cubicBezTo>
                  <a:cubicBezTo>
                    <a:pt x="5384" y="5966"/>
                    <a:pt x="5578" y="5858"/>
                    <a:pt x="5664" y="5664"/>
                  </a:cubicBezTo>
                  <a:close/>
                  <a:moveTo>
                    <a:pt x="1422" y="4221"/>
                  </a:moveTo>
                  <a:cubicBezTo>
                    <a:pt x="1594" y="3748"/>
                    <a:pt x="2305" y="3984"/>
                    <a:pt x="2133" y="4458"/>
                  </a:cubicBezTo>
                  <a:cubicBezTo>
                    <a:pt x="1982" y="4932"/>
                    <a:pt x="1250" y="4695"/>
                    <a:pt x="1422" y="42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3" name="Google Shape;13753;p8"/>
            <p:cNvSpPr/>
            <p:nvPr/>
          </p:nvSpPr>
          <p:spPr>
            <a:xfrm>
              <a:off x="8473610" y="1114093"/>
              <a:ext cx="464071" cy="371759"/>
            </a:xfrm>
            <a:custGeom>
              <a:rect b="b" l="l" r="r" t="t"/>
              <a:pathLst>
                <a:path extrusionOk="0" h="6073" w="7581">
                  <a:moveTo>
                    <a:pt x="690" y="3360"/>
                  </a:moveTo>
                  <a:cubicBezTo>
                    <a:pt x="711" y="3424"/>
                    <a:pt x="711" y="3510"/>
                    <a:pt x="690" y="3597"/>
                  </a:cubicBezTo>
                  <a:cubicBezTo>
                    <a:pt x="604" y="3790"/>
                    <a:pt x="388" y="3898"/>
                    <a:pt x="194" y="3833"/>
                  </a:cubicBezTo>
                  <a:cubicBezTo>
                    <a:pt x="130" y="3812"/>
                    <a:pt x="65" y="3769"/>
                    <a:pt x="22" y="3704"/>
                  </a:cubicBezTo>
                  <a:cubicBezTo>
                    <a:pt x="1" y="3618"/>
                    <a:pt x="1" y="3532"/>
                    <a:pt x="22" y="3467"/>
                  </a:cubicBezTo>
                  <a:cubicBezTo>
                    <a:pt x="87" y="3252"/>
                    <a:pt x="302" y="3166"/>
                    <a:pt x="496" y="3230"/>
                  </a:cubicBezTo>
                  <a:cubicBezTo>
                    <a:pt x="582" y="3252"/>
                    <a:pt x="625" y="3295"/>
                    <a:pt x="668" y="3360"/>
                  </a:cubicBezTo>
                  <a:close/>
                  <a:moveTo>
                    <a:pt x="1831" y="302"/>
                  </a:moveTo>
                  <a:cubicBezTo>
                    <a:pt x="1896" y="108"/>
                    <a:pt x="2111" y="0"/>
                    <a:pt x="2305" y="65"/>
                  </a:cubicBezTo>
                  <a:cubicBezTo>
                    <a:pt x="2391" y="86"/>
                    <a:pt x="2434" y="130"/>
                    <a:pt x="2477" y="194"/>
                  </a:cubicBezTo>
                  <a:cubicBezTo>
                    <a:pt x="2520" y="280"/>
                    <a:pt x="2520" y="366"/>
                    <a:pt x="2477" y="453"/>
                  </a:cubicBezTo>
                  <a:cubicBezTo>
                    <a:pt x="2412" y="646"/>
                    <a:pt x="2197" y="754"/>
                    <a:pt x="2003" y="689"/>
                  </a:cubicBezTo>
                  <a:cubicBezTo>
                    <a:pt x="1939" y="668"/>
                    <a:pt x="1874" y="625"/>
                    <a:pt x="1831" y="560"/>
                  </a:cubicBezTo>
                  <a:cubicBezTo>
                    <a:pt x="1809" y="474"/>
                    <a:pt x="1809" y="388"/>
                    <a:pt x="1831" y="302"/>
                  </a:cubicBezTo>
                  <a:close/>
                  <a:moveTo>
                    <a:pt x="3188" y="1034"/>
                  </a:moveTo>
                  <a:cubicBezTo>
                    <a:pt x="3252" y="819"/>
                    <a:pt x="3468" y="711"/>
                    <a:pt x="3661" y="797"/>
                  </a:cubicBezTo>
                  <a:cubicBezTo>
                    <a:pt x="3726" y="819"/>
                    <a:pt x="3791" y="862"/>
                    <a:pt x="3834" y="905"/>
                  </a:cubicBezTo>
                  <a:cubicBezTo>
                    <a:pt x="3855" y="991"/>
                    <a:pt x="3855" y="1077"/>
                    <a:pt x="3834" y="1163"/>
                  </a:cubicBezTo>
                  <a:cubicBezTo>
                    <a:pt x="3769" y="1357"/>
                    <a:pt x="3554" y="1465"/>
                    <a:pt x="3360" y="1400"/>
                  </a:cubicBezTo>
                  <a:cubicBezTo>
                    <a:pt x="3274" y="1378"/>
                    <a:pt x="3231" y="1335"/>
                    <a:pt x="3188" y="1271"/>
                  </a:cubicBezTo>
                  <a:cubicBezTo>
                    <a:pt x="3145" y="1185"/>
                    <a:pt x="3145" y="1099"/>
                    <a:pt x="3188" y="1034"/>
                  </a:cubicBezTo>
                  <a:close/>
                  <a:moveTo>
                    <a:pt x="6052" y="1680"/>
                  </a:moveTo>
                  <a:cubicBezTo>
                    <a:pt x="6009" y="1615"/>
                    <a:pt x="5944" y="1572"/>
                    <a:pt x="5879" y="1551"/>
                  </a:cubicBezTo>
                  <a:cubicBezTo>
                    <a:pt x="5578" y="1465"/>
                    <a:pt x="5298" y="1745"/>
                    <a:pt x="5406" y="2046"/>
                  </a:cubicBezTo>
                  <a:cubicBezTo>
                    <a:pt x="5449" y="2089"/>
                    <a:pt x="5513" y="2132"/>
                    <a:pt x="5578" y="2154"/>
                  </a:cubicBezTo>
                  <a:cubicBezTo>
                    <a:pt x="5772" y="2218"/>
                    <a:pt x="5987" y="2132"/>
                    <a:pt x="6052" y="1917"/>
                  </a:cubicBezTo>
                  <a:cubicBezTo>
                    <a:pt x="6095" y="1852"/>
                    <a:pt x="6095" y="1766"/>
                    <a:pt x="6052" y="1680"/>
                  </a:cubicBezTo>
                  <a:close/>
                  <a:moveTo>
                    <a:pt x="7559" y="1938"/>
                  </a:moveTo>
                  <a:cubicBezTo>
                    <a:pt x="7516" y="1895"/>
                    <a:pt x="7451" y="1852"/>
                    <a:pt x="7387" y="1831"/>
                  </a:cubicBezTo>
                  <a:cubicBezTo>
                    <a:pt x="7193" y="1745"/>
                    <a:pt x="6978" y="1852"/>
                    <a:pt x="6913" y="2046"/>
                  </a:cubicBezTo>
                  <a:cubicBezTo>
                    <a:pt x="6870" y="2132"/>
                    <a:pt x="6870" y="2218"/>
                    <a:pt x="6913" y="2304"/>
                  </a:cubicBezTo>
                  <a:cubicBezTo>
                    <a:pt x="7085" y="2541"/>
                    <a:pt x="7451" y="2477"/>
                    <a:pt x="7559" y="2197"/>
                  </a:cubicBezTo>
                  <a:cubicBezTo>
                    <a:pt x="7581" y="2111"/>
                    <a:pt x="7581" y="2025"/>
                    <a:pt x="7559" y="1938"/>
                  </a:cubicBezTo>
                  <a:close/>
                  <a:moveTo>
                    <a:pt x="7042" y="5535"/>
                  </a:moveTo>
                  <a:cubicBezTo>
                    <a:pt x="6999" y="5492"/>
                    <a:pt x="6935" y="5448"/>
                    <a:pt x="6870" y="5405"/>
                  </a:cubicBezTo>
                  <a:cubicBezTo>
                    <a:pt x="6590" y="5319"/>
                    <a:pt x="6310" y="5599"/>
                    <a:pt x="6396" y="5879"/>
                  </a:cubicBezTo>
                  <a:cubicBezTo>
                    <a:pt x="6439" y="5944"/>
                    <a:pt x="6504" y="5987"/>
                    <a:pt x="6569" y="6008"/>
                  </a:cubicBezTo>
                  <a:cubicBezTo>
                    <a:pt x="6762" y="6073"/>
                    <a:pt x="6978" y="5965"/>
                    <a:pt x="7042" y="5771"/>
                  </a:cubicBezTo>
                  <a:cubicBezTo>
                    <a:pt x="7085" y="5685"/>
                    <a:pt x="7085" y="5599"/>
                    <a:pt x="7042" y="5513"/>
                  </a:cubicBezTo>
                  <a:close/>
                  <a:moveTo>
                    <a:pt x="5556" y="5276"/>
                  </a:moveTo>
                  <a:cubicBezTo>
                    <a:pt x="5276" y="4953"/>
                    <a:pt x="4760" y="5233"/>
                    <a:pt x="4889" y="5642"/>
                  </a:cubicBezTo>
                  <a:cubicBezTo>
                    <a:pt x="4932" y="5685"/>
                    <a:pt x="4997" y="5728"/>
                    <a:pt x="5061" y="5750"/>
                  </a:cubicBezTo>
                  <a:cubicBezTo>
                    <a:pt x="5276" y="5836"/>
                    <a:pt x="5470" y="5728"/>
                    <a:pt x="5556" y="5513"/>
                  </a:cubicBezTo>
                  <a:cubicBezTo>
                    <a:pt x="5578" y="5448"/>
                    <a:pt x="5578" y="5362"/>
                    <a:pt x="5556" y="5276"/>
                  </a:cubicBezTo>
                  <a:close/>
                  <a:moveTo>
                    <a:pt x="1379" y="4178"/>
                  </a:moveTo>
                  <a:cubicBezTo>
                    <a:pt x="1443" y="3984"/>
                    <a:pt x="1659" y="3876"/>
                    <a:pt x="1853" y="3941"/>
                  </a:cubicBezTo>
                  <a:cubicBezTo>
                    <a:pt x="2025" y="3984"/>
                    <a:pt x="2089" y="4156"/>
                    <a:pt x="2025" y="4307"/>
                  </a:cubicBezTo>
                  <a:cubicBezTo>
                    <a:pt x="1939" y="4609"/>
                    <a:pt x="1551" y="4652"/>
                    <a:pt x="1379" y="4436"/>
                  </a:cubicBezTo>
                  <a:cubicBezTo>
                    <a:pt x="1357" y="4350"/>
                    <a:pt x="1357" y="4264"/>
                    <a:pt x="1379" y="4178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8"/>
            <p:cNvSpPr/>
            <p:nvPr/>
          </p:nvSpPr>
          <p:spPr>
            <a:xfrm>
              <a:off x="8675311" y="621072"/>
              <a:ext cx="428444" cy="440319"/>
            </a:xfrm>
            <a:custGeom>
              <a:rect b="b" l="l" r="r" t="t"/>
              <a:pathLst>
                <a:path extrusionOk="0" h="7193" w="6999">
                  <a:moveTo>
                    <a:pt x="2283" y="883"/>
                  </a:moveTo>
                  <a:cubicBezTo>
                    <a:pt x="4716" y="0"/>
                    <a:pt x="6999" y="2498"/>
                    <a:pt x="5922" y="4846"/>
                  </a:cubicBezTo>
                  <a:cubicBezTo>
                    <a:pt x="4824" y="7193"/>
                    <a:pt x="1443" y="7064"/>
                    <a:pt x="539" y="4630"/>
                  </a:cubicBezTo>
                  <a:cubicBezTo>
                    <a:pt x="0" y="3123"/>
                    <a:pt x="754" y="1443"/>
                    <a:pt x="2283" y="8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8"/>
            <p:cNvSpPr/>
            <p:nvPr/>
          </p:nvSpPr>
          <p:spPr>
            <a:xfrm>
              <a:off x="8722752" y="680389"/>
              <a:ext cx="246574" cy="222823"/>
            </a:xfrm>
            <a:custGeom>
              <a:rect b="b" l="l" r="r" t="t"/>
              <a:pathLst>
                <a:path extrusionOk="0" h="3640" w="4028">
                  <a:moveTo>
                    <a:pt x="604" y="1551"/>
                  </a:moveTo>
                  <a:cubicBezTo>
                    <a:pt x="1099" y="603"/>
                    <a:pt x="2240" y="259"/>
                    <a:pt x="3166" y="733"/>
                  </a:cubicBezTo>
                  <a:cubicBezTo>
                    <a:pt x="3554" y="926"/>
                    <a:pt x="3855" y="1250"/>
                    <a:pt x="4027" y="1637"/>
                  </a:cubicBezTo>
                  <a:cubicBezTo>
                    <a:pt x="2606" y="1"/>
                    <a:pt x="1" y="1637"/>
                    <a:pt x="840" y="3640"/>
                  </a:cubicBezTo>
                  <a:cubicBezTo>
                    <a:pt x="367" y="3037"/>
                    <a:pt x="259" y="2219"/>
                    <a:pt x="625" y="15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8"/>
            <p:cNvSpPr/>
            <p:nvPr/>
          </p:nvSpPr>
          <p:spPr>
            <a:xfrm>
              <a:off x="8745156" y="698875"/>
              <a:ext cx="278222" cy="284772"/>
            </a:xfrm>
            <a:custGeom>
              <a:rect b="b" l="l" r="r" t="t"/>
              <a:pathLst>
                <a:path extrusionOk="0" h="4652" w="4545">
                  <a:moveTo>
                    <a:pt x="1486" y="581"/>
                  </a:moveTo>
                  <a:cubicBezTo>
                    <a:pt x="3058" y="0"/>
                    <a:pt x="4544" y="1615"/>
                    <a:pt x="3834" y="3144"/>
                  </a:cubicBezTo>
                  <a:cubicBezTo>
                    <a:pt x="3145" y="4651"/>
                    <a:pt x="948" y="4565"/>
                    <a:pt x="367" y="2993"/>
                  </a:cubicBezTo>
                  <a:cubicBezTo>
                    <a:pt x="1" y="2024"/>
                    <a:pt x="517" y="926"/>
                    <a:pt x="1486" y="5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8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8"/>
            <p:cNvSpPr/>
            <p:nvPr/>
          </p:nvSpPr>
          <p:spPr>
            <a:xfrm>
              <a:off x="9085262" y="81895"/>
              <a:ext cx="813425" cy="646002"/>
            </a:xfrm>
            <a:custGeom>
              <a:rect b="b" l="l" r="r" t="t"/>
              <a:pathLst>
                <a:path extrusionOk="0" h="10553" w="13288">
                  <a:moveTo>
                    <a:pt x="991" y="10553"/>
                  </a:moveTo>
                  <a:lnTo>
                    <a:pt x="13287" y="2133"/>
                  </a:lnTo>
                  <a:lnTo>
                    <a:pt x="13287" y="1"/>
                  </a:lnTo>
                  <a:lnTo>
                    <a:pt x="0" y="91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8"/>
            <p:cNvSpPr/>
            <p:nvPr/>
          </p:nvSpPr>
          <p:spPr>
            <a:xfrm>
              <a:off x="9115563" y="146538"/>
              <a:ext cx="783123" cy="581359"/>
            </a:xfrm>
            <a:custGeom>
              <a:rect b="b" l="l" r="r" t="t"/>
              <a:pathLst>
                <a:path extrusionOk="0" h="9497" w="12793">
                  <a:moveTo>
                    <a:pt x="496" y="9497"/>
                  </a:moveTo>
                  <a:lnTo>
                    <a:pt x="12792" y="1077"/>
                  </a:lnTo>
                  <a:lnTo>
                    <a:pt x="12792" y="0"/>
                  </a:lnTo>
                  <a:lnTo>
                    <a:pt x="1" y="8765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8"/>
            <p:cNvSpPr/>
            <p:nvPr/>
          </p:nvSpPr>
          <p:spPr>
            <a:xfrm>
              <a:off x="8791312" y="793758"/>
              <a:ext cx="233352" cy="224169"/>
            </a:xfrm>
            <a:custGeom>
              <a:rect b="b" l="l" r="r" t="t"/>
              <a:pathLst>
                <a:path extrusionOk="0" h="3662" w="3812">
                  <a:moveTo>
                    <a:pt x="2951" y="0"/>
                  </a:moveTo>
                  <a:cubicBezTo>
                    <a:pt x="3661" y="819"/>
                    <a:pt x="3510" y="2068"/>
                    <a:pt x="2627" y="2692"/>
                  </a:cubicBezTo>
                  <a:cubicBezTo>
                    <a:pt x="1745" y="3317"/>
                    <a:pt x="517" y="3037"/>
                    <a:pt x="0" y="2089"/>
                  </a:cubicBezTo>
                  <a:cubicBezTo>
                    <a:pt x="1314" y="3661"/>
                    <a:pt x="3812" y="2197"/>
                    <a:pt x="3101" y="280"/>
                  </a:cubicBezTo>
                  <a:cubicBezTo>
                    <a:pt x="3058" y="194"/>
                    <a:pt x="3015" y="87"/>
                    <a:pt x="2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1" name="Google Shape;13761;p8"/>
            <p:cNvSpPr/>
            <p:nvPr/>
          </p:nvSpPr>
          <p:spPr>
            <a:xfrm>
              <a:off x="8811075" y="773975"/>
              <a:ext cx="131875" cy="138474"/>
            </a:xfrm>
            <a:custGeom>
              <a:rect b="b" l="l" r="r" t="t"/>
              <a:pathLst>
                <a:path extrusionOk="0" h="2262" w="2197">
                  <a:moveTo>
                    <a:pt x="711" y="280"/>
                  </a:moveTo>
                  <a:cubicBezTo>
                    <a:pt x="1486" y="0"/>
                    <a:pt x="2197" y="776"/>
                    <a:pt x="1852" y="1508"/>
                  </a:cubicBezTo>
                  <a:cubicBezTo>
                    <a:pt x="1529" y="2262"/>
                    <a:pt x="453" y="2218"/>
                    <a:pt x="173" y="1443"/>
                  </a:cubicBezTo>
                  <a:cubicBezTo>
                    <a:pt x="0" y="969"/>
                    <a:pt x="237" y="453"/>
                    <a:pt x="711" y="2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2" name="Google Shape;13762;p8"/>
            <p:cNvSpPr/>
            <p:nvPr/>
          </p:nvSpPr>
          <p:spPr>
            <a:xfrm>
              <a:off x="8832141" y="820141"/>
              <a:ext cx="120043" cy="118696"/>
            </a:xfrm>
            <a:custGeom>
              <a:rect b="b" l="l" r="r" t="t"/>
              <a:pathLst>
                <a:path extrusionOk="0" h="1939" w="1961">
                  <a:moveTo>
                    <a:pt x="1444" y="0"/>
                  </a:moveTo>
                  <a:cubicBezTo>
                    <a:pt x="1508" y="65"/>
                    <a:pt x="1551" y="172"/>
                    <a:pt x="1594" y="259"/>
                  </a:cubicBezTo>
                  <a:cubicBezTo>
                    <a:pt x="1960" y="1271"/>
                    <a:pt x="539" y="1938"/>
                    <a:pt x="1" y="1012"/>
                  </a:cubicBezTo>
                  <a:cubicBezTo>
                    <a:pt x="647" y="1744"/>
                    <a:pt x="1853" y="1055"/>
                    <a:pt x="1508" y="129"/>
                  </a:cubicBezTo>
                  <a:cubicBezTo>
                    <a:pt x="1487" y="86"/>
                    <a:pt x="1465" y="43"/>
                    <a:pt x="14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763" name="Google Shape;13763;p8"/>
          <p:cNvSpPr txBox="1"/>
          <p:nvPr/>
        </p:nvSpPr>
        <p:spPr>
          <a:xfrm>
            <a:off x="3886900" y="4057950"/>
            <a:ext cx="20868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EFF0F1"/>
                </a:solidFill>
                <a:latin typeface="Arial"/>
                <a:ea typeface="Arial"/>
                <a:cs typeface="Arial"/>
                <a:sym typeface="Arial"/>
              </a:rPr>
              <a:t>MG996R Servo.</a:t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764" name="Google Shape;13764;p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049300" y="1209675"/>
            <a:ext cx="3108000" cy="27628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768" name="Shape 13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9" name="Google Shape;13769;p4"/>
          <p:cNvSpPr txBox="1"/>
          <p:nvPr>
            <p:ph type="title"/>
          </p:nvPr>
        </p:nvSpPr>
        <p:spPr>
          <a:xfrm>
            <a:off x="195950" y="458850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200"/>
              <a:t>Why and where do we use it?</a:t>
            </a:r>
            <a:endParaRPr sz="32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3200"/>
          </a:p>
        </p:txBody>
      </p:sp>
      <p:sp>
        <p:nvSpPr>
          <p:cNvPr id="13770" name="Google Shape;13770;p4"/>
          <p:cNvSpPr txBox="1"/>
          <p:nvPr>
            <p:ph idx="1" type="subTitle"/>
          </p:nvPr>
        </p:nvSpPr>
        <p:spPr>
          <a:xfrm>
            <a:off x="1303549" y="1597525"/>
            <a:ext cx="11361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Space</a:t>
            </a:r>
            <a:endParaRPr/>
          </a:p>
        </p:txBody>
      </p:sp>
      <p:sp>
        <p:nvSpPr>
          <p:cNvPr id="13771" name="Google Shape;13771;p4"/>
          <p:cNvSpPr txBox="1"/>
          <p:nvPr>
            <p:ph idx="3" type="subTitle"/>
          </p:nvPr>
        </p:nvSpPr>
        <p:spPr>
          <a:xfrm>
            <a:off x="5616297" y="1597525"/>
            <a:ext cx="13581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War</a:t>
            </a:r>
            <a:endParaRPr/>
          </a:p>
        </p:txBody>
      </p:sp>
      <p:sp>
        <p:nvSpPr>
          <p:cNvPr id="13772" name="Google Shape;13772;p4"/>
          <p:cNvSpPr/>
          <p:nvPr/>
        </p:nvSpPr>
        <p:spPr>
          <a:xfrm>
            <a:off x="558195" y="1395250"/>
            <a:ext cx="736500" cy="736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73" name="Google Shape;13773;p4"/>
          <p:cNvSpPr/>
          <p:nvPr/>
        </p:nvSpPr>
        <p:spPr>
          <a:xfrm>
            <a:off x="4605645" y="1404625"/>
            <a:ext cx="736500" cy="736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774" name="Google Shape;13774;p4"/>
          <p:cNvGrpSpPr/>
          <p:nvPr/>
        </p:nvGrpSpPr>
        <p:grpSpPr>
          <a:xfrm>
            <a:off x="4808076" y="1548677"/>
            <a:ext cx="331622" cy="429655"/>
            <a:chOff x="1786925" y="238125"/>
            <a:chExt cx="4034325" cy="5226950"/>
          </a:xfrm>
        </p:grpSpPr>
        <p:sp>
          <p:nvSpPr>
            <p:cNvPr id="13775" name="Google Shape;13775;p4"/>
            <p:cNvSpPr/>
            <p:nvPr/>
          </p:nvSpPr>
          <p:spPr>
            <a:xfrm>
              <a:off x="5139450" y="3590625"/>
              <a:ext cx="681800" cy="1192675"/>
            </a:xfrm>
            <a:custGeom>
              <a:rect b="b" l="l" r="r" t="t"/>
              <a:pathLst>
                <a:path extrusionOk="0" h="47707" w="27272">
                  <a:moveTo>
                    <a:pt x="0" y="0"/>
                  </a:moveTo>
                  <a:lnTo>
                    <a:pt x="0" y="13636"/>
                  </a:lnTo>
                  <a:cubicBezTo>
                    <a:pt x="3746" y="13636"/>
                    <a:pt x="6800" y="16690"/>
                    <a:pt x="6800" y="20435"/>
                  </a:cubicBezTo>
                  <a:lnTo>
                    <a:pt x="6800" y="29526"/>
                  </a:lnTo>
                  <a:lnTo>
                    <a:pt x="0" y="29526"/>
                  </a:lnTo>
                  <a:lnTo>
                    <a:pt x="0" y="47706"/>
                  </a:lnTo>
                  <a:lnTo>
                    <a:pt x="27271" y="47706"/>
                  </a:lnTo>
                  <a:lnTo>
                    <a:pt x="27271" y="29526"/>
                  </a:lnTo>
                  <a:lnTo>
                    <a:pt x="20435" y="29526"/>
                  </a:lnTo>
                  <a:lnTo>
                    <a:pt x="20435" y="20435"/>
                  </a:lnTo>
                  <a:cubicBezTo>
                    <a:pt x="20435" y="11563"/>
                    <a:pt x="14727" y="3964"/>
                    <a:pt x="6800" y="1164"/>
                  </a:cubicBezTo>
                  <a:cubicBezTo>
                    <a:pt x="4691" y="400"/>
                    <a:pt x="2364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4"/>
            <p:cNvSpPr/>
            <p:nvPr/>
          </p:nvSpPr>
          <p:spPr>
            <a:xfrm>
              <a:off x="4457675" y="2510700"/>
              <a:ext cx="851775" cy="2272600"/>
            </a:xfrm>
            <a:custGeom>
              <a:rect b="b" l="l" r="r" t="t"/>
              <a:pathLst>
                <a:path extrusionOk="0" h="90904" w="34071">
                  <a:moveTo>
                    <a:pt x="20435" y="0"/>
                  </a:moveTo>
                  <a:lnTo>
                    <a:pt x="20435" y="44361"/>
                  </a:lnTo>
                  <a:cubicBezTo>
                    <a:pt x="12509" y="47161"/>
                    <a:pt x="6800" y="54760"/>
                    <a:pt x="6800" y="63632"/>
                  </a:cubicBezTo>
                  <a:lnTo>
                    <a:pt x="6800" y="72723"/>
                  </a:lnTo>
                  <a:lnTo>
                    <a:pt x="0" y="72723"/>
                  </a:lnTo>
                  <a:lnTo>
                    <a:pt x="0" y="90903"/>
                  </a:lnTo>
                  <a:lnTo>
                    <a:pt x="27271" y="90903"/>
                  </a:lnTo>
                  <a:lnTo>
                    <a:pt x="27271" y="72723"/>
                  </a:lnTo>
                  <a:lnTo>
                    <a:pt x="20435" y="72723"/>
                  </a:lnTo>
                  <a:lnTo>
                    <a:pt x="20435" y="63632"/>
                  </a:lnTo>
                  <a:cubicBezTo>
                    <a:pt x="20435" y="59887"/>
                    <a:pt x="23490" y="56833"/>
                    <a:pt x="27271" y="56833"/>
                  </a:cubicBezTo>
                  <a:lnTo>
                    <a:pt x="27271" y="43197"/>
                  </a:lnTo>
                  <a:cubicBezTo>
                    <a:pt x="29635" y="43197"/>
                    <a:pt x="31962" y="43597"/>
                    <a:pt x="34071" y="44361"/>
                  </a:cubicBezTo>
                  <a:lnTo>
                    <a:pt x="3407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4"/>
            <p:cNvSpPr/>
            <p:nvPr/>
          </p:nvSpPr>
          <p:spPr>
            <a:xfrm>
              <a:off x="4798550" y="2169800"/>
              <a:ext cx="681800" cy="340925"/>
            </a:xfrm>
            <a:custGeom>
              <a:rect b="b" l="l" r="r" t="t"/>
              <a:pathLst>
                <a:path extrusionOk="0" h="13637" w="27272">
                  <a:moveTo>
                    <a:pt x="1" y="1"/>
                  </a:moveTo>
                  <a:lnTo>
                    <a:pt x="1" y="13636"/>
                  </a:lnTo>
                  <a:lnTo>
                    <a:pt x="27272" y="13636"/>
                  </a:lnTo>
                  <a:lnTo>
                    <a:pt x="272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4"/>
            <p:cNvSpPr/>
            <p:nvPr/>
          </p:nvSpPr>
          <p:spPr>
            <a:xfrm>
              <a:off x="4571300" y="238125"/>
              <a:ext cx="1136325" cy="1931700"/>
            </a:xfrm>
            <a:custGeom>
              <a:rect b="b" l="l" r="r" t="t"/>
              <a:pathLst>
                <a:path extrusionOk="0" h="77268" w="45453">
                  <a:moveTo>
                    <a:pt x="22726" y="0"/>
                  </a:moveTo>
                  <a:lnTo>
                    <a:pt x="22726" y="54542"/>
                  </a:lnTo>
                  <a:lnTo>
                    <a:pt x="1" y="54542"/>
                  </a:lnTo>
                  <a:lnTo>
                    <a:pt x="9091" y="77268"/>
                  </a:lnTo>
                  <a:lnTo>
                    <a:pt x="36362" y="77268"/>
                  </a:lnTo>
                  <a:lnTo>
                    <a:pt x="45452" y="54542"/>
                  </a:lnTo>
                  <a:lnTo>
                    <a:pt x="45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4"/>
            <p:cNvSpPr/>
            <p:nvPr/>
          </p:nvSpPr>
          <p:spPr>
            <a:xfrm>
              <a:off x="4571300" y="238125"/>
              <a:ext cx="568175" cy="1363550"/>
            </a:xfrm>
            <a:custGeom>
              <a:rect b="b" l="l" r="r" t="t"/>
              <a:pathLst>
                <a:path extrusionOk="0" h="54542" w="22727">
                  <a:moveTo>
                    <a:pt x="1" y="0"/>
                  </a:moveTo>
                  <a:lnTo>
                    <a:pt x="1" y="54542"/>
                  </a:lnTo>
                  <a:lnTo>
                    <a:pt x="22726" y="54542"/>
                  </a:lnTo>
                  <a:lnTo>
                    <a:pt x="227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0" name="Google Shape;13780;p4"/>
            <p:cNvSpPr/>
            <p:nvPr/>
          </p:nvSpPr>
          <p:spPr>
            <a:xfrm>
              <a:off x="3036850" y="579000"/>
              <a:ext cx="1534475" cy="1022675"/>
            </a:xfrm>
            <a:custGeom>
              <a:rect b="b" l="l" r="r" t="t"/>
              <a:pathLst>
                <a:path extrusionOk="0" h="40907" w="61379">
                  <a:moveTo>
                    <a:pt x="1" y="0"/>
                  </a:moveTo>
                  <a:lnTo>
                    <a:pt x="1" y="40907"/>
                  </a:lnTo>
                  <a:lnTo>
                    <a:pt x="61379" y="40907"/>
                  </a:lnTo>
                  <a:lnTo>
                    <a:pt x="613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1" name="Google Shape;13781;p4"/>
            <p:cNvSpPr/>
            <p:nvPr/>
          </p:nvSpPr>
          <p:spPr>
            <a:xfrm>
              <a:off x="3036850" y="1601650"/>
              <a:ext cx="909075" cy="3522525"/>
            </a:xfrm>
            <a:custGeom>
              <a:rect b="b" l="l" r="r" t="t"/>
              <a:pathLst>
                <a:path extrusionOk="0" h="140901" w="36363">
                  <a:moveTo>
                    <a:pt x="1" y="1"/>
                  </a:moveTo>
                  <a:lnTo>
                    <a:pt x="1" y="140901"/>
                  </a:lnTo>
                  <a:lnTo>
                    <a:pt x="36362" y="140901"/>
                  </a:lnTo>
                  <a:lnTo>
                    <a:pt x="363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4"/>
            <p:cNvSpPr/>
            <p:nvPr/>
          </p:nvSpPr>
          <p:spPr>
            <a:xfrm>
              <a:off x="2127825" y="1601650"/>
              <a:ext cx="909050" cy="3522525"/>
            </a:xfrm>
            <a:custGeom>
              <a:rect b="b" l="l" r="r" t="t"/>
              <a:pathLst>
                <a:path extrusionOk="0" h="140901" w="36362">
                  <a:moveTo>
                    <a:pt x="36362" y="1"/>
                  </a:moveTo>
                  <a:lnTo>
                    <a:pt x="0" y="36362"/>
                  </a:lnTo>
                  <a:lnTo>
                    <a:pt x="0" y="140901"/>
                  </a:lnTo>
                  <a:lnTo>
                    <a:pt x="36362" y="140901"/>
                  </a:lnTo>
                  <a:lnTo>
                    <a:pt x="363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4"/>
            <p:cNvSpPr/>
            <p:nvPr/>
          </p:nvSpPr>
          <p:spPr>
            <a:xfrm>
              <a:off x="1786925" y="5124150"/>
              <a:ext cx="1249950" cy="340925"/>
            </a:xfrm>
            <a:custGeom>
              <a:rect b="b" l="l" r="r" t="t"/>
              <a:pathLst>
                <a:path extrusionOk="0" h="13637" w="49998">
                  <a:moveTo>
                    <a:pt x="1" y="1"/>
                  </a:moveTo>
                  <a:lnTo>
                    <a:pt x="1" y="13636"/>
                  </a:lnTo>
                  <a:lnTo>
                    <a:pt x="49998" y="13636"/>
                  </a:lnTo>
                  <a:lnTo>
                    <a:pt x="499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4"/>
            <p:cNvSpPr/>
            <p:nvPr/>
          </p:nvSpPr>
          <p:spPr>
            <a:xfrm>
              <a:off x="3036850" y="5124150"/>
              <a:ext cx="1249950" cy="340925"/>
            </a:xfrm>
            <a:custGeom>
              <a:rect b="b" l="l" r="r" t="t"/>
              <a:pathLst>
                <a:path extrusionOk="0" h="13637" w="49998">
                  <a:moveTo>
                    <a:pt x="1" y="1"/>
                  </a:moveTo>
                  <a:lnTo>
                    <a:pt x="1" y="13636"/>
                  </a:lnTo>
                  <a:lnTo>
                    <a:pt x="49997" y="13636"/>
                  </a:lnTo>
                  <a:lnTo>
                    <a:pt x="499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85" name="Google Shape;13785;p4"/>
          <p:cNvGrpSpPr/>
          <p:nvPr/>
        </p:nvGrpSpPr>
        <p:grpSpPr>
          <a:xfrm>
            <a:off x="7554184" y="0"/>
            <a:ext cx="1589808" cy="1978320"/>
            <a:chOff x="7058584" y="0"/>
            <a:chExt cx="1589808" cy="1978320"/>
          </a:xfrm>
        </p:grpSpPr>
        <p:sp>
          <p:nvSpPr>
            <p:cNvPr id="13786" name="Google Shape;13786;p4"/>
            <p:cNvSpPr/>
            <p:nvPr/>
          </p:nvSpPr>
          <p:spPr>
            <a:xfrm>
              <a:off x="7560428" y="392485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625"/>
                  </a:moveTo>
                  <a:lnTo>
                    <a:pt x="3941" y="625"/>
                  </a:lnTo>
                  <a:lnTo>
                    <a:pt x="3769" y="0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4"/>
            <p:cNvSpPr/>
            <p:nvPr/>
          </p:nvSpPr>
          <p:spPr>
            <a:xfrm>
              <a:off x="7560428" y="240983"/>
              <a:ext cx="241041" cy="36942"/>
            </a:xfrm>
            <a:custGeom>
              <a:rect b="b" l="l" r="r" t="t"/>
              <a:pathLst>
                <a:path extrusionOk="0" h="604" w="3941">
                  <a:moveTo>
                    <a:pt x="0" y="604"/>
                  </a:moveTo>
                  <a:lnTo>
                    <a:pt x="3941" y="604"/>
                  </a:lnTo>
                  <a:lnTo>
                    <a:pt x="3769" y="1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4"/>
            <p:cNvSpPr/>
            <p:nvPr/>
          </p:nvSpPr>
          <p:spPr>
            <a:xfrm>
              <a:off x="7560428" y="354257"/>
              <a:ext cx="241041" cy="38288"/>
            </a:xfrm>
            <a:custGeom>
              <a:rect b="b" l="l" r="r" t="t"/>
              <a:pathLst>
                <a:path extrusionOk="0" h="626" w="3941">
                  <a:moveTo>
                    <a:pt x="0" y="1"/>
                  </a:moveTo>
                  <a:lnTo>
                    <a:pt x="3941" y="1"/>
                  </a:lnTo>
                  <a:lnTo>
                    <a:pt x="3769" y="625"/>
                  </a:lnTo>
                  <a:lnTo>
                    <a:pt x="172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4"/>
            <p:cNvSpPr/>
            <p:nvPr/>
          </p:nvSpPr>
          <p:spPr>
            <a:xfrm>
              <a:off x="7560428" y="277865"/>
              <a:ext cx="241041" cy="38288"/>
            </a:xfrm>
            <a:custGeom>
              <a:rect b="b" l="l" r="r" t="t"/>
              <a:pathLst>
                <a:path extrusionOk="0" h="626" w="3941">
                  <a:moveTo>
                    <a:pt x="0" y="1"/>
                  </a:moveTo>
                  <a:lnTo>
                    <a:pt x="3941" y="1"/>
                  </a:lnTo>
                  <a:lnTo>
                    <a:pt x="3769" y="625"/>
                  </a:lnTo>
                  <a:lnTo>
                    <a:pt x="172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4"/>
            <p:cNvSpPr/>
            <p:nvPr/>
          </p:nvSpPr>
          <p:spPr>
            <a:xfrm>
              <a:off x="7560428" y="202817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0"/>
                  </a:moveTo>
                  <a:lnTo>
                    <a:pt x="3941" y="0"/>
                  </a:lnTo>
                  <a:lnTo>
                    <a:pt x="3769" y="625"/>
                  </a:lnTo>
                  <a:lnTo>
                    <a:pt x="172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4"/>
            <p:cNvSpPr/>
            <p:nvPr/>
          </p:nvSpPr>
          <p:spPr>
            <a:xfrm>
              <a:off x="7560428" y="316092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625"/>
                  </a:moveTo>
                  <a:lnTo>
                    <a:pt x="3941" y="625"/>
                  </a:lnTo>
                  <a:lnTo>
                    <a:pt x="3769" y="0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4"/>
            <p:cNvSpPr/>
            <p:nvPr/>
          </p:nvSpPr>
          <p:spPr>
            <a:xfrm>
              <a:off x="7913401" y="392485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625"/>
                  </a:moveTo>
                  <a:lnTo>
                    <a:pt x="3941" y="625"/>
                  </a:lnTo>
                  <a:lnTo>
                    <a:pt x="3790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p4"/>
            <p:cNvSpPr/>
            <p:nvPr/>
          </p:nvSpPr>
          <p:spPr>
            <a:xfrm>
              <a:off x="7913401" y="240983"/>
              <a:ext cx="241041" cy="36942"/>
            </a:xfrm>
            <a:custGeom>
              <a:rect b="b" l="l" r="r" t="t"/>
              <a:pathLst>
                <a:path extrusionOk="0" h="604" w="3941">
                  <a:moveTo>
                    <a:pt x="0" y="604"/>
                  </a:moveTo>
                  <a:lnTo>
                    <a:pt x="3941" y="604"/>
                  </a:lnTo>
                  <a:lnTo>
                    <a:pt x="3790" y="1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4"/>
            <p:cNvSpPr/>
            <p:nvPr/>
          </p:nvSpPr>
          <p:spPr>
            <a:xfrm>
              <a:off x="7913401" y="354257"/>
              <a:ext cx="241041" cy="38288"/>
            </a:xfrm>
            <a:custGeom>
              <a:rect b="b" l="l" r="r" t="t"/>
              <a:pathLst>
                <a:path extrusionOk="0" h="626" w="3941">
                  <a:moveTo>
                    <a:pt x="0" y="1"/>
                  </a:moveTo>
                  <a:lnTo>
                    <a:pt x="3941" y="1"/>
                  </a:lnTo>
                  <a:lnTo>
                    <a:pt x="3790" y="625"/>
                  </a:lnTo>
                  <a:lnTo>
                    <a:pt x="194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4"/>
            <p:cNvSpPr/>
            <p:nvPr/>
          </p:nvSpPr>
          <p:spPr>
            <a:xfrm>
              <a:off x="7913401" y="277865"/>
              <a:ext cx="241041" cy="38288"/>
            </a:xfrm>
            <a:custGeom>
              <a:rect b="b" l="l" r="r" t="t"/>
              <a:pathLst>
                <a:path extrusionOk="0" h="626" w="3941">
                  <a:moveTo>
                    <a:pt x="0" y="1"/>
                  </a:moveTo>
                  <a:lnTo>
                    <a:pt x="3941" y="1"/>
                  </a:lnTo>
                  <a:lnTo>
                    <a:pt x="3790" y="625"/>
                  </a:lnTo>
                  <a:lnTo>
                    <a:pt x="194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6" name="Google Shape;13796;p4"/>
            <p:cNvSpPr/>
            <p:nvPr/>
          </p:nvSpPr>
          <p:spPr>
            <a:xfrm>
              <a:off x="7913401" y="202817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0"/>
                  </a:moveTo>
                  <a:lnTo>
                    <a:pt x="3941" y="0"/>
                  </a:lnTo>
                  <a:lnTo>
                    <a:pt x="3790" y="625"/>
                  </a:lnTo>
                  <a:lnTo>
                    <a:pt x="194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7" name="Google Shape;13797;p4"/>
            <p:cNvSpPr/>
            <p:nvPr/>
          </p:nvSpPr>
          <p:spPr>
            <a:xfrm>
              <a:off x="7914686" y="316092"/>
              <a:ext cx="241103" cy="38227"/>
            </a:xfrm>
            <a:custGeom>
              <a:rect b="b" l="l" r="r" t="t"/>
              <a:pathLst>
                <a:path extrusionOk="0" h="625" w="3942">
                  <a:moveTo>
                    <a:pt x="1" y="625"/>
                  </a:moveTo>
                  <a:lnTo>
                    <a:pt x="3941" y="625"/>
                  </a:lnTo>
                  <a:lnTo>
                    <a:pt x="3791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4"/>
            <p:cNvSpPr/>
            <p:nvPr/>
          </p:nvSpPr>
          <p:spPr>
            <a:xfrm>
              <a:off x="7310148" y="68442"/>
              <a:ext cx="1102454" cy="163426"/>
            </a:xfrm>
            <a:custGeom>
              <a:rect b="b" l="l" r="r" t="t"/>
              <a:pathLst>
                <a:path extrusionOk="0" h="2672" w="18025">
                  <a:moveTo>
                    <a:pt x="9023" y="2671"/>
                  </a:moveTo>
                  <a:cubicBezTo>
                    <a:pt x="4523" y="2671"/>
                    <a:pt x="776" y="1530"/>
                    <a:pt x="1" y="1"/>
                  </a:cubicBezTo>
                  <a:lnTo>
                    <a:pt x="18025" y="1"/>
                  </a:lnTo>
                  <a:cubicBezTo>
                    <a:pt x="17249" y="1530"/>
                    <a:pt x="13502" y="2671"/>
                    <a:pt x="9023" y="26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4"/>
            <p:cNvSpPr/>
            <p:nvPr/>
          </p:nvSpPr>
          <p:spPr>
            <a:xfrm>
              <a:off x="7310148" y="68442"/>
              <a:ext cx="974686" cy="118594"/>
            </a:xfrm>
            <a:custGeom>
              <a:rect b="b" l="l" r="r" t="t"/>
              <a:pathLst>
                <a:path extrusionOk="0" h="1939" w="15936">
                  <a:moveTo>
                    <a:pt x="905" y="927"/>
                  </a:moveTo>
                  <a:cubicBezTo>
                    <a:pt x="517" y="690"/>
                    <a:pt x="216" y="388"/>
                    <a:pt x="1" y="1"/>
                  </a:cubicBezTo>
                  <a:lnTo>
                    <a:pt x="15936" y="1"/>
                  </a:lnTo>
                  <a:cubicBezTo>
                    <a:pt x="14493" y="1142"/>
                    <a:pt x="11284" y="1939"/>
                    <a:pt x="7537" y="1939"/>
                  </a:cubicBezTo>
                  <a:cubicBezTo>
                    <a:pt x="4932" y="1939"/>
                    <a:pt x="2563" y="1551"/>
                    <a:pt x="905" y="9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0" name="Google Shape;13800;p4"/>
            <p:cNvSpPr/>
            <p:nvPr/>
          </p:nvSpPr>
          <p:spPr>
            <a:xfrm>
              <a:off x="7308803" y="0"/>
              <a:ext cx="1103800" cy="68502"/>
            </a:xfrm>
            <a:custGeom>
              <a:rect b="b" l="l" r="r" t="t"/>
              <a:pathLst>
                <a:path extrusionOk="0" h="1120" w="18047">
                  <a:moveTo>
                    <a:pt x="1" y="0"/>
                  </a:moveTo>
                  <a:lnTo>
                    <a:pt x="1" y="1120"/>
                  </a:lnTo>
                  <a:lnTo>
                    <a:pt x="18047" y="112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1" name="Google Shape;13801;p4"/>
            <p:cNvSpPr/>
            <p:nvPr/>
          </p:nvSpPr>
          <p:spPr>
            <a:xfrm>
              <a:off x="7462934" y="429366"/>
              <a:ext cx="795602" cy="359636"/>
            </a:xfrm>
            <a:custGeom>
              <a:rect b="b" l="l" r="r" t="t"/>
              <a:pathLst>
                <a:path extrusionOk="0" h="5880" w="13008">
                  <a:moveTo>
                    <a:pt x="1357" y="0"/>
                  </a:moveTo>
                  <a:lnTo>
                    <a:pt x="11672" y="0"/>
                  </a:lnTo>
                  <a:cubicBezTo>
                    <a:pt x="12404" y="0"/>
                    <a:pt x="13007" y="1314"/>
                    <a:pt x="13007" y="2950"/>
                  </a:cubicBezTo>
                  <a:lnTo>
                    <a:pt x="13007" y="2950"/>
                  </a:lnTo>
                  <a:cubicBezTo>
                    <a:pt x="13007" y="4565"/>
                    <a:pt x="12404" y="5879"/>
                    <a:pt x="11672" y="5879"/>
                  </a:cubicBezTo>
                  <a:lnTo>
                    <a:pt x="1357" y="5879"/>
                  </a:lnTo>
                  <a:cubicBezTo>
                    <a:pt x="625" y="5879"/>
                    <a:pt x="0" y="4565"/>
                    <a:pt x="0" y="2950"/>
                  </a:cubicBezTo>
                  <a:lnTo>
                    <a:pt x="0" y="2950"/>
                  </a:lnTo>
                  <a:cubicBezTo>
                    <a:pt x="0" y="1335"/>
                    <a:pt x="603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4"/>
            <p:cNvSpPr/>
            <p:nvPr/>
          </p:nvSpPr>
          <p:spPr>
            <a:xfrm>
              <a:off x="7506421" y="476767"/>
              <a:ext cx="752115" cy="312235"/>
            </a:xfrm>
            <a:custGeom>
              <a:rect b="b" l="l" r="r" t="t"/>
              <a:pathLst>
                <a:path extrusionOk="0" h="5105" w="12297">
                  <a:moveTo>
                    <a:pt x="11865" y="22"/>
                  </a:moveTo>
                  <a:cubicBezTo>
                    <a:pt x="12167" y="711"/>
                    <a:pt x="12296" y="1422"/>
                    <a:pt x="12296" y="2154"/>
                  </a:cubicBezTo>
                  <a:lnTo>
                    <a:pt x="12296" y="2154"/>
                  </a:lnTo>
                  <a:cubicBezTo>
                    <a:pt x="12296" y="3769"/>
                    <a:pt x="11693" y="5104"/>
                    <a:pt x="10939" y="5104"/>
                  </a:cubicBezTo>
                  <a:lnTo>
                    <a:pt x="646" y="5104"/>
                  </a:lnTo>
                  <a:cubicBezTo>
                    <a:pt x="560" y="5104"/>
                    <a:pt x="495" y="5104"/>
                    <a:pt x="431" y="5061"/>
                  </a:cubicBezTo>
                  <a:cubicBezTo>
                    <a:pt x="129" y="4393"/>
                    <a:pt x="0" y="3661"/>
                    <a:pt x="22" y="2929"/>
                  </a:cubicBezTo>
                  <a:lnTo>
                    <a:pt x="22" y="2929"/>
                  </a:lnTo>
                  <a:cubicBezTo>
                    <a:pt x="22" y="1314"/>
                    <a:pt x="603" y="0"/>
                    <a:pt x="1357" y="0"/>
                  </a:cubicBezTo>
                  <a:lnTo>
                    <a:pt x="11672" y="0"/>
                  </a:lnTo>
                  <a:cubicBezTo>
                    <a:pt x="11736" y="0"/>
                    <a:pt x="11822" y="0"/>
                    <a:pt x="11887" y="2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4"/>
            <p:cNvSpPr/>
            <p:nvPr/>
          </p:nvSpPr>
          <p:spPr>
            <a:xfrm>
              <a:off x="7506421" y="476767"/>
              <a:ext cx="729730" cy="280614"/>
            </a:xfrm>
            <a:custGeom>
              <a:rect b="b" l="l" r="r" t="t"/>
              <a:pathLst>
                <a:path extrusionOk="0" h="4588" w="11931">
                  <a:moveTo>
                    <a:pt x="237" y="4587"/>
                  </a:moveTo>
                  <a:cubicBezTo>
                    <a:pt x="86" y="4049"/>
                    <a:pt x="0" y="3489"/>
                    <a:pt x="22" y="2929"/>
                  </a:cubicBezTo>
                  <a:lnTo>
                    <a:pt x="22" y="2929"/>
                  </a:lnTo>
                  <a:cubicBezTo>
                    <a:pt x="22" y="1314"/>
                    <a:pt x="603" y="0"/>
                    <a:pt x="1357" y="0"/>
                  </a:cubicBezTo>
                  <a:lnTo>
                    <a:pt x="11693" y="0"/>
                  </a:lnTo>
                  <a:cubicBezTo>
                    <a:pt x="11844" y="539"/>
                    <a:pt x="11930" y="1077"/>
                    <a:pt x="11930" y="1637"/>
                  </a:cubicBezTo>
                  <a:lnTo>
                    <a:pt x="11930" y="1637"/>
                  </a:lnTo>
                  <a:cubicBezTo>
                    <a:pt x="11930" y="3252"/>
                    <a:pt x="11327" y="4587"/>
                    <a:pt x="10573" y="4587"/>
                  </a:cubicBezTo>
                  <a:lnTo>
                    <a:pt x="237" y="458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4"/>
            <p:cNvSpPr/>
            <p:nvPr/>
          </p:nvSpPr>
          <p:spPr>
            <a:xfrm>
              <a:off x="7058584" y="1552812"/>
              <a:ext cx="637558" cy="425508"/>
            </a:xfrm>
            <a:custGeom>
              <a:rect b="b" l="l" r="r" t="t"/>
              <a:pathLst>
                <a:path extrusionOk="0" h="6957" w="10424">
                  <a:moveTo>
                    <a:pt x="10423" y="1"/>
                  </a:moveTo>
                  <a:lnTo>
                    <a:pt x="0" y="3834"/>
                  </a:lnTo>
                  <a:lnTo>
                    <a:pt x="0" y="6181"/>
                  </a:lnTo>
                  <a:lnTo>
                    <a:pt x="1056" y="6913"/>
                  </a:lnTo>
                  <a:cubicBezTo>
                    <a:pt x="1099" y="6956"/>
                    <a:pt x="1185" y="6956"/>
                    <a:pt x="1228" y="6913"/>
                  </a:cubicBezTo>
                  <a:cubicBezTo>
                    <a:pt x="1293" y="6870"/>
                    <a:pt x="1293" y="6806"/>
                    <a:pt x="1271" y="6741"/>
                  </a:cubicBezTo>
                  <a:lnTo>
                    <a:pt x="819" y="6009"/>
                  </a:lnTo>
                  <a:lnTo>
                    <a:pt x="819" y="4932"/>
                  </a:lnTo>
                  <a:lnTo>
                    <a:pt x="10402" y="2090"/>
                  </a:lnTo>
                  <a:lnTo>
                    <a:pt x="10402" y="2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4"/>
            <p:cNvSpPr/>
            <p:nvPr/>
          </p:nvSpPr>
          <p:spPr>
            <a:xfrm>
              <a:off x="7078340" y="1577889"/>
              <a:ext cx="617802" cy="400431"/>
            </a:xfrm>
            <a:custGeom>
              <a:rect b="b" l="l" r="r" t="t"/>
              <a:pathLst>
                <a:path extrusionOk="0" h="6547" w="10101">
                  <a:moveTo>
                    <a:pt x="1" y="5987"/>
                  </a:moveTo>
                  <a:lnTo>
                    <a:pt x="733" y="6503"/>
                  </a:lnTo>
                  <a:cubicBezTo>
                    <a:pt x="797" y="6546"/>
                    <a:pt x="862" y="6546"/>
                    <a:pt x="926" y="6503"/>
                  </a:cubicBezTo>
                  <a:cubicBezTo>
                    <a:pt x="970" y="6460"/>
                    <a:pt x="991" y="6396"/>
                    <a:pt x="948" y="6331"/>
                  </a:cubicBezTo>
                  <a:lnTo>
                    <a:pt x="517" y="5599"/>
                  </a:lnTo>
                  <a:lnTo>
                    <a:pt x="517" y="4522"/>
                  </a:lnTo>
                  <a:lnTo>
                    <a:pt x="10100" y="1680"/>
                  </a:lnTo>
                  <a:lnTo>
                    <a:pt x="10100" y="0"/>
                  </a:lnTo>
                  <a:lnTo>
                    <a:pt x="1" y="3704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4"/>
            <p:cNvSpPr/>
            <p:nvPr/>
          </p:nvSpPr>
          <p:spPr>
            <a:xfrm>
              <a:off x="8010834" y="1552812"/>
              <a:ext cx="637558" cy="425508"/>
            </a:xfrm>
            <a:custGeom>
              <a:rect b="b" l="l" r="r" t="t"/>
              <a:pathLst>
                <a:path extrusionOk="0" h="6957" w="10424">
                  <a:moveTo>
                    <a:pt x="1" y="1"/>
                  </a:moveTo>
                  <a:lnTo>
                    <a:pt x="10423" y="3834"/>
                  </a:lnTo>
                  <a:lnTo>
                    <a:pt x="10423" y="6181"/>
                  </a:lnTo>
                  <a:lnTo>
                    <a:pt x="9368" y="6913"/>
                  </a:lnTo>
                  <a:cubicBezTo>
                    <a:pt x="9303" y="6956"/>
                    <a:pt x="9239" y="6956"/>
                    <a:pt x="9174" y="6913"/>
                  </a:cubicBezTo>
                  <a:cubicBezTo>
                    <a:pt x="9131" y="6870"/>
                    <a:pt x="9110" y="6806"/>
                    <a:pt x="9153" y="6741"/>
                  </a:cubicBezTo>
                  <a:lnTo>
                    <a:pt x="9583" y="6009"/>
                  </a:lnTo>
                  <a:lnTo>
                    <a:pt x="9583" y="4932"/>
                  </a:lnTo>
                  <a:lnTo>
                    <a:pt x="1" y="20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4"/>
            <p:cNvSpPr/>
            <p:nvPr/>
          </p:nvSpPr>
          <p:spPr>
            <a:xfrm>
              <a:off x="8010834" y="1579174"/>
              <a:ext cx="637558" cy="396516"/>
            </a:xfrm>
            <a:custGeom>
              <a:rect b="b" l="l" r="r" t="t"/>
              <a:pathLst>
                <a:path extrusionOk="0" h="6483" w="10424">
                  <a:moveTo>
                    <a:pt x="10423" y="3726"/>
                  </a:moveTo>
                  <a:lnTo>
                    <a:pt x="10423" y="5750"/>
                  </a:lnTo>
                  <a:lnTo>
                    <a:pt x="9368" y="6482"/>
                  </a:lnTo>
                  <a:lnTo>
                    <a:pt x="9777" y="5793"/>
                  </a:lnTo>
                  <a:lnTo>
                    <a:pt x="9777" y="4889"/>
                  </a:lnTo>
                  <a:lnTo>
                    <a:pt x="9583" y="4738"/>
                  </a:lnTo>
                  <a:lnTo>
                    <a:pt x="9583" y="4480"/>
                  </a:lnTo>
                  <a:lnTo>
                    <a:pt x="1" y="16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4"/>
            <p:cNvSpPr/>
            <p:nvPr/>
          </p:nvSpPr>
          <p:spPr>
            <a:xfrm>
              <a:off x="7694743" y="1521252"/>
              <a:ext cx="317495" cy="172601"/>
            </a:xfrm>
            <a:custGeom>
              <a:rect b="b" l="l" r="r" t="t"/>
              <a:pathLst>
                <a:path extrusionOk="0" h="2822" w="5191">
                  <a:moveTo>
                    <a:pt x="1" y="0"/>
                  </a:moveTo>
                  <a:lnTo>
                    <a:pt x="5190" y="0"/>
                  </a:lnTo>
                  <a:lnTo>
                    <a:pt x="5190" y="2821"/>
                  </a:lnTo>
                  <a:lnTo>
                    <a:pt x="1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4"/>
            <p:cNvSpPr/>
            <p:nvPr/>
          </p:nvSpPr>
          <p:spPr>
            <a:xfrm>
              <a:off x="7709238" y="1533057"/>
              <a:ext cx="302999" cy="160796"/>
            </a:xfrm>
            <a:custGeom>
              <a:rect b="b" l="l" r="r" t="t"/>
              <a:pathLst>
                <a:path extrusionOk="0" h="2629" w="4954">
                  <a:moveTo>
                    <a:pt x="4953" y="1"/>
                  </a:moveTo>
                  <a:lnTo>
                    <a:pt x="4953" y="2628"/>
                  </a:lnTo>
                  <a:lnTo>
                    <a:pt x="0" y="26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p4"/>
            <p:cNvSpPr/>
            <p:nvPr/>
          </p:nvSpPr>
          <p:spPr>
            <a:xfrm>
              <a:off x="7748750" y="1293358"/>
              <a:ext cx="210766" cy="227953"/>
            </a:xfrm>
            <a:custGeom>
              <a:rect b="b" l="l" r="r" t="t"/>
              <a:pathLst>
                <a:path extrusionOk="0" h="3727" w="3446">
                  <a:moveTo>
                    <a:pt x="0" y="1"/>
                  </a:moveTo>
                  <a:lnTo>
                    <a:pt x="3446" y="1"/>
                  </a:lnTo>
                  <a:lnTo>
                    <a:pt x="3446" y="3726"/>
                  </a:lnTo>
                  <a:lnTo>
                    <a:pt x="0" y="37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1" name="Google Shape;13811;p4"/>
            <p:cNvSpPr/>
            <p:nvPr/>
          </p:nvSpPr>
          <p:spPr>
            <a:xfrm>
              <a:off x="7804041" y="770473"/>
              <a:ext cx="100184" cy="522939"/>
            </a:xfrm>
            <a:custGeom>
              <a:rect b="b" l="l" r="r" t="t"/>
              <a:pathLst>
                <a:path extrusionOk="0" h="8550" w="1638">
                  <a:moveTo>
                    <a:pt x="1" y="1"/>
                  </a:moveTo>
                  <a:lnTo>
                    <a:pt x="1637" y="1"/>
                  </a:lnTo>
                  <a:lnTo>
                    <a:pt x="1637" y="8550"/>
                  </a:lnTo>
                  <a:lnTo>
                    <a:pt x="1" y="85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2" name="Google Shape;13812;p4"/>
            <p:cNvSpPr/>
            <p:nvPr/>
          </p:nvSpPr>
          <p:spPr>
            <a:xfrm>
              <a:off x="7804041" y="770473"/>
              <a:ext cx="100184" cy="425508"/>
            </a:xfrm>
            <a:custGeom>
              <a:rect b="b" l="l" r="r" t="t"/>
              <a:pathLst>
                <a:path extrusionOk="0" h="6957" w="1638">
                  <a:moveTo>
                    <a:pt x="1" y="1"/>
                  </a:moveTo>
                  <a:lnTo>
                    <a:pt x="1637" y="1"/>
                  </a:lnTo>
                  <a:lnTo>
                    <a:pt x="1637" y="6956"/>
                  </a:lnTo>
                  <a:cubicBezTo>
                    <a:pt x="1551" y="6956"/>
                    <a:pt x="1465" y="6956"/>
                    <a:pt x="1379" y="6956"/>
                  </a:cubicBezTo>
                  <a:lnTo>
                    <a:pt x="1379" y="6956"/>
                  </a:lnTo>
                  <a:cubicBezTo>
                    <a:pt x="884" y="6956"/>
                    <a:pt x="388" y="6762"/>
                    <a:pt x="1" y="64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4"/>
            <p:cNvSpPr/>
            <p:nvPr/>
          </p:nvSpPr>
          <p:spPr>
            <a:xfrm>
              <a:off x="7680247" y="412240"/>
              <a:ext cx="384651" cy="734990"/>
            </a:xfrm>
            <a:custGeom>
              <a:rect b="b" l="l" r="r" t="t"/>
              <a:pathLst>
                <a:path extrusionOk="0" h="12017" w="6289">
                  <a:moveTo>
                    <a:pt x="6267" y="3166"/>
                  </a:moveTo>
                  <a:lnTo>
                    <a:pt x="5427" y="9691"/>
                  </a:lnTo>
                  <a:cubicBezTo>
                    <a:pt x="5277" y="10961"/>
                    <a:pt x="4351" y="12016"/>
                    <a:pt x="3080" y="12016"/>
                  </a:cubicBezTo>
                  <a:lnTo>
                    <a:pt x="3080" y="12016"/>
                  </a:lnTo>
                  <a:cubicBezTo>
                    <a:pt x="1788" y="12016"/>
                    <a:pt x="905" y="10940"/>
                    <a:pt x="754" y="9669"/>
                  </a:cubicBezTo>
                  <a:lnTo>
                    <a:pt x="1" y="3123"/>
                  </a:lnTo>
                  <a:cubicBezTo>
                    <a:pt x="22" y="1400"/>
                    <a:pt x="1443" y="0"/>
                    <a:pt x="3166" y="0"/>
                  </a:cubicBezTo>
                  <a:lnTo>
                    <a:pt x="3166" y="0"/>
                  </a:lnTo>
                  <a:cubicBezTo>
                    <a:pt x="4889" y="22"/>
                    <a:pt x="6289" y="1443"/>
                    <a:pt x="6267" y="31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4"/>
            <p:cNvSpPr/>
            <p:nvPr/>
          </p:nvSpPr>
          <p:spPr>
            <a:xfrm>
              <a:off x="7663121" y="417500"/>
              <a:ext cx="383367" cy="734990"/>
            </a:xfrm>
            <a:custGeom>
              <a:rect b="b" l="l" r="r" t="t"/>
              <a:pathLst>
                <a:path extrusionOk="0" h="12017" w="6268">
                  <a:moveTo>
                    <a:pt x="6267" y="3166"/>
                  </a:moveTo>
                  <a:lnTo>
                    <a:pt x="5427" y="9691"/>
                  </a:lnTo>
                  <a:cubicBezTo>
                    <a:pt x="5255" y="10961"/>
                    <a:pt x="4351" y="12016"/>
                    <a:pt x="3059" y="12016"/>
                  </a:cubicBezTo>
                  <a:lnTo>
                    <a:pt x="3059" y="12016"/>
                  </a:lnTo>
                  <a:cubicBezTo>
                    <a:pt x="1788" y="12016"/>
                    <a:pt x="884" y="10940"/>
                    <a:pt x="754" y="9669"/>
                  </a:cubicBezTo>
                  <a:lnTo>
                    <a:pt x="1" y="3123"/>
                  </a:lnTo>
                  <a:cubicBezTo>
                    <a:pt x="22" y="1400"/>
                    <a:pt x="1422" y="0"/>
                    <a:pt x="3145" y="0"/>
                  </a:cubicBezTo>
                  <a:lnTo>
                    <a:pt x="3145" y="0"/>
                  </a:lnTo>
                  <a:cubicBezTo>
                    <a:pt x="4889" y="22"/>
                    <a:pt x="6267" y="1443"/>
                    <a:pt x="6267" y="31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5" name="Google Shape;13815;p4"/>
            <p:cNvSpPr/>
            <p:nvPr/>
          </p:nvSpPr>
          <p:spPr>
            <a:xfrm>
              <a:off x="7680247" y="428020"/>
              <a:ext cx="366241" cy="724470"/>
            </a:xfrm>
            <a:custGeom>
              <a:rect b="b" l="l" r="r" t="t"/>
              <a:pathLst>
                <a:path extrusionOk="0" h="11845" w="5988">
                  <a:moveTo>
                    <a:pt x="5987" y="2994"/>
                  </a:moveTo>
                  <a:lnTo>
                    <a:pt x="5147" y="9519"/>
                  </a:lnTo>
                  <a:cubicBezTo>
                    <a:pt x="4975" y="10789"/>
                    <a:pt x="4071" y="11844"/>
                    <a:pt x="2779" y="11844"/>
                  </a:cubicBezTo>
                  <a:lnTo>
                    <a:pt x="2779" y="11844"/>
                  </a:lnTo>
                  <a:cubicBezTo>
                    <a:pt x="2434" y="11844"/>
                    <a:pt x="2111" y="11758"/>
                    <a:pt x="1810" y="11608"/>
                  </a:cubicBezTo>
                  <a:cubicBezTo>
                    <a:pt x="1207" y="11134"/>
                    <a:pt x="819" y="10423"/>
                    <a:pt x="754" y="9670"/>
                  </a:cubicBezTo>
                  <a:lnTo>
                    <a:pt x="1" y="3123"/>
                  </a:lnTo>
                  <a:cubicBezTo>
                    <a:pt x="22" y="1400"/>
                    <a:pt x="1443" y="1"/>
                    <a:pt x="3166" y="22"/>
                  </a:cubicBezTo>
                  <a:lnTo>
                    <a:pt x="3166" y="22"/>
                  </a:lnTo>
                  <a:cubicBezTo>
                    <a:pt x="3683" y="22"/>
                    <a:pt x="4200" y="151"/>
                    <a:pt x="4652" y="410"/>
                  </a:cubicBezTo>
                  <a:cubicBezTo>
                    <a:pt x="5492" y="991"/>
                    <a:pt x="5987" y="1960"/>
                    <a:pt x="5987" y="299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6" name="Google Shape;13816;p4"/>
            <p:cNvSpPr/>
            <p:nvPr/>
          </p:nvSpPr>
          <p:spPr>
            <a:xfrm>
              <a:off x="7731624" y="479397"/>
              <a:ext cx="293763" cy="293763"/>
            </a:xfrm>
            <a:custGeom>
              <a:rect b="b" l="l" r="r" t="t"/>
              <a:pathLst>
                <a:path extrusionOk="0" h="4803" w="4803">
                  <a:moveTo>
                    <a:pt x="539" y="3360"/>
                  </a:moveTo>
                  <a:cubicBezTo>
                    <a:pt x="1056" y="4393"/>
                    <a:pt x="2326" y="4803"/>
                    <a:pt x="3360" y="4286"/>
                  </a:cubicBezTo>
                  <a:cubicBezTo>
                    <a:pt x="4393" y="3747"/>
                    <a:pt x="4803" y="2477"/>
                    <a:pt x="4264" y="1443"/>
                  </a:cubicBezTo>
                  <a:cubicBezTo>
                    <a:pt x="3747" y="410"/>
                    <a:pt x="2477" y="0"/>
                    <a:pt x="1443" y="539"/>
                  </a:cubicBezTo>
                  <a:cubicBezTo>
                    <a:pt x="410" y="1056"/>
                    <a:pt x="0" y="2326"/>
                    <a:pt x="539" y="336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4"/>
            <p:cNvSpPr/>
            <p:nvPr/>
          </p:nvSpPr>
          <p:spPr>
            <a:xfrm>
              <a:off x="7727649" y="474137"/>
              <a:ext cx="262204" cy="262142"/>
            </a:xfrm>
            <a:custGeom>
              <a:rect b="b" l="l" r="r" t="t"/>
              <a:pathLst>
                <a:path extrusionOk="0" h="4286" w="4287">
                  <a:moveTo>
                    <a:pt x="44" y="2068"/>
                  </a:moveTo>
                  <a:cubicBezTo>
                    <a:pt x="1" y="3230"/>
                    <a:pt x="905" y="4200"/>
                    <a:pt x="2068" y="4243"/>
                  </a:cubicBezTo>
                  <a:cubicBezTo>
                    <a:pt x="3231" y="4286"/>
                    <a:pt x="4200" y="3360"/>
                    <a:pt x="4243" y="2218"/>
                  </a:cubicBezTo>
                  <a:cubicBezTo>
                    <a:pt x="4286" y="1056"/>
                    <a:pt x="3360" y="86"/>
                    <a:pt x="2219" y="43"/>
                  </a:cubicBezTo>
                  <a:cubicBezTo>
                    <a:pt x="1056" y="0"/>
                    <a:pt x="87" y="905"/>
                    <a:pt x="44" y="20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4"/>
            <p:cNvSpPr/>
            <p:nvPr/>
          </p:nvSpPr>
          <p:spPr>
            <a:xfrm>
              <a:off x="7744774" y="486003"/>
              <a:ext cx="243733" cy="250277"/>
            </a:xfrm>
            <a:custGeom>
              <a:rect b="b" l="l" r="r" t="t"/>
              <a:pathLst>
                <a:path extrusionOk="0" h="4092" w="3985">
                  <a:moveTo>
                    <a:pt x="776" y="3747"/>
                  </a:moveTo>
                  <a:cubicBezTo>
                    <a:pt x="1078" y="3919"/>
                    <a:pt x="1422" y="4027"/>
                    <a:pt x="1788" y="4049"/>
                  </a:cubicBezTo>
                  <a:cubicBezTo>
                    <a:pt x="2951" y="4092"/>
                    <a:pt x="3920" y="3166"/>
                    <a:pt x="3963" y="2024"/>
                  </a:cubicBezTo>
                  <a:cubicBezTo>
                    <a:pt x="3985" y="1378"/>
                    <a:pt x="3705" y="754"/>
                    <a:pt x="3209" y="323"/>
                  </a:cubicBezTo>
                  <a:cubicBezTo>
                    <a:pt x="2908" y="151"/>
                    <a:pt x="2542" y="43"/>
                    <a:pt x="2197" y="22"/>
                  </a:cubicBezTo>
                  <a:cubicBezTo>
                    <a:pt x="1034" y="0"/>
                    <a:pt x="65" y="905"/>
                    <a:pt x="22" y="2067"/>
                  </a:cubicBezTo>
                  <a:cubicBezTo>
                    <a:pt x="1" y="2713"/>
                    <a:pt x="281" y="3316"/>
                    <a:pt x="776" y="37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4"/>
            <p:cNvSpPr/>
            <p:nvPr/>
          </p:nvSpPr>
          <p:spPr>
            <a:xfrm>
              <a:off x="7783001" y="529429"/>
              <a:ext cx="151500" cy="151561"/>
            </a:xfrm>
            <a:custGeom>
              <a:rect b="b" l="l" r="r" t="t"/>
              <a:pathLst>
                <a:path extrusionOk="0" h="2478" w="2477">
                  <a:moveTo>
                    <a:pt x="22" y="1185"/>
                  </a:moveTo>
                  <a:cubicBezTo>
                    <a:pt x="0" y="1853"/>
                    <a:pt x="517" y="2413"/>
                    <a:pt x="1185" y="2456"/>
                  </a:cubicBezTo>
                  <a:cubicBezTo>
                    <a:pt x="1852" y="2477"/>
                    <a:pt x="2434" y="1939"/>
                    <a:pt x="2455" y="1271"/>
                  </a:cubicBezTo>
                  <a:cubicBezTo>
                    <a:pt x="2477" y="604"/>
                    <a:pt x="1938" y="44"/>
                    <a:pt x="1271" y="22"/>
                  </a:cubicBezTo>
                  <a:cubicBezTo>
                    <a:pt x="603" y="1"/>
                    <a:pt x="43" y="518"/>
                    <a:pt x="22" y="11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4"/>
            <p:cNvSpPr/>
            <p:nvPr/>
          </p:nvSpPr>
          <p:spPr>
            <a:xfrm>
              <a:off x="7797497" y="544520"/>
              <a:ext cx="135720" cy="135720"/>
            </a:xfrm>
            <a:custGeom>
              <a:rect b="b" l="l" r="r" t="t"/>
              <a:pathLst>
                <a:path extrusionOk="0" h="2219" w="2219">
                  <a:moveTo>
                    <a:pt x="237" y="1939"/>
                  </a:moveTo>
                  <a:cubicBezTo>
                    <a:pt x="431" y="2111"/>
                    <a:pt x="689" y="2197"/>
                    <a:pt x="948" y="2197"/>
                  </a:cubicBezTo>
                  <a:cubicBezTo>
                    <a:pt x="1615" y="2219"/>
                    <a:pt x="2197" y="1702"/>
                    <a:pt x="2218" y="1034"/>
                  </a:cubicBezTo>
                  <a:cubicBezTo>
                    <a:pt x="2218" y="776"/>
                    <a:pt x="2154" y="517"/>
                    <a:pt x="2003" y="302"/>
                  </a:cubicBezTo>
                  <a:cubicBezTo>
                    <a:pt x="1788" y="130"/>
                    <a:pt x="1529" y="44"/>
                    <a:pt x="1271" y="22"/>
                  </a:cubicBezTo>
                  <a:cubicBezTo>
                    <a:pt x="603" y="1"/>
                    <a:pt x="22" y="539"/>
                    <a:pt x="0" y="1207"/>
                  </a:cubicBezTo>
                  <a:cubicBezTo>
                    <a:pt x="0" y="1465"/>
                    <a:pt x="86" y="1723"/>
                    <a:pt x="237" y="193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4"/>
            <p:cNvSpPr/>
            <p:nvPr/>
          </p:nvSpPr>
          <p:spPr>
            <a:xfrm>
              <a:off x="7797497" y="543925"/>
              <a:ext cx="125138" cy="127830"/>
            </a:xfrm>
            <a:custGeom>
              <a:rect b="b" l="l" r="r" t="t"/>
              <a:pathLst>
                <a:path extrusionOk="0" h="2090" w="2046">
                  <a:moveTo>
                    <a:pt x="1852" y="216"/>
                  </a:moveTo>
                  <a:cubicBezTo>
                    <a:pt x="1680" y="87"/>
                    <a:pt x="1486" y="44"/>
                    <a:pt x="1271" y="22"/>
                  </a:cubicBezTo>
                  <a:cubicBezTo>
                    <a:pt x="603" y="1"/>
                    <a:pt x="22" y="539"/>
                    <a:pt x="0" y="1207"/>
                  </a:cubicBezTo>
                  <a:cubicBezTo>
                    <a:pt x="0" y="1443"/>
                    <a:pt x="65" y="1680"/>
                    <a:pt x="194" y="1874"/>
                  </a:cubicBezTo>
                  <a:cubicBezTo>
                    <a:pt x="366" y="1982"/>
                    <a:pt x="582" y="2046"/>
                    <a:pt x="775" y="2068"/>
                  </a:cubicBezTo>
                  <a:cubicBezTo>
                    <a:pt x="1465" y="2089"/>
                    <a:pt x="2024" y="1551"/>
                    <a:pt x="2046" y="884"/>
                  </a:cubicBezTo>
                  <a:cubicBezTo>
                    <a:pt x="2046" y="647"/>
                    <a:pt x="1981" y="410"/>
                    <a:pt x="1852" y="216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4"/>
            <p:cNvSpPr/>
            <p:nvPr/>
          </p:nvSpPr>
          <p:spPr>
            <a:xfrm>
              <a:off x="7780371" y="941730"/>
              <a:ext cx="185751" cy="185751"/>
            </a:xfrm>
            <a:custGeom>
              <a:rect b="b" l="l" r="r" t="t"/>
              <a:pathLst>
                <a:path extrusionOk="0" h="3037" w="3037">
                  <a:moveTo>
                    <a:pt x="323" y="2132"/>
                  </a:moveTo>
                  <a:cubicBezTo>
                    <a:pt x="668" y="2778"/>
                    <a:pt x="1465" y="3036"/>
                    <a:pt x="2132" y="2713"/>
                  </a:cubicBezTo>
                  <a:cubicBezTo>
                    <a:pt x="2778" y="2369"/>
                    <a:pt x="3037" y="1572"/>
                    <a:pt x="2692" y="904"/>
                  </a:cubicBezTo>
                  <a:cubicBezTo>
                    <a:pt x="2369" y="258"/>
                    <a:pt x="1572" y="0"/>
                    <a:pt x="905" y="345"/>
                  </a:cubicBezTo>
                  <a:cubicBezTo>
                    <a:pt x="259" y="668"/>
                    <a:pt x="0" y="1464"/>
                    <a:pt x="323" y="213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3" name="Google Shape;13823;p4"/>
            <p:cNvSpPr/>
            <p:nvPr/>
          </p:nvSpPr>
          <p:spPr>
            <a:xfrm>
              <a:off x="7763246" y="924605"/>
              <a:ext cx="189726" cy="188381"/>
            </a:xfrm>
            <a:custGeom>
              <a:rect b="b" l="l" r="r" t="t"/>
              <a:pathLst>
                <a:path extrusionOk="0" h="3080" w="3102">
                  <a:moveTo>
                    <a:pt x="237" y="1960"/>
                  </a:moveTo>
                  <a:cubicBezTo>
                    <a:pt x="474" y="2692"/>
                    <a:pt x="1249" y="3079"/>
                    <a:pt x="1981" y="2843"/>
                  </a:cubicBezTo>
                  <a:cubicBezTo>
                    <a:pt x="2692" y="2606"/>
                    <a:pt x="3101" y="1830"/>
                    <a:pt x="2864" y="1120"/>
                  </a:cubicBezTo>
                  <a:cubicBezTo>
                    <a:pt x="2627" y="388"/>
                    <a:pt x="1831" y="0"/>
                    <a:pt x="1120" y="237"/>
                  </a:cubicBezTo>
                  <a:cubicBezTo>
                    <a:pt x="388" y="474"/>
                    <a:pt x="0" y="1249"/>
                    <a:pt x="237" y="19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4" name="Google Shape;13824;p4"/>
            <p:cNvSpPr/>
            <p:nvPr/>
          </p:nvSpPr>
          <p:spPr>
            <a:xfrm>
              <a:off x="7775111" y="936409"/>
              <a:ext cx="177861" cy="168686"/>
            </a:xfrm>
            <a:custGeom>
              <a:rect b="b" l="l" r="r" t="t"/>
              <a:pathLst>
                <a:path extrusionOk="0" h="2758" w="2908">
                  <a:moveTo>
                    <a:pt x="1077" y="2693"/>
                  </a:moveTo>
                  <a:cubicBezTo>
                    <a:pt x="1314" y="2757"/>
                    <a:pt x="1551" y="2736"/>
                    <a:pt x="1787" y="2650"/>
                  </a:cubicBezTo>
                  <a:cubicBezTo>
                    <a:pt x="2498" y="2413"/>
                    <a:pt x="2907" y="1637"/>
                    <a:pt x="2670" y="927"/>
                  </a:cubicBezTo>
                  <a:cubicBezTo>
                    <a:pt x="2541" y="518"/>
                    <a:pt x="2218" y="195"/>
                    <a:pt x="1831" y="44"/>
                  </a:cubicBezTo>
                  <a:cubicBezTo>
                    <a:pt x="1594" y="1"/>
                    <a:pt x="1357" y="22"/>
                    <a:pt x="1120" y="87"/>
                  </a:cubicBezTo>
                  <a:cubicBezTo>
                    <a:pt x="409" y="324"/>
                    <a:pt x="0" y="1099"/>
                    <a:pt x="237" y="1831"/>
                  </a:cubicBezTo>
                  <a:cubicBezTo>
                    <a:pt x="366" y="2240"/>
                    <a:pt x="689" y="2563"/>
                    <a:pt x="1077" y="26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4"/>
            <p:cNvSpPr/>
            <p:nvPr/>
          </p:nvSpPr>
          <p:spPr>
            <a:xfrm>
              <a:off x="7802757" y="964116"/>
              <a:ext cx="109359" cy="109359"/>
            </a:xfrm>
            <a:custGeom>
              <a:rect b="b" l="l" r="r" t="t"/>
              <a:pathLst>
                <a:path extrusionOk="0" h="1788" w="1788">
                  <a:moveTo>
                    <a:pt x="151" y="1141"/>
                  </a:moveTo>
                  <a:cubicBezTo>
                    <a:pt x="280" y="1551"/>
                    <a:pt x="732" y="1787"/>
                    <a:pt x="1142" y="1658"/>
                  </a:cubicBezTo>
                  <a:cubicBezTo>
                    <a:pt x="1572" y="1507"/>
                    <a:pt x="1788" y="1055"/>
                    <a:pt x="1658" y="646"/>
                  </a:cubicBezTo>
                  <a:cubicBezTo>
                    <a:pt x="1508" y="237"/>
                    <a:pt x="1077" y="0"/>
                    <a:pt x="646" y="129"/>
                  </a:cubicBezTo>
                  <a:cubicBezTo>
                    <a:pt x="237" y="280"/>
                    <a:pt x="0" y="732"/>
                    <a:pt x="151" y="11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6" name="Google Shape;13826;p4"/>
            <p:cNvSpPr/>
            <p:nvPr/>
          </p:nvSpPr>
          <p:spPr>
            <a:xfrm>
              <a:off x="7815907" y="975921"/>
              <a:ext cx="96209" cy="92294"/>
            </a:xfrm>
            <a:custGeom>
              <a:rect b="b" l="l" r="r" t="t"/>
              <a:pathLst>
                <a:path extrusionOk="0" h="1509" w="1573">
                  <a:moveTo>
                    <a:pt x="431" y="1465"/>
                  </a:moveTo>
                  <a:cubicBezTo>
                    <a:pt x="582" y="1508"/>
                    <a:pt x="776" y="1508"/>
                    <a:pt x="927" y="1465"/>
                  </a:cubicBezTo>
                  <a:cubicBezTo>
                    <a:pt x="1357" y="1314"/>
                    <a:pt x="1573" y="862"/>
                    <a:pt x="1443" y="453"/>
                  </a:cubicBezTo>
                  <a:cubicBezTo>
                    <a:pt x="1400" y="281"/>
                    <a:pt x="1293" y="152"/>
                    <a:pt x="1142" y="44"/>
                  </a:cubicBezTo>
                  <a:cubicBezTo>
                    <a:pt x="970" y="1"/>
                    <a:pt x="797" y="1"/>
                    <a:pt x="625" y="44"/>
                  </a:cubicBezTo>
                  <a:cubicBezTo>
                    <a:pt x="216" y="195"/>
                    <a:pt x="1" y="647"/>
                    <a:pt x="130" y="1056"/>
                  </a:cubicBezTo>
                  <a:cubicBezTo>
                    <a:pt x="173" y="1228"/>
                    <a:pt x="281" y="1358"/>
                    <a:pt x="431" y="1465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7" name="Google Shape;13827;p4"/>
            <p:cNvSpPr/>
            <p:nvPr/>
          </p:nvSpPr>
          <p:spPr>
            <a:xfrm>
              <a:off x="7815907" y="975921"/>
              <a:ext cx="88319" cy="89664"/>
            </a:xfrm>
            <a:custGeom>
              <a:rect b="b" l="l" r="r" t="t"/>
              <a:pathLst>
                <a:path extrusionOk="0" h="1466" w="1444">
                  <a:moveTo>
                    <a:pt x="1034" y="22"/>
                  </a:moveTo>
                  <a:cubicBezTo>
                    <a:pt x="905" y="1"/>
                    <a:pt x="754" y="1"/>
                    <a:pt x="625" y="44"/>
                  </a:cubicBezTo>
                  <a:cubicBezTo>
                    <a:pt x="216" y="195"/>
                    <a:pt x="1" y="625"/>
                    <a:pt x="130" y="1056"/>
                  </a:cubicBezTo>
                  <a:cubicBezTo>
                    <a:pt x="173" y="1207"/>
                    <a:pt x="259" y="1336"/>
                    <a:pt x="388" y="1422"/>
                  </a:cubicBezTo>
                  <a:cubicBezTo>
                    <a:pt x="517" y="1465"/>
                    <a:pt x="668" y="1444"/>
                    <a:pt x="797" y="1401"/>
                  </a:cubicBezTo>
                  <a:cubicBezTo>
                    <a:pt x="1207" y="1271"/>
                    <a:pt x="1443" y="819"/>
                    <a:pt x="1314" y="389"/>
                  </a:cubicBezTo>
                  <a:cubicBezTo>
                    <a:pt x="1250" y="238"/>
                    <a:pt x="1164" y="109"/>
                    <a:pt x="1034" y="22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4"/>
            <p:cNvSpPr/>
            <p:nvPr/>
          </p:nvSpPr>
          <p:spPr>
            <a:xfrm>
              <a:off x="7769790" y="1293358"/>
              <a:ext cx="40918" cy="227953"/>
            </a:xfrm>
            <a:custGeom>
              <a:rect b="b" l="l" r="r" t="t"/>
              <a:pathLst>
                <a:path extrusionOk="0" h="3727" w="669">
                  <a:moveTo>
                    <a:pt x="1" y="1"/>
                  </a:moveTo>
                  <a:lnTo>
                    <a:pt x="669" y="1"/>
                  </a:lnTo>
                  <a:lnTo>
                    <a:pt x="669" y="3726"/>
                  </a:lnTo>
                  <a:lnTo>
                    <a:pt x="1" y="3726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29" name="Google Shape;13829;p4"/>
          <p:cNvGrpSpPr/>
          <p:nvPr/>
        </p:nvGrpSpPr>
        <p:grpSpPr>
          <a:xfrm>
            <a:off x="710805" y="1483826"/>
            <a:ext cx="431297" cy="578082"/>
            <a:chOff x="3206500" y="2373713"/>
            <a:chExt cx="1148900" cy="714475"/>
          </a:xfrm>
        </p:grpSpPr>
        <p:grpSp>
          <p:nvGrpSpPr>
            <p:cNvPr id="13830" name="Google Shape;13830;p4"/>
            <p:cNvGrpSpPr/>
            <p:nvPr/>
          </p:nvGrpSpPr>
          <p:grpSpPr>
            <a:xfrm>
              <a:off x="3206500" y="2373713"/>
              <a:ext cx="1148900" cy="714475"/>
              <a:chOff x="3206500" y="2526113"/>
              <a:chExt cx="1148900" cy="714475"/>
            </a:xfrm>
          </p:grpSpPr>
          <p:sp>
            <p:nvSpPr>
              <p:cNvPr id="13831" name="Google Shape;13831;p4"/>
              <p:cNvSpPr/>
              <p:nvPr/>
            </p:nvSpPr>
            <p:spPr>
              <a:xfrm>
                <a:off x="3285975" y="2594513"/>
                <a:ext cx="762550" cy="591550"/>
              </a:xfrm>
              <a:custGeom>
                <a:rect b="b" l="l" r="r" t="t"/>
                <a:pathLst>
                  <a:path extrusionOk="0" h="23662" w="30502">
                    <a:moveTo>
                      <a:pt x="1" y="0"/>
                    </a:moveTo>
                    <a:lnTo>
                      <a:pt x="1" y="8244"/>
                    </a:lnTo>
                    <a:lnTo>
                      <a:pt x="9354" y="8244"/>
                    </a:lnTo>
                    <a:lnTo>
                      <a:pt x="14124" y="22182"/>
                    </a:lnTo>
                    <a:lnTo>
                      <a:pt x="17007" y="21221"/>
                    </a:lnTo>
                    <a:lnTo>
                      <a:pt x="18782" y="23661"/>
                    </a:lnTo>
                    <a:lnTo>
                      <a:pt x="30502" y="15232"/>
                    </a:lnTo>
                    <a:lnTo>
                      <a:pt x="26990" y="10315"/>
                    </a:lnTo>
                    <a:lnTo>
                      <a:pt x="18560" y="16341"/>
                    </a:lnTo>
                    <a:lnTo>
                      <a:pt x="14013" y="3143"/>
                    </a:lnTo>
                    <a:lnTo>
                      <a:pt x="11166" y="4104"/>
                    </a:lnTo>
                    <a:lnTo>
                      <a:pt x="111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2" name="Google Shape;13832;p4"/>
              <p:cNvSpPr/>
              <p:nvPr/>
            </p:nvSpPr>
            <p:spPr>
              <a:xfrm>
                <a:off x="3601150" y="2985663"/>
                <a:ext cx="248675" cy="200400"/>
              </a:xfrm>
              <a:custGeom>
                <a:rect b="b" l="l" r="r" t="t"/>
                <a:pathLst>
                  <a:path extrusionOk="0" h="8016" w="9947">
                    <a:moveTo>
                      <a:pt x="4381" y="1"/>
                    </a:moveTo>
                    <a:cubicBezTo>
                      <a:pt x="2696" y="1"/>
                      <a:pt x="1075" y="772"/>
                      <a:pt x="1" y="2137"/>
                    </a:cubicBezTo>
                    <a:lnTo>
                      <a:pt x="1517" y="6536"/>
                    </a:lnTo>
                    <a:lnTo>
                      <a:pt x="4400" y="5575"/>
                    </a:lnTo>
                    <a:lnTo>
                      <a:pt x="6175" y="8015"/>
                    </a:lnTo>
                    <a:lnTo>
                      <a:pt x="9946" y="5316"/>
                    </a:lnTo>
                    <a:cubicBezTo>
                      <a:pt x="9872" y="3098"/>
                      <a:pt x="8467" y="1176"/>
                      <a:pt x="6397" y="362"/>
                    </a:cubicBezTo>
                    <a:lnTo>
                      <a:pt x="5953" y="695"/>
                    </a:lnTo>
                    <a:lnTo>
                      <a:pt x="5768" y="177"/>
                    </a:lnTo>
                    <a:cubicBezTo>
                      <a:pt x="5308" y="58"/>
                      <a:pt x="4842" y="1"/>
                      <a:pt x="4381" y="1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3" name="Google Shape;13833;p4"/>
              <p:cNvSpPr/>
              <p:nvPr/>
            </p:nvSpPr>
            <p:spPr>
              <a:xfrm>
                <a:off x="3408925" y="2594513"/>
                <a:ext cx="266200" cy="243350"/>
              </a:xfrm>
              <a:custGeom>
                <a:rect b="b" l="l" r="r" t="t"/>
                <a:pathLst>
                  <a:path extrusionOk="0" h="9734" w="10648">
                    <a:moveTo>
                      <a:pt x="2440" y="0"/>
                    </a:moveTo>
                    <a:cubicBezTo>
                      <a:pt x="0" y="2181"/>
                      <a:pt x="0" y="6026"/>
                      <a:pt x="2440" y="8244"/>
                    </a:cubicBezTo>
                    <a:lnTo>
                      <a:pt x="4436" y="8244"/>
                    </a:lnTo>
                    <a:lnTo>
                      <a:pt x="4917" y="9575"/>
                    </a:lnTo>
                    <a:cubicBezTo>
                      <a:pt x="5350" y="9682"/>
                      <a:pt x="5789" y="9733"/>
                      <a:pt x="6226" y="9733"/>
                    </a:cubicBezTo>
                    <a:cubicBezTo>
                      <a:pt x="7909" y="9733"/>
                      <a:pt x="9552" y="8964"/>
                      <a:pt x="10639" y="7590"/>
                    </a:cubicBezTo>
                    <a:lnTo>
                      <a:pt x="10639" y="7590"/>
                    </a:lnTo>
                    <a:lnTo>
                      <a:pt x="10648" y="7616"/>
                    </a:lnTo>
                    <a:lnTo>
                      <a:pt x="10648" y="7579"/>
                    </a:lnTo>
                    <a:cubicBezTo>
                      <a:pt x="10645" y="7583"/>
                      <a:pt x="10642" y="7587"/>
                      <a:pt x="10639" y="7590"/>
                    </a:cubicBezTo>
                    <a:lnTo>
                      <a:pt x="10639" y="7590"/>
                    </a:lnTo>
                    <a:lnTo>
                      <a:pt x="9095" y="3143"/>
                    </a:lnTo>
                    <a:lnTo>
                      <a:pt x="6248" y="4104"/>
                    </a:lnTo>
                    <a:lnTo>
                      <a:pt x="6248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4" name="Google Shape;13834;p4"/>
              <p:cNvSpPr/>
              <p:nvPr/>
            </p:nvSpPr>
            <p:spPr>
              <a:xfrm>
                <a:off x="3285975" y="2594513"/>
                <a:ext cx="23150" cy="206125"/>
              </a:xfrm>
              <a:custGeom>
                <a:rect b="b" l="l" r="r" t="t"/>
                <a:pathLst>
                  <a:path extrusionOk="0" h="8245" w="926">
                    <a:moveTo>
                      <a:pt x="1" y="0"/>
                    </a:moveTo>
                    <a:lnTo>
                      <a:pt x="1" y="8244"/>
                    </a:lnTo>
                    <a:lnTo>
                      <a:pt x="925" y="8244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5" name="Google Shape;13835;p4"/>
              <p:cNvSpPr/>
              <p:nvPr/>
            </p:nvSpPr>
            <p:spPr>
              <a:xfrm>
                <a:off x="3206500" y="2526113"/>
                <a:ext cx="79500" cy="342925"/>
              </a:xfrm>
              <a:custGeom>
                <a:rect b="b" l="l" r="r" t="t"/>
                <a:pathLst>
                  <a:path extrusionOk="0" h="13717" w="3180">
                    <a:moveTo>
                      <a:pt x="0" y="0"/>
                    </a:moveTo>
                    <a:lnTo>
                      <a:pt x="0" y="13716"/>
                    </a:lnTo>
                    <a:lnTo>
                      <a:pt x="1590" y="13716"/>
                    </a:lnTo>
                    <a:cubicBezTo>
                      <a:pt x="2514" y="13716"/>
                      <a:pt x="3180" y="12681"/>
                      <a:pt x="3180" y="11424"/>
                    </a:cubicBezTo>
                    <a:lnTo>
                      <a:pt x="3180" y="2329"/>
                    </a:lnTo>
                    <a:cubicBezTo>
                      <a:pt x="3180" y="1035"/>
                      <a:pt x="2477" y="0"/>
                      <a:pt x="15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6" name="Google Shape;13836;p4"/>
              <p:cNvSpPr/>
              <p:nvPr/>
            </p:nvSpPr>
            <p:spPr>
              <a:xfrm>
                <a:off x="3447725" y="2579713"/>
                <a:ext cx="234800" cy="234800"/>
              </a:xfrm>
              <a:custGeom>
                <a:rect b="b" l="l" r="r" t="t"/>
                <a:pathLst>
                  <a:path extrusionOk="0" h="9392" w="9392">
                    <a:moveTo>
                      <a:pt x="4696" y="0"/>
                    </a:moveTo>
                    <a:cubicBezTo>
                      <a:pt x="2108" y="0"/>
                      <a:pt x="1" y="2108"/>
                      <a:pt x="1" y="4696"/>
                    </a:cubicBezTo>
                    <a:cubicBezTo>
                      <a:pt x="1" y="7284"/>
                      <a:pt x="2108" y="9391"/>
                      <a:pt x="4696" y="9391"/>
                    </a:cubicBezTo>
                    <a:cubicBezTo>
                      <a:pt x="7284" y="9391"/>
                      <a:pt x="9391" y="7284"/>
                      <a:pt x="9391" y="4696"/>
                    </a:cubicBezTo>
                    <a:cubicBezTo>
                      <a:pt x="9391" y="2108"/>
                      <a:pt x="7284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7" name="Google Shape;13837;p4"/>
              <p:cNvSpPr/>
              <p:nvPr/>
            </p:nvSpPr>
            <p:spPr>
              <a:xfrm>
                <a:off x="4053125" y="2638738"/>
                <a:ext cx="302275" cy="262675"/>
              </a:xfrm>
              <a:custGeom>
                <a:rect b="b" l="l" r="r" t="t"/>
                <a:pathLst>
                  <a:path extrusionOk="0" h="10507" w="12091">
                    <a:moveTo>
                      <a:pt x="6419" y="0"/>
                    </a:moveTo>
                    <a:cubicBezTo>
                      <a:pt x="5821" y="0"/>
                      <a:pt x="5232" y="150"/>
                      <a:pt x="4733" y="449"/>
                    </a:cubicBezTo>
                    <a:cubicBezTo>
                      <a:pt x="4178" y="745"/>
                      <a:pt x="3698" y="1115"/>
                      <a:pt x="3254" y="1558"/>
                    </a:cubicBezTo>
                    <a:cubicBezTo>
                      <a:pt x="2884" y="1965"/>
                      <a:pt x="2552" y="2409"/>
                      <a:pt x="2256" y="2889"/>
                    </a:cubicBezTo>
                    <a:cubicBezTo>
                      <a:pt x="1775" y="3666"/>
                      <a:pt x="1369" y="4516"/>
                      <a:pt x="1036" y="5366"/>
                    </a:cubicBezTo>
                    <a:cubicBezTo>
                      <a:pt x="740" y="6106"/>
                      <a:pt x="518" y="6734"/>
                      <a:pt x="407" y="7178"/>
                    </a:cubicBezTo>
                    <a:cubicBezTo>
                      <a:pt x="333" y="7400"/>
                      <a:pt x="296" y="7585"/>
                      <a:pt x="259" y="7732"/>
                    </a:cubicBezTo>
                    <a:cubicBezTo>
                      <a:pt x="185" y="7843"/>
                      <a:pt x="185" y="7917"/>
                      <a:pt x="185" y="7917"/>
                    </a:cubicBezTo>
                    <a:lnTo>
                      <a:pt x="222" y="8028"/>
                    </a:lnTo>
                    <a:cubicBezTo>
                      <a:pt x="222" y="8139"/>
                      <a:pt x="185" y="8250"/>
                      <a:pt x="185" y="8398"/>
                    </a:cubicBezTo>
                    <a:cubicBezTo>
                      <a:pt x="1" y="9470"/>
                      <a:pt x="851" y="10468"/>
                      <a:pt x="1960" y="10505"/>
                    </a:cubicBezTo>
                    <a:cubicBezTo>
                      <a:pt x="1982" y="10506"/>
                      <a:pt x="2003" y="10506"/>
                      <a:pt x="2024" y="10506"/>
                    </a:cubicBezTo>
                    <a:cubicBezTo>
                      <a:pt x="3103" y="10506"/>
                      <a:pt x="3954" y="9596"/>
                      <a:pt x="3846" y="8509"/>
                    </a:cubicBezTo>
                    <a:cubicBezTo>
                      <a:pt x="3846" y="8509"/>
                      <a:pt x="3846" y="8509"/>
                      <a:pt x="3846" y="8361"/>
                    </a:cubicBezTo>
                    <a:cubicBezTo>
                      <a:pt x="3883" y="8250"/>
                      <a:pt x="3883" y="8102"/>
                      <a:pt x="3883" y="7917"/>
                    </a:cubicBezTo>
                    <a:cubicBezTo>
                      <a:pt x="3919" y="7548"/>
                      <a:pt x="3993" y="6956"/>
                      <a:pt x="4104" y="6328"/>
                    </a:cubicBezTo>
                    <a:cubicBezTo>
                      <a:pt x="4252" y="5588"/>
                      <a:pt x="4437" y="4849"/>
                      <a:pt x="4696" y="4146"/>
                    </a:cubicBezTo>
                    <a:cubicBezTo>
                      <a:pt x="4844" y="3777"/>
                      <a:pt x="4992" y="3444"/>
                      <a:pt x="5213" y="3111"/>
                    </a:cubicBezTo>
                    <a:cubicBezTo>
                      <a:pt x="5361" y="2778"/>
                      <a:pt x="5620" y="2520"/>
                      <a:pt x="5879" y="2261"/>
                    </a:cubicBezTo>
                    <a:cubicBezTo>
                      <a:pt x="6101" y="2039"/>
                      <a:pt x="6397" y="1891"/>
                      <a:pt x="6729" y="1854"/>
                    </a:cubicBezTo>
                    <a:cubicBezTo>
                      <a:pt x="6860" y="1828"/>
                      <a:pt x="6987" y="1816"/>
                      <a:pt x="7112" y="1816"/>
                    </a:cubicBezTo>
                    <a:cubicBezTo>
                      <a:pt x="7339" y="1816"/>
                      <a:pt x="7563" y="1856"/>
                      <a:pt x="7801" y="1928"/>
                    </a:cubicBezTo>
                    <a:cubicBezTo>
                      <a:pt x="8171" y="2002"/>
                      <a:pt x="8504" y="2150"/>
                      <a:pt x="8874" y="2335"/>
                    </a:cubicBezTo>
                    <a:cubicBezTo>
                      <a:pt x="9169" y="2520"/>
                      <a:pt x="9502" y="2741"/>
                      <a:pt x="9798" y="2963"/>
                    </a:cubicBezTo>
                    <a:cubicBezTo>
                      <a:pt x="10057" y="3148"/>
                      <a:pt x="10315" y="3333"/>
                      <a:pt x="10537" y="3555"/>
                    </a:cubicBezTo>
                    <a:cubicBezTo>
                      <a:pt x="10759" y="3740"/>
                      <a:pt x="10944" y="3888"/>
                      <a:pt x="11129" y="4035"/>
                    </a:cubicBezTo>
                    <a:lnTo>
                      <a:pt x="11572" y="4516"/>
                    </a:lnTo>
                    <a:cubicBezTo>
                      <a:pt x="11628" y="4553"/>
                      <a:pt x="11693" y="4571"/>
                      <a:pt x="11753" y="4571"/>
                    </a:cubicBezTo>
                    <a:cubicBezTo>
                      <a:pt x="11813" y="4571"/>
                      <a:pt x="11868" y="4553"/>
                      <a:pt x="11905" y="4516"/>
                    </a:cubicBezTo>
                    <a:cubicBezTo>
                      <a:pt x="12053" y="4405"/>
                      <a:pt x="12090" y="4257"/>
                      <a:pt x="11979" y="4109"/>
                    </a:cubicBezTo>
                    <a:lnTo>
                      <a:pt x="11572" y="3555"/>
                    </a:lnTo>
                    <a:cubicBezTo>
                      <a:pt x="11462" y="3407"/>
                      <a:pt x="11351" y="3185"/>
                      <a:pt x="11129" y="2926"/>
                    </a:cubicBezTo>
                    <a:cubicBezTo>
                      <a:pt x="10907" y="2704"/>
                      <a:pt x="10722" y="2409"/>
                      <a:pt x="10463" y="2150"/>
                    </a:cubicBezTo>
                    <a:cubicBezTo>
                      <a:pt x="10168" y="1854"/>
                      <a:pt x="9835" y="1558"/>
                      <a:pt x="9539" y="1300"/>
                    </a:cubicBezTo>
                    <a:cubicBezTo>
                      <a:pt x="9132" y="967"/>
                      <a:pt x="8726" y="708"/>
                      <a:pt x="8282" y="449"/>
                    </a:cubicBezTo>
                    <a:cubicBezTo>
                      <a:pt x="7764" y="190"/>
                      <a:pt x="7210" y="43"/>
                      <a:pt x="6618" y="6"/>
                    </a:cubicBezTo>
                    <a:cubicBezTo>
                      <a:pt x="6552" y="2"/>
                      <a:pt x="6485" y="0"/>
                      <a:pt x="64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8" name="Google Shape;13838;p4"/>
              <p:cNvSpPr/>
              <p:nvPr/>
            </p:nvSpPr>
            <p:spPr>
              <a:xfrm>
                <a:off x="4048500" y="2787263"/>
                <a:ext cx="305050" cy="261075"/>
              </a:xfrm>
              <a:custGeom>
                <a:rect b="b" l="l" r="r" t="t"/>
                <a:pathLst>
                  <a:path extrusionOk="0" h="10443" w="12202">
                    <a:moveTo>
                      <a:pt x="2148" y="0"/>
                    </a:moveTo>
                    <a:cubicBezTo>
                      <a:pt x="2001" y="0"/>
                      <a:pt x="1852" y="18"/>
                      <a:pt x="1701" y="54"/>
                    </a:cubicBezTo>
                    <a:cubicBezTo>
                      <a:pt x="629" y="313"/>
                      <a:pt x="1" y="1459"/>
                      <a:pt x="407" y="2494"/>
                    </a:cubicBezTo>
                    <a:lnTo>
                      <a:pt x="407" y="2531"/>
                    </a:lnTo>
                    <a:cubicBezTo>
                      <a:pt x="407" y="2531"/>
                      <a:pt x="407" y="2605"/>
                      <a:pt x="444" y="2716"/>
                    </a:cubicBezTo>
                    <a:cubicBezTo>
                      <a:pt x="481" y="2827"/>
                      <a:pt x="518" y="3012"/>
                      <a:pt x="592" y="3233"/>
                    </a:cubicBezTo>
                    <a:cubicBezTo>
                      <a:pt x="740" y="3677"/>
                      <a:pt x="925" y="4342"/>
                      <a:pt x="1221" y="5082"/>
                    </a:cubicBezTo>
                    <a:cubicBezTo>
                      <a:pt x="1590" y="5932"/>
                      <a:pt x="1997" y="6746"/>
                      <a:pt x="2478" y="7559"/>
                    </a:cubicBezTo>
                    <a:cubicBezTo>
                      <a:pt x="2774" y="8003"/>
                      <a:pt x="3106" y="8446"/>
                      <a:pt x="3476" y="8853"/>
                    </a:cubicBezTo>
                    <a:cubicBezTo>
                      <a:pt x="3883" y="9297"/>
                      <a:pt x="4326" y="9703"/>
                      <a:pt x="4844" y="9999"/>
                    </a:cubicBezTo>
                    <a:cubicBezTo>
                      <a:pt x="5435" y="10295"/>
                      <a:pt x="6064" y="10443"/>
                      <a:pt x="6729" y="10443"/>
                    </a:cubicBezTo>
                    <a:cubicBezTo>
                      <a:pt x="7321" y="10406"/>
                      <a:pt x="7912" y="10258"/>
                      <a:pt x="8430" y="9962"/>
                    </a:cubicBezTo>
                    <a:cubicBezTo>
                      <a:pt x="8874" y="9740"/>
                      <a:pt x="9280" y="9481"/>
                      <a:pt x="9650" y="9149"/>
                    </a:cubicBezTo>
                    <a:cubicBezTo>
                      <a:pt x="9983" y="8890"/>
                      <a:pt x="10279" y="8594"/>
                      <a:pt x="10574" y="8298"/>
                    </a:cubicBezTo>
                    <a:cubicBezTo>
                      <a:pt x="10833" y="8003"/>
                      <a:pt x="11055" y="7744"/>
                      <a:pt x="11240" y="7485"/>
                    </a:cubicBezTo>
                    <a:cubicBezTo>
                      <a:pt x="11425" y="7263"/>
                      <a:pt x="11573" y="7041"/>
                      <a:pt x="11720" y="6856"/>
                    </a:cubicBezTo>
                    <a:lnTo>
                      <a:pt x="12127" y="6302"/>
                    </a:lnTo>
                    <a:cubicBezTo>
                      <a:pt x="12201" y="6191"/>
                      <a:pt x="12164" y="6043"/>
                      <a:pt x="12090" y="5969"/>
                    </a:cubicBezTo>
                    <a:cubicBezTo>
                      <a:pt x="12035" y="5914"/>
                      <a:pt x="11961" y="5886"/>
                      <a:pt x="11887" y="5886"/>
                    </a:cubicBezTo>
                    <a:cubicBezTo>
                      <a:pt x="11813" y="5886"/>
                      <a:pt x="11739" y="5914"/>
                      <a:pt x="11683" y="5969"/>
                    </a:cubicBezTo>
                    <a:lnTo>
                      <a:pt x="11240" y="6413"/>
                    </a:lnTo>
                    <a:cubicBezTo>
                      <a:pt x="11092" y="6561"/>
                      <a:pt x="10907" y="6746"/>
                      <a:pt x="10685" y="6930"/>
                    </a:cubicBezTo>
                    <a:cubicBezTo>
                      <a:pt x="10426" y="7115"/>
                      <a:pt x="10205" y="7337"/>
                      <a:pt x="9909" y="7522"/>
                    </a:cubicBezTo>
                    <a:cubicBezTo>
                      <a:pt x="9613" y="7744"/>
                      <a:pt x="9317" y="7929"/>
                      <a:pt x="8985" y="8113"/>
                    </a:cubicBezTo>
                    <a:cubicBezTo>
                      <a:pt x="8652" y="8298"/>
                      <a:pt x="8282" y="8446"/>
                      <a:pt x="7912" y="8557"/>
                    </a:cubicBezTo>
                    <a:cubicBezTo>
                      <a:pt x="7702" y="8627"/>
                      <a:pt x="7476" y="8653"/>
                      <a:pt x="7244" y="8653"/>
                    </a:cubicBezTo>
                    <a:cubicBezTo>
                      <a:pt x="7111" y="8653"/>
                      <a:pt x="6976" y="8645"/>
                      <a:pt x="6840" y="8631"/>
                    </a:cubicBezTo>
                    <a:cubicBezTo>
                      <a:pt x="6545" y="8557"/>
                      <a:pt x="6249" y="8409"/>
                      <a:pt x="5990" y="8224"/>
                    </a:cubicBezTo>
                    <a:cubicBezTo>
                      <a:pt x="5731" y="7966"/>
                      <a:pt x="5509" y="7670"/>
                      <a:pt x="5325" y="7374"/>
                    </a:cubicBezTo>
                    <a:cubicBezTo>
                      <a:pt x="5140" y="7041"/>
                      <a:pt x="4955" y="6672"/>
                      <a:pt x="4807" y="6302"/>
                    </a:cubicBezTo>
                    <a:cubicBezTo>
                      <a:pt x="4548" y="5599"/>
                      <a:pt x="4363" y="4897"/>
                      <a:pt x="4252" y="4158"/>
                    </a:cubicBezTo>
                    <a:cubicBezTo>
                      <a:pt x="4104" y="3492"/>
                      <a:pt x="4068" y="2938"/>
                      <a:pt x="4031" y="2568"/>
                    </a:cubicBezTo>
                    <a:cubicBezTo>
                      <a:pt x="3994" y="2383"/>
                      <a:pt x="3994" y="2198"/>
                      <a:pt x="3994" y="2124"/>
                    </a:cubicBezTo>
                    <a:lnTo>
                      <a:pt x="3994" y="1976"/>
                    </a:lnTo>
                    <a:cubicBezTo>
                      <a:pt x="3994" y="1865"/>
                      <a:pt x="3994" y="1718"/>
                      <a:pt x="3957" y="1607"/>
                    </a:cubicBezTo>
                    <a:cubicBezTo>
                      <a:pt x="3829" y="653"/>
                      <a:pt x="3047" y="0"/>
                      <a:pt x="21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39" name="Google Shape;13839;p4"/>
              <p:cNvSpPr/>
              <p:nvPr/>
            </p:nvSpPr>
            <p:spPr>
              <a:xfrm>
                <a:off x="3555875" y="3008563"/>
                <a:ext cx="270825" cy="232025"/>
              </a:xfrm>
              <a:custGeom>
                <a:rect b="b" l="l" r="r" t="t"/>
                <a:pathLst>
                  <a:path extrusionOk="0" h="9281" w="10833">
                    <a:moveTo>
                      <a:pt x="6211" y="1"/>
                    </a:moveTo>
                    <a:cubicBezTo>
                      <a:pt x="2071" y="1"/>
                      <a:pt x="0" y="4992"/>
                      <a:pt x="2921" y="7913"/>
                    </a:cubicBezTo>
                    <a:cubicBezTo>
                      <a:pt x="3866" y="8858"/>
                      <a:pt x="5028" y="9280"/>
                      <a:pt x="6168" y="9280"/>
                    </a:cubicBezTo>
                    <a:cubicBezTo>
                      <a:pt x="8549" y="9280"/>
                      <a:pt x="10833" y="7435"/>
                      <a:pt x="10833" y="4659"/>
                    </a:cubicBezTo>
                    <a:cubicBezTo>
                      <a:pt x="10833" y="2071"/>
                      <a:pt x="8762" y="1"/>
                      <a:pt x="62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0" name="Google Shape;13840;p4"/>
              <p:cNvSpPr/>
              <p:nvPr/>
            </p:nvSpPr>
            <p:spPr>
              <a:xfrm>
                <a:off x="3959775" y="2782138"/>
                <a:ext cx="187650" cy="194100"/>
              </a:xfrm>
              <a:custGeom>
                <a:rect b="b" l="l" r="r" t="t"/>
                <a:pathLst>
                  <a:path extrusionOk="0" h="7764" w="7506">
                    <a:moveTo>
                      <a:pt x="3956" y="0"/>
                    </a:moveTo>
                    <a:lnTo>
                      <a:pt x="1" y="2810"/>
                    </a:lnTo>
                    <a:lnTo>
                      <a:pt x="3550" y="7764"/>
                    </a:lnTo>
                    <a:lnTo>
                      <a:pt x="7506" y="4917"/>
                    </a:lnTo>
                    <a:lnTo>
                      <a:pt x="395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1" name="Google Shape;13841;p4"/>
              <p:cNvSpPr/>
              <p:nvPr/>
            </p:nvSpPr>
            <p:spPr>
              <a:xfrm>
                <a:off x="4015225" y="2782138"/>
                <a:ext cx="132200" cy="148825"/>
              </a:xfrm>
              <a:custGeom>
                <a:rect b="b" l="l" r="r" t="t"/>
                <a:pathLst>
                  <a:path extrusionOk="0" h="5953" w="5288">
                    <a:moveTo>
                      <a:pt x="1738" y="0"/>
                    </a:moveTo>
                    <a:lnTo>
                      <a:pt x="334" y="998"/>
                    </a:lnTo>
                    <a:cubicBezTo>
                      <a:pt x="112" y="1442"/>
                      <a:pt x="1" y="1960"/>
                      <a:pt x="1" y="2440"/>
                    </a:cubicBezTo>
                    <a:cubicBezTo>
                      <a:pt x="1" y="4363"/>
                      <a:pt x="1591" y="5952"/>
                      <a:pt x="3513" y="5952"/>
                    </a:cubicBezTo>
                    <a:lnTo>
                      <a:pt x="3883" y="5952"/>
                    </a:lnTo>
                    <a:lnTo>
                      <a:pt x="5288" y="4917"/>
                    </a:lnTo>
                    <a:lnTo>
                      <a:pt x="1738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2" name="Google Shape;13842;p4"/>
              <p:cNvSpPr/>
              <p:nvPr/>
            </p:nvSpPr>
            <p:spPr>
              <a:xfrm>
                <a:off x="4001375" y="2767338"/>
                <a:ext cx="177475" cy="151900"/>
              </a:xfrm>
              <a:custGeom>
                <a:rect b="b" l="l" r="r" t="t"/>
                <a:pathLst>
                  <a:path extrusionOk="0" h="6076" w="7099">
                    <a:moveTo>
                      <a:pt x="4067" y="1"/>
                    </a:moveTo>
                    <a:cubicBezTo>
                      <a:pt x="1368" y="1"/>
                      <a:pt x="0" y="3291"/>
                      <a:pt x="1923" y="5176"/>
                    </a:cubicBezTo>
                    <a:cubicBezTo>
                      <a:pt x="2544" y="5798"/>
                      <a:pt x="3305" y="6075"/>
                      <a:pt x="4049" y="6075"/>
                    </a:cubicBezTo>
                    <a:cubicBezTo>
                      <a:pt x="5609" y="6075"/>
                      <a:pt x="7099" y="4859"/>
                      <a:pt x="7099" y="3032"/>
                    </a:cubicBezTo>
                    <a:cubicBezTo>
                      <a:pt x="7099" y="1368"/>
                      <a:pt x="5731" y="1"/>
                      <a:pt x="40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3" name="Google Shape;13843;p4"/>
            <p:cNvGrpSpPr/>
            <p:nvPr/>
          </p:nvGrpSpPr>
          <p:grpSpPr>
            <a:xfrm>
              <a:off x="3454809" y="2469266"/>
              <a:ext cx="187069" cy="187069"/>
              <a:chOff x="4416055" y="2468531"/>
              <a:chExt cx="342240" cy="342240"/>
            </a:xfrm>
          </p:grpSpPr>
          <p:sp>
            <p:nvSpPr>
              <p:cNvPr id="13844" name="Google Shape;13844;p4"/>
              <p:cNvSpPr/>
              <p:nvPr/>
            </p:nvSpPr>
            <p:spPr>
              <a:xfrm>
                <a:off x="4416055" y="2487138"/>
                <a:ext cx="317320" cy="323633"/>
              </a:xfrm>
              <a:custGeom>
                <a:rect b="b" l="l" r="r" t="t"/>
                <a:pathLst>
                  <a:path extrusionOk="0" h="2922" w="2865">
                    <a:moveTo>
                      <a:pt x="1629" y="1"/>
                    </a:moveTo>
                    <a:cubicBezTo>
                      <a:pt x="562" y="1"/>
                      <a:pt x="1" y="1349"/>
                      <a:pt x="787" y="2135"/>
                    </a:cubicBezTo>
                    <a:cubicBezTo>
                      <a:pt x="1517" y="2921"/>
                      <a:pt x="2865" y="2360"/>
                      <a:pt x="2865" y="1236"/>
                    </a:cubicBezTo>
                    <a:cubicBezTo>
                      <a:pt x="2865" y="562"/>
                      <a:pt x="2303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5" name="Google Shape;13845;p4"/>
              <p:cNvSpPr/>
              <p:nvPr/>
            </p:nvSpPr>
            <p:spPr>
              <a:xfrm>
                <a:off x="4440975" y="2468531"/>
                <a:ext cx="317320" cy="317320"/>
              </a:xfrm>
              <a:custGeom>
                <a:rect b="b" l="l" r="r" t="t"/>
                <a:pathLst>
                  <a:path extrusionOk="0" h="2865" w="2865">
                    <a:moveTo>
                      <a:pt x="1629" y="0"/>
                    </a:moveTo>
                    <a:cubicBezTo>
                      <a:pt x="562" y="0"/>
                      <a:pt x="0" y="1348"/>
                      <a:pt x="787" y="2078"/>
                    </a:cubicBezTo>
                    <a:cubicBezTo>
                      <a:pt x="1573" y="2865"/>
                      <a:pt x="2865" y="2303"/>
                      <a:pt x="2865" y="1236"/>
                    </a:cubicBezTo>
                    <a:cubicBezTo>
                      <a:pt x="2865" y="562"/>
                      <a:pt x="2303" y="0"/>
                      <a:pt x="16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6" name="Google Shape;13846;p4"/>
              <p:cNvSpPr/>
              <p:nvPr/>
            </p:nvSpPr>
            <p:spPr>
              <a:xfrm>
                <a:off x="4447178" y="2493340"/>
                <a:ext cx="292511" cy="255185"/>
              </a:xfrm>
              <a:custGeom>
                <a:rect b="b" l="l" r="r" t="t"/>
                <a:pathLst>
                  <a:path extrusionOk="0" h="2304" w="2641">
                    <a:moveTo>
                      <a:pt x="618" y="282"/>
                    </a:moveTo>
                    <a:cubicBezTo>
                      <a:pt x="0" y="1068"/>
                      <a:pt x="562" y="2248"/>
                      <a:pt x="1573" y="2248"/>
                    </a:cubicBezTo>
                    <a:cubicBezTo>
                      <a:pt x="2135" y="2304"/>
                      <a:pt x="2640" y="1798"/>
                      <a:pt x="2528" y="1237"/>
                    </a:cubicBezTo>
                    <a:cubicBezTo>
                      <a:pt x="2528" y="563"/>
                      <a:pt x="2022" y="1"/>
                      <a:pt x="1348" y="1"/>
                    </a:cubicBezTo>
                    <a:cubicBezTo>
                      <a:pt x="1068" y="1"/>
                      <a:pt x="787" y="113"/>
                      <a:pt x="562" y="282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47" name="Google Shape;13847;p4"/>
              <p:cNvSpPr/>
              <p:nvPr/>
            </p:nvSpPr>
            <p:spPr>
              <a:xfrm>
                <a:off x="4503109" y="2493340"/>
                <a:ext cx="230265" cy="230376"/>
              </a:xfrm>
              <a:custGeom>
                <a:rect b="b" l="l" r="r" t="t"/>
                <a:pathLst>
                  <a:path extrusionOk="0" h="2080" w="2079">
                    <a:moveTo>
                      <a:pt x="1910" y="1854"/>
                    </a:moveTo>
                    <a:cubicBezTo>
                      <a:pt x="2023" y="1686"/>
                      <a:pt x="2079" y="1461"/>
                      <a:pt x="2079" y="1237"/>
                    </a:cubicBezTo>
                    <a:cubicBezTo>
                      <a:pt x="2079" y="563"/>
                      <a:pt x="1517" y="1"/>
                      <a:pt x="843" y="1"/>
                    </a:cubicBezTo>
                    <a:cubicBezTo>
                      <a:pt x="619" y="1"/>
                      <a:pt x="338" y="57"/>
                      <a:pt x="169" y="226"/>
                    </a:cubicBezTo>
                    <a:cubicBezTo>
                      <a:pt x="57" y="394"/>
                      <a:pt x="1" y="619"/>
                      <a:pt x="1" y="843"/>
                    </a:cubicBezTo>
                    <a:cubicBezTo>
                      <a:pt x="1" y="1517"/>
                      <a:pt x="563" y="2079"/>
                      <a:pt x="1236" y="2079"/>
                    </a:cubicBezTo>
                    <a:cubicBezTo>
                      <a:pt x="1461" y="2079"/>
                      <a:pt x="1686" y="1967"/>
                      <a:pt x="1910" y="1854"/>
                    </a:cubicBezTo>
                    <a:close/>
                  </a:path>
                </a:pathLst>
              </a:custGeom>
              <a:solidFill>
                <a:srgbClr val="EFF0F1">
                  <a:alpha val="2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48" name="Google Shape;13848;p4"/>
            <p:cNvGrpSpPr/>
            <p:nvPr/>
          </p:nvGrpSpPr>
          <p:grpSpPr>
            <a:xfrm>
              <a:off x="3600059" y="2898288"/>
              <a:ext cx="187069" cy="187069"/>
              <a:chOff x="4416055" y="2468531"/>
              <a:chExt cx="342240" cy="342240"/>
            </a:xfrm>
          </p:grpSpPr>
          <p:sp>
            <p:nvSpPr>
              <p:cNvPr id="13849" name="Google Shape;13849;p4"/>
              <p:cNvSpPr/>
              <p:nvPr/>
            </p:nvSpPr>
            <p:spPr>
              <a:xfrm>
                <a:off x="4416055" y="2487138"/>
                <a:ext cx="317320" cy="323633"/>
              </a:xfrm>
              <a:custGeom>
                <a:rect b="b" l="l" r="r" t="t"/>
                <a:pathLst>
                  <a:path extrusionOk="0" h="2922" w="2865">
                    <a:moveTo>
                      <a:pt x="1629" y="1"/>
                    </a:moveTo>
                    <a:cubicBezTo>
                      <a:pt x="562" y="1"/>
                      <a:pt x="1" y="1349"/>
                      <a:pt x="787" y="2135"/>
                    </a:cubicBezTo>
                    <a:cubicBezTo>
                      <a:pt x="1517" y="2921"/>
                      <a:pt x="2865" y="2360"/>
                      <a:pt x="2865" y="1236"/>
                    </a:cubicBezTo>
                    <a:cubicBezTo>
                      <a:pt x="2865" y="562"/>
                      <a:pt x="2303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0" name="Google Shape;13850;p4"/>
              <p:cNvSpPr/>
              <p:nvPr/>
            </p:nvSpPr>
            <p:spPr>
              <a:xfrm>
                <a:off x="4440975" y="2468531"/>
                <a:ext cx="317320" cy="317320"/>
              </a:xfrm>
              <a:custGeom>
                <a:rect b="b" l="l" r="r" t="t"/>
                <a:pathLst>
                  <a:path extrusionOk="0" h="2865" w="2865">
                    <a:moveTo>
                      <a:pt x="1629" y="0"/>
                    </a:moveTo>
                    <a:cubicBezTo>
                      <a:pt x="562" y="0"/>
                      <a:pt x="0" y="1348"/>
                      <a:pt x="787" y="2078"/>
                    </a:cubicBezTo>
                    <a:cubicBezTo>
                      <a:pt x="1573" y="2865"/>
                      <a:pt x="2865" y="2303"/>
                      <a:pt x="2865" y="1236"/>
                    </a:cubicBezTo>
                    <a:cubicBezTo>
                      <a:pt x="2865" y="562"/>
                      <a:pt x="2303" y="0"/>
                      <a:pt x="16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1" name="Google Shape;13851;p4"/>
              <p:cNvSpPr/>
              <p:nvPr/>
            </p:nvSpPr>
            <p:spPr>
              <a:xfrm>
                <a:off x="4447178" y="2493340"/>
                <a:ext cx="292511" cy="255185"/>
              </a:xfrm>
              <a:custGeom>
                <a:rect b="b" l="l" r="r" t="t"/>
                <a:pathLst>
                  <a:path extrusionOk="0" h="2304" w="2641">
                    <a:moveTo>
                      <a:pt x="618" y="282"/>
                    </a:moveTo>
                    <a:cubicBezTo>
                      <a:pt x="0" y="1068"/>
                      <a:pt x="562" y="2248"/>
                      <a:pt x="1573" y="2248"/>
                    </a:cubicBezTo>
                    <a:cubicBezTo>
                      <a:pt x="2135" y="2304"/>
                      <a:pt x="2640" y="1798"/>
                      <a:pt x="2528" y="1237"/>
                    </a:cubicBezTo>
                    <a:cubicBezTo>
                      <a:pt x="2528" y="563"/>
                      <a:pt x="2022" y="1"/>
                      <a:pt x="1348" y="1"/>
                    </a:cubicBezTo>
                    <a:cubicBezTo>
                      <a:pt x="1068" y="1"/>
                      <a:pt x="787" y="113"/>
                      <a:pt x="562" y="282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2" name="Google Shape;13852;p4"/>
              <p:cNvSpPr/>
              <p:nvPr/>
            </p:nvSpPr>
            <p:spPr>
              <a:xfrm>
                <a:off x="4503109" y="2493340"/>
                <a:ext cx="230265" cy="230376"/>
              </a:xfrm>
              <a:custGeom>
                <a:rect b="b" l="l" r="r" t="t"/>
                <a:pathLst>
                  <a:path extrusionOk="0" h="2080" w="2079">
                    <a:moveTo>
                      <a:pt x="1910" y="1854"/>
                    </a:moveTo>
                    <a:cubicBezTo>
                      <a:pt x="2023" y="1686"/>
                      <a:pt x="2079" y="1461"/>
                      <a:pt x="2079" y="1237"/>
                    </a:cubicBezTo>
                    <a:cubicBezTo>
                      <a:pt x="2079" y="563"/>
                      <a:pt x="1517" y="1"/>
                      <a:pt x="843" y="1"/>
                    </a:cubicBezTo>
                    <a:cubicBezTo>
                      <a:pt x="619" y="1"/>
                      <a:pt x="338" y="57"/>
                      <a:pt x="169" y="226"/>
                    </a:cubicBezTo>
                    <a:cubicBezTo>
                      <a:pt x="57" y="394"/>
                      <a:pt x="1" y="619"/>
                      <a:pt x="1" y="843"/>
                    </a:cubicBezTo>
                    <a:cubicBezTo>
                      <a:pt x="1" y="1517"/>
                      <a:pt x="563" y="2079"/>
                      <a:pt x="1236" y="2079"/>
                    </a:cubicBezTo>
                    <a:cubicBezTo>
                      <a:pt x="1461" y="2079"/>
                      <a:pt x="1686" y="1967"/>
                      <a:pt x="1910" y="1854"/>
                    </a:cubicBezTo>
                    <a:close/>
                  </a:path>
                </a:pathLst>
              </a:custGeom>
              <a:solidFill>
                <a:srgbClr val="EFF0F1">
                  <a:alpha val="2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53" name="Google Shape;13853;p4"/>
            <p:cNvGrpSpPr/>
            <p:nvPr/>
          </p:nvGrpSpPr>
          <p:grpSpPr>
            <a:xfrm>
              <a:off x="4036650" y="2644349"/>
              <a:ext cx="112392" cy="112392"/>
              <a:chOff x="4416055" y="2468531"/>
              <a:chExt cx="342240" cy="342240"/>
            </a:xfrm>
          </p:grpSpPr>
          <p:sp>
            <p:nvSpPr>
              <p:cNvPr id="13854" name="Google Shape;13854;p4"/>
              <p:cNvSpPr/>
              <p:nvPr/>
            </p:nvSpPr>
            <p:spPr>
              <a:xfrm>
                <a:off x="4416055" y="2487138"/>
                <a:ext cx="317320" cy="323633"/>
              </a:xfrm>
              <a:custGeom>
                <a:rect b="b" l="l" r="r" t="t"/>
                <a:pathLst>
                  <a:path extrusionOk="0" h="2922" w="2865">
                    <a:moveTo>
                      <a:pt x="1629" y="1"/>
                    </a:moveTo>
                    <a:cubicBezTo>
                      <a:pt x="562" y="1"/>
                      <a:pt x="1" y="1349"/>
                      <a:pt x="787" y="2135"/>
                    </a:cubicBezTo>
                    <a:cubicBezTo>
                      <a:pt x="1517" y="2921"/>
                      <a:pt x="2865" y="2360"/>
                      <a:pt x="2865" y="1236"/>
                    </a:cubicBezTo>
                    <a:cubicBezTo>
                      <a:pt x="2865" y="562"/>
                      <a:pt x="2303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5" name="Google Shape;13855;p4"/>
              <p:cNvSpPr/>
              <p:nvPr/>
            </p:nvSpPr>
            <p:spPr>
              <a:xfrm>
                <a:off x="4440975" y="2468531"/>
                <a:ext cx="317320" cy="317320"/>
              </a:xfrm>
              <a:custGeom>
                <a:rect b="b" l="l" r="r" t="t"/>
                <a:pathLst>
                  <a:path extrusionOk="0" h="2865" w="2865">
                    <a:moveTo>
                      <a:pt x="1629" y="0"/>
                    </a:moveTo>
                    <a:cubicBezTo>
                      <a:pt x="562" y="0"/>
                      <a:pt x="0" y="1348"/>
                      <a:pt x="787" y="2078"/>
                    </a:cubicBezTo>
                    <a:cubicBezTo>
                      <a:pt x="1573" y="2865"/>
                      <a:pt x="2865" y="2303"/>
                      <a:pt x="2865" y="1236"/>
                    </a:cubicBezTo>
                    <a:cubicBezTo>
                      <a:pt x="2865" y="562"/>
                      <a:pt x="2303" y="0"/>
                      <a:pt x="16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6" name="Google Shape;13856;p4"/>
              <p:cNvSpPr/>
              <p:nvPr/>
            </p:nvSpPr>
            <p:spPr>
              <a:xfrm>
                <a:off x="4447178" y="2493340"/>
                <a:ext cx="292511" cy="255185"/>
              </a:xfrm>
              <a:custGeom>
                <a:rect b="b" l="l" r="r" t="t"/>
                <a:pathLst>
                  <a:path extrusionOk="0" h="2304" w="2641">
                    <a:moveTo>
                      <a:pt x="618" y="282"/>
                    </a:moveTo>
                    <a:cubicBezTo>
                      <a:pt x="0" y="1068"/>
                      <a:pt x="562" y="2248"/>
                      <a:pt x="1573" y="2248"/>
                    </a:cubicBezTo>
                    <a:cubicBezTo>
                      <a:pt x="2135" y="2304"/>
                      <a:pt x="2640" y="1798"/>
                      <a:pt x="2528" y="1237"/>
                    </a:cubicBezTo>
                    <a:cubicBezTo>
                      <a:pt x="2528" y="563"/>
                      <a:pt x="2022" y="1"/>
                      <a:pt x="1348" y="1"/>
                    </a:cubicBezTo>
                    <a:cubicBezTo>
                      <a:pt x="1068" y="1"/>
                      <a:pt x="787" y="113"/>
                      <a:pt x="562" y="282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57" name="Google Shape;13857;p4"/>
              <p:cNvSpPr/>
              <p:nvPr/>
            </p:nvSpPr>
            <p:spPr>
              <a:xfrm>
                <a:off x="4503109" y="2493340"/>
                <a:ext cx="230265" cy="230376"/>
              </a:xfrm>
              <a:custGeom>
                <a:rect b="b" l="l" r="r" t="t"/>
                <a:pathLst>
                  <a:path extrusionOk="0" h="2080" w="2079">
                    <a:moveTo>
                      <a:pt x="1910" y="1854"/>
                    </a:moveTo>
                    <a:cubicBezTo>
                      <a:pt x="2023" y="1686"/>
                      <a:pt x="2079" y="1461"/>
                      <a:pt x="2079" y="1237"/>
                    </a:cubicBezTo>
                    <a:cubicBezTo>
                      <a:pt x="2079" y="563"/>
                      <a:pt x="1517" y="1"/>
                      <a:pt x="843" y="1"/>
                    </a:cubicBezTo>
                    <a:cubicBezTo>
                      <a:pt x="619" y="1"/>
                      <a:pt x="338" y="57"/>
                      <a:pt x="169" y="226"/>
                    </a:cubicBezTo>
                    <a:cubicBezTo>
                      <a:pt x="57" y="394"/>
                      <a:pt x="1" y="619"/>
                      <a:pt x="1" y="843"/>
                    </a:cubicBezTo>
                    <a:cubicBezTo>
                      <a:pt x="1" y="1517"/>
                      <a:pt x="563" y="2079"/>
                      <a:pt x="1236" y="2079"/>
                    </a:cubicBezTo>
                    <a:cubicBezTo>
                      <a:pt x="1461" y="2079"/>
                      <a:pt x="1686" y="1967"/>
                      <a:pt x="1910" y="1854"/>
                    </a:cubicBezTo>
                    <a:close/>
                  </a:path>
                </a:pathLst>
              </a:custGeom>
              <a:solidFill>
                <a:srgbClr val="EFF0F1">
                  <a:alpha val="2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58" name="Google Shape;13858;p4"/>
          <p:cNvSpPr txBox="1"/>
          <p:nvPr>
            <p:ph idx="3" type="subTitle"/>
          </p:nvPr>
        </p:nvSpPr>
        <p:spPr>
          <a:xfrm>
            <a:off x="5616304" y="2892925"/>
            <a:ext cx="31932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Medical applications</a:t>
            </a:r>
            <a:endParaRPr/>
          </a:p>
        </p:txBody>
      </p:sp>
      <p:sp>
        <p:nvSpPr>
          <p:cNvPr id="13859" name="Google Shape;13859;p4"/>
          <p:cNvSpPr/>
          <p:nvPr/>
        </p:nvSpPr>
        <p:spPr>
          <a:xfrm>
            <a:off x="4605645" y="2700025"/>
            <a:ext cx="736500" cy="736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60" name="Google Shape;13860;p4"/>
          <p:cNvSpPr txBox="1"/>
          <p:nvPr>
            <p:ph idx="3" type="subTitle"/>
          </p:nvPr>
        </p:nvSpPr>
        <p:spPr>
          <a:xfrm>
            <a:off x="1303550" y="2892925"/>
            <a:ext cx="2545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Manufacturing</a:t>
            </a:r>
            <a:endParaRPr/>
          </a:p>
        </p:txBody>
      </p:sp>
      <p:sp>
        <p:nvSpPr>
          <p:cNvPr id="13861" name="Google Shape;13861;p4"/>
          <p:cNvSpPr/>
          <p:nvPr/>
        </p:nvSpPr>
        <p:spPr>
          <a:xfrm>
            <a:off x="567045" y="2700025"/>
            <a:ext cx="736500" cy="736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62" name="Google Shape;13862;p4"/>
          <p:cNvGrpSpPr/>
          <p:nvPr/>
        </p:nvGrpSpPr>
        <p:grpSpPr>
          <a:xfrm>
            <a:off x="710789" y="2779205"/>
            <a:ext cx="431325" cy="578134"/>
            <a:chOff x="2152825" y="3470400"/>
            <a:chExt cx="693225" cy="898700"/>
          </a:xfrm>
        </p:grpSpPr>
        <p:grpSp>
          <p:nvGrpSpPr>
            <p:cNvPr id="13863" name="Google Shape;13863;p4"/>
            <p:cNvGrpSpPr/>
            <p:nvPr/>
          </p:nvGrpSpPr>
          <p:grpSpPr>
            <a:xfrm>
              <a:off x="2152825" y="3470400"/>
              <a:ext cx="693225" cy="898700"/>
              <a:chOff x="2152825" y="3622800"/>
              <a:chExt cx="693225" cy="898700"/>
            </a:xfrm>
          </p:grpSpPr>
          <p:sp>
            <p:nvSpPr>
              <p:cNvPr id="13864" name="Google Shape;13864;p4"/>
              <p:cNvSpPr/>
              <p:nvPr/>
            </p:nvSpPr>
            <p:spPr>
              <a:xfrm>
                <a:off x="2219375" y="3645275"/>
                <a:ext cx="493575" cy="876225"/>
              </a:xfrm>
              <a:custGeom>
                <a:rect b="b" l="l" r="r" t="t"/>
                <a:pathLst>
                  <a:path extrusionOk="0" h="35049" w="19743">
                    <a:moveTo>
                      <a:pt x="15417" y="0"/>
                    </a:moveTo>
                    <a:lnTo>
                      <a:pt x="1664" y="13790"/>
                    </a:lnTo>
                    <a:lnTo>
                      <a:pt x="3808" y="15935"/>
                    </a:lnTo>
                    <a:lnTo>
                      <a:pt x="0" y="15935"/>
                    </a:lnTo>
                    <a:lnTo>
                      <a:pt x="0" y="35048"/>
                    </a:lnTo>
                    <a:lnTo>
                      <a:pt x="7616" y="35048"/>
                    </a:lnTo>
                    <a:lnTo>
                      <a:pt x="7616" y="16415"/>
                    </a:lnTo>
                    <a:lnTo>
                      <a:pt x="19743" y="4289"/>
                    </a:lnTo>
                    <a:lnTo>
                      <a:pt x="154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5" name="Google Shape;13865;p4"/>
              <p:cNvSpPr/>
              <p:nvPr/>
            </p:nvSpPr>
            <p:spPr>
              <a:xfrm>
                <a:off x="2455050" y="3645275"/>
                <a:ext cx="257900" cy="293925"/>
              </a:xfrm>
              <a:custGeom>
                <a:rect b="b" l="l" r="r" t="t"/>
                <a:pathLst>
                  <a:path extrusionOk="0" h="11757" w="10316">
                    <a:moveTo>
                      <a:pt x="5990" y="0"/>
                    </a:moveTo>
                    <a:lnTo>
                      <a:pt x="1" y="5989"/>
                    </a:lnTo>
                    <a:lnTo>
                      <a:pt x="482" y="10722"/>
                    </a:lnTo>
                    <a:lnTo>
                      <a:pt x="2848" y="11757"/>
                    </a:lnTo>
                    <a:lnTo>
                      <a:pt x="4992" y="9613"/>
                    </a:lnTo>
                    <a:lnTo>
                      <a:pt x="3846" y="8799"/>
                    </a:lnTo>
                    <a:lnTo>
                      <a:pt x="4179" y="5731"/>
                    </a:lnTo>
                    <a:lnTo>
                      <a:pt x="5547" y="5139"/>
                    </a:lnTo>
                    <a:cubicBezTo>
                      <a:pt x="6286" y="5768"/>
                      <a:pt x="7210" y="6137"/>
                      <a:pt x="8134" y="6137"/>
                    </a:cubicBezTo>
                    <a:lnTo>
                      <a:pt x="8504" y="6137"/>
                    </a:lnTo>
                    <a:lnTo>
                      <a:pt x="10316" y="4326"/>
                    </a:lnTo>
                    <a:lnTo>
                      <a:pt x="5990" y="0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6" name="Google Shape;13866;p4"/>
              <p:cNvSpPr/>
              <p:nvPr/>
            </p:nvSpPr>
            <p:spPr>
              <a:xfrm>
                <a:off x="2219375" y="3926250"/>
                <a:ext cx="212600" cy="235250"/>
              </a:xfrm>
              <a:custGeom>
                <a:rect b="b" l="l" r="r" t="t"/>
                <a:pathLst>
                  <a:path extrusionOk="0" h="9410" w="8504">
                    <a:moveTo>
                      <a:pt x="4215" y="0"/>
                    </a:moveTo>
                    <a:lnTo>
                      <a:pt x="1664" y="2551"/>
                    </a:lnTo>
                    <a:lnTo>
                      <a:pt x="3808" y="4696"/>
                    </a:lnTo>
                    <a:lnTo>
                      <a:pt x="0" y="4696"/>
                    </a:lnTo>
                    <a:lnTo>
                      <a:pt x="0" y="7468"/>
                    </a:lnTo>
                    <a:cubicBezTo>
                      <a:pt x="925" y="8762"/>
                      <a:pt x="2348" y="9409"/>
                      <a:pt x="3776" y="9409"/>
                    </a:cubicBezTo>
                    <a:cubicBezTo>
                      <a:pt x="5204" y="9409"/>
                      <a:pt x="6637" y="8762"/>
                      <a:pt x="7579" y="7468"/>
                    </a:cubicBezTo>
                    <a:lnTo>
                      <a:pt x="7579" y="5176"/>
                    </a:lnTo>
                    <a:lnTo>
                      <a:pt x="8504" y="4252"/>
                    </a:lnTo>
                    <a:cubicBezTo>
                      <a:pt x="8282" y="1960"/>
                      <a:pt x="6470" y="185"/>
                      <a:pt x="4215" y="0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7" name="Google Shape;13867;p4"/>
              <p:cNvSpPr/>
              <p:nvPr/>
            </p:nvSpPr>
            <p:spPr>
              <a:xfrm>
                <a:off x="2471700" y="3649900"/>
                <a:ext cx="374350" cy="296700"/>
              </a:xfrm>
              <a:custGeom>
                <a:rect b="b" l="l" r="r" t="t"/>
                <a:pathLst>
                  <a:path extrusionOk="0" h="11868" w="14974">
                    <a:moveTo>
                      <a:pt x="5139" y="37"/>
                    </a:moveTo>
                    <a:lnTo>
                      <a:pt x="814" y="2810"/>
                    </a:lnTo>
                    <a:lnTo>
                      <a:pt x="0" y="3290"/>
                    </a:lnTo>
                    <a:lnTo>
                      <a:pt x="74" y="3956"/>
                    </a:lnTo>
                    <a:lnTo>
                      <a:pt x="666" y="9354"/>
                    </a:lnTo>
                    <a:lnTo>
                      <a:pt x="703" y="9871"/>
                    </a:lnTo>
                    <a:lnTo>
                      <a:pt x="1036" y="10019"/>
                    </a:lnTo>
                    <a:lnTo>
                      <a:pt x="5139" y="11868"/>
                    </a:lnTo>
                    <a:lnTo>
                      <a:pt x="5435" y="11350"/>
                    </a:lnTo>
                    <a:lnTo>
                      <a:pt x="2182" y="9021"/>
                    </a:lnTo>
                    <a:lnTo>
                      <a:pt x="2662" y="4917"/>
                    </a:lnTo>
                    <a:lnTo>
                      <a:pt x="6803" y="3143"/>
                    </a:lnTo>
                    <a:lnTo>
                      <a:pt x="5139" y="37"/>
                    </a:lnTo>
                    <a:close/>
                    <a:moveTo>
                      <a:pt x="9835" y="0"/>
                    </a:moveTo>
                    <a:lnTo>
                      <a:pt x="8208" y="3143"/>
                    </a:lnTo>
                    <a:lnTo>
                      <a:pt x="12312" y="4917"/>
                    </a:lnTo>
                    <a:lnTo>
                      <a:pt x="12755" y="9021"/>
                    </a:lnTo>
                    <a:lnTo>
                      <a:pt x="9539" y="11350"/>
                    </a:lnTo>
                    <a:lnTo>
                      <a:pt x="9835" y="11868"/>
                    </a:lnTo>
                    <a:lnTo>
                      <a:pt x="13938" y="10056"/>
                    </a:lnTo>
                    <a:lnTo>
                      <a:pt x="14271" y="9908"/>
                    </a:lnTo>
                    <a:lnTo>
                      <a:pt x="14308" y="9391"/>
                    </a:lnTo>
                    <a:lnTo>
                      <a:pt x="14900" y="3993"/>
                    </a:lnTo>
                    <a:lnTo>
                      <a:pt x="14974" y="3327"/>
                    </a:lnTo>
                    <a:lnTo>
                      <a:pt x="14197" y="2773"/>
                    </a:lnTo>
                    <a:lnTo>
                      <a:pt x="983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8" name="Google Shape;13868;p4"/>
              <p:cNvSpPr/>
              <p:nvPr/>
            </p:nvSpPr>
            <p:spPr>
              <a:xfrm>
                <a:off x="2582600" y="3622800"/>
                <a:ext cx="177500" cy="151900"/>
              </a:xfrm>
              <a:custGeom>
                <a:rect b="b" l="l" r="r" t="t"/>
                <a:pathLst>
                  <a:path extrusionOk="0" h="6076" w="7100">
                    <a:moveTo>
                      <a:pt x="3078" y="0"/>
                    </a:moveTo>
                    <a:cubicBezTo>
                      <a:pt x="1508" y="0"/>
                      <a:pt x="1" y="1217"/>
                      <a:pt x="1" y="3043"/>
                    </a:cubicBezTo>
                    <a:cubicBezTo>
                      <a:pt x="1" y="4744"/>
                      <a:pt x="1369" y="6075"/>
                      <a:pt x="3069" y="6075"/>
                    </a:cubicBezTo>
                    <a:cubicBezTo>
                      <a:pt x="5768" y="6075"/>
                      <a:pt x="7099" y="2822"/>
                      <a:pt x="5214" y="899"/>
                    </a:cubicBezTo>
                    <a:cubicBezTo>
                      <a:pt x="4592" y="278"/>
                      <a:pt x="3828" y="0"/>
                      <a:pt x="30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69" name="Google Shape;13869;p4"/>
              <p:cNvSpPr/>
              <p:nvPr/>
            </p:nvSpPr>
            <p:spPr>
              <a:xfrm>
                <a:off x="2187025" y="3948425"/>
                <a:ext cx="222775" cy="190225"/>
              </a:xfrm>
              <a:custGeom>
                <a:rect b="b" l="l" r="r" t="t"/>
                <a:pathLst>
                  <a:path extrusionOk="0" h="7609" w="8911">
                    <a:moveTo>
                      <a:pt x="5102" y="1"/>
                    </a:moveTo>
                    <a:cubicBezTo>
                      <a:pt x="1701" y="1"/>
                      <a:pt x="0" y="4104"/>
                      <a:pt x="2403" y="6507"/>
                    </a:cubicBezTo>
                    <a:cubicBezTo>
                      <a:pt x="3176" y="7268"/>
                      <a:pt x="4124" y="7608"/>
                      <a:pt x="5055" y="7608"/>
                    </a:cubicBezTo>
                    <a:cubicBezTo>
                      <a:pt x="7021" y="7608"/>
                      <a:pt x="8910" y="6091"/>
                      <a:pt x="8910" y="3809"/>
                    </a:cubicBezTo>
                    <a:cubicBezTo>
                      <a:pt x="8910" y="1701"/>
                      <a:pt x="7210" y="1"/>
                      <a:pt x="5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0" name="Google Shape;13870;p4"/>
              <p:cNvSpPr/>
              <p:nvPr/>
            </p:nvSpPr>
            <p:spPr>
              <a:xfrm>
                <a:off x="2219375" y="4416100"/>
                <a:ext cx="190425" cy="105400"/>
              </a:xfrm>
              <a:custGeom>
                <a:rect b="b" l="l" r="r" t="t"/>
                <a:pathLst>
                  <a:path extrusionOk="0" h="4216" w="7617">
                    <a:moveTo>
                      <a:pt x="0" y="1"/>
                    </a:moveTo>
                    <a:lnTo>
                      <a:pt x="0" y="4215"/>
                    </a:lnTo>
                    <a:lnTo>
                      <a:pt x="7616" y="4215"/>
                    </a:lnTo>
                    <a:lnTo>
                      <a:pt x="7616" y="1"/>
                    </a:ln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1" name="Google Shape;13871;p4"/>
              <p:cNvSpPr/>
              <p:nvPr/>
            </p:nvSpPr>
            <p:spPr>
              <a:xfrm>
                <a:off x="2152825" y="4440125"/>
                <a:ext cx="323525" cy="81375"/>
              </a:xfrm>
              <a:custGeom>
                <a:rect b="b" l="l" r="r" t="t"/>
                <a:pathLst>
                  <a:path extrusionOk="0" h="3255" w="12941">
                    <a:moveTo>
                      <a:pt x="1997" y="1"/>
                    </a:moveTo>
                    <a:cubicBezTo>
                      <a:pt x="888" y="1"/>
                      <a:pt x="0" y="888"/>
                      <a:pt x="0" y="1997"/>
                    </a:cubicBezTo>
                    <a:lnTo>
                      <a:pt x="0" y="3254"/>
                    </a:lnTo>
                    <a:lnTo>
                      <a:pt x="12940" y="3254"/>
                    </a:lnTo>
                    <a:lnTo>
                      <a:pt x="12940" y="1997"/>
                    </a:lnTo>
                    <a:cubicBezTo>
                      <a:pt x="12940" y="888"/>
                      <a:pt x="12016" y="1"/>
                      <a:pt x="109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2" name="Google Shape;13872;p4"/>
            <p:cNvGrpSpPr/>
            <p:nvPr/>
          </p:nvGrpSpPr>
          <p:grpSpPr>
            <a:xfrm>
              <a:off x="2226217" y="3830792"/>
              <a:ext cx="148361" cy="148361"/>
              <a:chOff x="4416055" y="2468531"/>
              <a:chExt cx="342240" cy="342240"/>
            </a:xfrm>
          </p:grpSpPr>
          <p:sp>
            <p:nvSpPr>
              <p:cNvPr id="13873" name="Google Shape;13873;p4"/>
              <p:cNvSpPr/>
              <p:nvPr/>
            </p:nvSpPr>
            <p:spPr>
              <a:xfrm>
                <a:off x="4416055" y="2487138"/>
                <a:ext cx="317320" cy="323633"/>
              </a:xfrm>
              <a:custGeom>
                <a:rect b="b" l="l" r="r" t="t"/>
                <a:pathLst>
                  <a:path extrusionOk="0" h="2922" w="2865">
                    <a:moveTo>
                      <a:pt x="1629" y="1"/>
                    </a:moveTo>
                    <a:cubicBezTo>
                      <a:pt x="562" y="1"/>
                      <a:pt x="1" y="1349"/>
                      <a:pt x="787" y="2135"/>
                    </a:cubicBezTo>
                    <a:cubicBezTo>
                      <a:pt x="1517" y="2921"/>
                      <a:pt x="2865" y="2360"/>
                      <a:pt x="2865" y="1236"/>
                    </a:cubicBezTo>
                    <a:cubicBezTo>
                      <a:pt x="2865" y="562"/>
                      <a:pt x="2303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4" name="Google Shape;13874;p4"/>
              <p:cNvSpPr/>
              <p:nvPr/>
            </p:nvSpPr>
            <p:spPr>
              <a:xfrm>
                <a:off x="4440975" y="2468531"/>
                <a:ext cx="317320" cy="317320"/>
              </a:xfrm>
              <a:custGeom>
                <a:rect b="b" l="l" r="r" t="t"/>
                <a:pathLst>
                  <a:path extrusionOk="0" h="2865" w="2865">
                    <a:moveTo>
                      <a:pt x="1629" y="0"/>
                    </a:moveTo>
                    <a:cubicBezTo>
                      <a:pt x="562" y="0"/>
                      <a:pt x="0" y="1348"/>
                      <a:pt x="787" y="2078"/>
                    </a:cubicBezTo>
                    <a:cubicBezTo>
                      <a:pt x="1573" y="2865"/>
                      <a:pt x="2865" y="2303"/>
                      <a:pt x="2865" y="1236"/>
                    </a:cubicBezTo>
                    <a:cubicBezTo>
                      <a:pt x="2865" y="562"/>
                      <a:pt x="2303" y="0"/>
                      <a:pt x="16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5" name="Google Shape;13875;p4"/>
              <p:cNvSpPr/>
              <p:nvPr/>
            </p:nvSpPr>
            <p:spPr>
              <a:xfrm>
                <a:off x="4447178" y="2493340"/>
                <a:ext cx="292511" cy="255185"/>
              </a:xfrm>
              <a:custGeom>
                <a:rect b="b" l="l" r="r" t="t"/>
                <a:pathLst>
                  <a:path extrusionOk="0" h="2304" w="2641">
                    <a:moveTo>
                      <a:pt x="618" y="282"/>
                    </a:moveTo>
                    <a:cubicBezTo>
                      <a:pt x="0" y="1068"/>
                      <a:pt x="562" y="2248"/>
                      <a:pt x="1573" y="2248"/>
                    </a:cubicBezTo>
                    <a:cubicBezTo>
                      <a:pt x="2135" y="2304"/>
                      <a:pt x="2640" y="1798"/>
                      <a:pt x="2528" y="1237"/>
                    </a:cubicBezTo>
                    <a:cubicBezTo>
                      <a:pt x="2528" y="563"/>
                      <a:pt x="2022" y="1"/>
                      <a:pt x="1348" y="1"/>
                    </a:cubicBezTo>
                    <a:cubicBezTo>
                      <a:pt x="1068" y="1"/>
                      <a:pt x="787" y="113"/>
                      <a:pt x="562" y="282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6" name="Google Shape;13876;p4"/>
              <p:cNvSpPr/>
              <p:nvPr/>
            </p:nvSpPr>
            <p:spPr>
              <a:xfrm>
                <a:off x="4503109" y="2493340"/>
                <a:ext cx="230265" cy="230376"/>
              </a:xfrm>
              <a:custGeom>
                <a:rect b="b" l="l" r="r" t="t"/>
                <a:pathLst>
                  <a:path extrusionOk="0" h="2080" w="2079">
                    <a:moveTo>
                      <a:pt x="1910" y="1854"/>
                    </a:moveTo>
                    <a:cubicBezTo>
                      <a:pt x="2023" y="1686"/>
                      <a:pt x="2079" y="1461"/>
                      <a:pt x="2079" y="1237"/>
                    </a:cubicBezTo>
                    <a:cubicBezTo>
                      <a:pt x="2079" y="563"/>
                      <a:pt x="1517" y="1"/>
                      <a:pt x="843" y="1"/>
                    </a:cubicBezTo>
                    <a:cubicBezTo>
                      <a:pt x="619" y="1"/>
                      <a:pt x="338" y="57"/>
                      <a:pt x="169" y="226"/>
                    </a:cubicBezTo>
                    <a:cubicBezTo>
                      <a:pt x="57" y="394"/>
                      <a:pt x="1" y="619"/>
                      <a:pt x="1" y="843"/>
                    </a:cubicBezTo>
                    <a:cubicBezTo>
                      <a:pt x="1" y="1517"/>
                      <a:pt x="563" y="2079"/>
                      <a:pt x="1236" y="2079"/>
                    </a:cubicBezTo>
                    <a:cubicBezTo>
                      <a:pt x="1461" y="2079"/>
                      <a:pt x="1686" y="1967"/>
                      <a:pt x="1910" y="1854"/>
                    </a:cubicBezTo>
                    <a:close/>
                  </a:path>
                </a:pathLst>
              </a:custGeom>
              <a:solidFill>
                <a:srgbClr val="EFF0F1">
                  <a:alpha val="2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877" name="Google Shape;13877;p4"/>
            <p:cNvGrpSpPr/>
            <p:nvPr/>
          </p:nvGrpSpPr>
          <p:grpSpPr>
            <a:xfrm>
              <a:off x="2590496" y="3497199"/>
              <a:ext cx="116396" cy="116396"/>
              <a:chOff x="4416055" y="2468531"/>
              <a:chExt cx="342240" cy="342240"/>
            </a:xfrm>
          </p:grpSpPr>
          <p:sp>
            <p:nvSpPr>
              <p:cNvPr id="13878" name="Google Shape;13878;p4"/>
              <p:cNvSpPr/>
              <p:nvPr/>
            </p:nvSpPr>
            <p:spPr>
              <a:xfrm>
                <a:off x="4416055" y="2487138"/>
                <a:ext cx="317320" cy="323633"/>
              </a:xfrm>
              <a:custGeom>
                <a:rect b="b" l="l" r="r" t="t"/>
                <a:pathLst>
                  <a:path extrusionOk="0" h="2922" w="2865">
                    <a:moveTo>
                      <a:pt x="1629" y="1"/>
                    </a:moveTo>
                    <a:cubicBezTo>
                      <a:pt x="562" y="1"/>
                      <a:pt x="1" y="1349"/>
                      <a:pt x="787" y="2135"/>
                    </a:cubicBezTo>
                    <a:cubicBezTo>
                      <a:pt x="1517" y="2921"/>
                      <a:pt x="2865" y="2360"/>
                      <a:pt x="2865" y="1236"/>
                    </a:cubicBezTo>
                    <a:cubicBezTo>
                      <a:pt x="2865" y="562"/>
                      <a:pt x="2303" y="1"/>
                      <a:pt x="16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9" name="Google Shape;13879;p4"/>
              <p:cNvSpPr/>
              <p:nvPr/>
            </p:nvSpPr>
            <p:spPr>
              <a:xfrm>
                <a:off x="4440975" y="2468531"/>
                <a:ext cx="317320" cy="317320"/>
              </a:xfrm>
              <a:custGeom>
                <a:rect b="b" l="l" r="r" t="t"/>
                <a:pathLst>
                  <a:path extrusionOk="0" h="2865" w="2865">
                    <a:moveTo>
                      <a:pt x="1629" y="0"/>
                    </a:moveTo>
                    <a:cubicBezTo>
                      <a:pt x="562" y="0"/>
                      <a:pt x="0" y="1348"/>
                      <a:pt x="787" y="2078"/>
                    </a:cubicBezTo>
                    <a:cubicBezTo>
                      <a:pt x="1573" y="2865"/>
                      <a:pt x="2865" y="2303"/>
                      <a:pt x="2865" y="1236"/>
                    </a:cubicBezTo>
                    <a:cubicBezTo>
                      <a:pt x="2865" y="562"/>
                      <a:pt x="2303" y="0"/>
                      <a:pt x="16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0" name="Google Shape;13880;p4"/>
              <p:cNvSpPr/>
              <p:nvPr/>
            </p:nvSpPr>
            <p:spPr>
              <a:xfrm>
                <a:off x="4447178" y="2493340"/>
                <a:ext cx="292511" cy="255185"/>
              </a:xfrm>
              <a:custGeom>
                <a:rect b="b" l="l" r="r" t="t"/>
                <a:pathLst>
                  <a:path extrusionOk="0" h="2304" w="2641">
                    <a:moveTo>
                      <a:pt x="618" y="282"/>
                    </a:moveTo>
                    <a:cubicBezTo>
                      <a:pt x="0" y="1068"/>
                      <a:pt x="562" y="2248"/>
                      <a:pt x="1573" y="2248"/>
                    </a:cubicBezTo>
                    <a:cubicBezTo>
                      <a:pt x="2135" y="2304"/>
                      <a:pt x="2640" y="1798"/>
                      <a:pt x="2528" y="1237"/>
                    </a:cubicBezTo>
                    <a:cubicBezTo>
                      <a:pt x="2528" y="563"/>
                      <a:pt x="2022" y="1"/>
                      <a:pt x="1348" y="1"/>
                    </a:cubicBezTo>
                    <a:cubicBezTo>
                      <a:pt x="1068" y="1"/>
                      <a:pt x="787" y="113"/>
                      <a:pt x="562" y="282"/>
                    </a:cubicBezTo>
                    <a:close/>
                  </a:path>
                </a:pathLst>
              </a:custGeom>
              <a:solidFill>
                <a:srgbClr val="191919">
                  <a:alpha val="26274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1" name="Google Shape;13881;p4"/>
              <p:cNvSpPr/>
              <p:nvPr/>
            </p:nvSpPr>
            <p:spPr>
              <a:xfrm>
                <a:off x="4503109" y="2493340"/>
                <a:ext cx="230265" cy="230376"/>
              </a:xfrm>
              <a:custGeom>
                <a:rect b="b" l="l" r="r" t="t"/>
                <a:pathLst>
                  <a:path extrusionOk="0" h="2080" w="2079">
                    <a:moveTo>
                      <a:pt x="1910" y="1854"/>
                    </a:moveTo>
                    <a:cubicBezTo>
                      <a:pt x="2023" y="1686"/>
                      <a:pt x="2079" y="1461"/>
                      <a:pt x="2079" y="1237"/>
                    </a:cubicBezTo>
                    <a:cubicBezTo>
                      <a:pt x="2079" y="563"/>
                      <a:pt x="1517" y="1"/>
                      <a:pt x="843" y="1"/>
                    </a:cubicBezTo>
                    <a:cubicBezTo>
                      <a:pt x="619" y="1"/>
                      <a:pt x="338" y="57"/>
                      <a:pt x="169" y="226"/>
                    </a:cubicBezTo>
                    <a:cubicBezTo>
                      <a:pt x="57" y="394"/>
                      <a:pt x="1" y="619"/>
                      <a:pt x="1" y="843"/>
                    </a:cubicBezTo>
                    <a:cubicBezTo>
                      <a:pt x="1" y="1517"/>
                      <a:pt x="563" y="2079"/>
                      <a:pt x="1236" y="2079"/>
                    </a:cubicBezTo>
                    <a:cubicBezTo>
                      <a:pt x="1461" y="2079"/>
                      <a:pt x="1686" y="1967"/>
                      <a:pt x="1910" y="1854"/>
                    </a:cubicBezTo>
                    <a:close/>
                  </a:path>
                </a:pathLst>
              </a:custGeom>
              <a:solidFill>
                <a:srgbClr val="EFF0F1">
                  <a:alpha val="21176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882" name="Google Shape;13882;p4"/>
          <p:cNvGrpSpPr/>
          <p:nvPr/>
        </p:nvGrpSpPr>
        <p:grpSpPr>
          <a:xfrm>
            <a:off x="4827757" y="2848126"/>
            <a:ext cx="310774" cy="358059"/>
            <a:chOff x="2388955" y="1292663"/>
            <a:chExt cx="334166" cy="384968"/>
          </a:xfrm>
        </p:grpSpPr>
        <p:sp>
          <p:nvSpPr>
            <p:cNvPr id="13883" name="Google Shape;13883;p4"/>
            <p:cNvSpPr/>
            <p:nvPr/>
          </p:nvSpPr>
          <p:spPr>
            <a:xfrm>
              <a:off x="2388955" y="1292663"/>
              <a:ext cx="134177" cy="384967"/>
            </a:xfrm>
            <a:custGeom>
              <a:rect b="b" l="l" r="r" t="t"/>
              <a:pathLst>
                <a:path extrusionOk="0" h="11003" w="3835">
                  <a:moveTo>
                    <a:pt x="3097" y="3120"/>
                  </a:moveTo>
                  <a:lnTo>
                    <a:pt x="3097" y="5502"/>
                  </a:lnTo>
                  <a:lnTo>
                    <a:pt x="715" y="5502"/>
                  </a:lnTo>
                  <a:lnTo>
                    <a:pt x="715" y="3120"/>
                  </a:lnTo>
                  <a:close/>
                  <a:moveTo>
                    <a:pt x="1899" y="7644"/>
                  </a:moveTo>
                  <a:cubicBezTo>
                    <a:pt x="2454" y="7644"/>
                    <a:pt x="2985" y="8071"/>
                    <a:pt x="3001" y="8717"/>
                  </a:cubicBezTo>
                  <a:cubicBezTo>
                    <a:pt x="3001" y="9312"/>
                    <a:pt x="2501" y="9812"/>
                    <a:pt x="1906" y="9812"/>
                  </a:cubicBezTo>
                  <a:lnTo>
                    <a:pt x="1906" y="9788"/>
                  </a:lnTo>
                  <a:cubicBezTo>
                    <a:pt x="953" y="9788"/>
                    <a:pt x="477" y="8645"/>
                    <a:pt x="1144" y="7955"/>
                  </a:cubicBezTo>
                  <a:cubicBezTo>
                    <a:pt x="1366" y="7740"/>
                    <a:pt x="1635" y="7644"/>
                    <a:pt x="1899" y="7644"/>
                  </a:cubicBezTo>
                  <a:close/>
                  <a:moveTo>
                    <a:pt x="1" y="1"/>
                  </a:moveTo>
                  <a:lnTo>
                    <a:pt x="1" y="11003"/>
                  </a:lnTo>
                  <a:lnTo>
                    <a:pt x="3835" y="11003"/>
                  </a:lnTo>
                  <a:lnTo>
                    <a:pt x="38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4" name="Google Shape;13884;p4"/>
            <p:cNvSpPr/>
            <p:nvPr/>
          </p:nvSpPr>
          <p:spPr>
            <a:xfrm>
              <a:off x="2443116" y="1585124"/>
              <a:ext cx="25051" cy="25016"/>
            </a:xfrm>
            <a:custGeom>
              <a:rect b="b" l="l" r="r" t="t"/>
              <a:pathLst>
                <a:path extrusionOk="0" h="715" w="716">
                  <a:moveTo>
                    <a:pt x="358" y="0"/>
                  </a:moveTo>
                  <a:cubicBezTo>
                    <a:pt x="167" y="0"/>
                    <a:pt x="1" y="167"/>
                    <a:pt x="1" y="358"/>
                  </a:cubicBezTo>
                  <a:cubicBezTo>
                    <a:pt x="1" y="572"/>
                    <a:pt x="167" y="715"/>
                    <a:pt x="358" y="715"/>
                  </a:cubicBezTo>
                  <a:cubicBezTo>
                    <a:pt x="572" y="715"/>
                    <a:pt x="715" y="572"/>
                    <a:pt x="715" y="358"/>
                  </a:cubicBezTo>
                  <a:cubicBezTo>
                    <a:pt x="715" y="167"/>
                    <a:pt x="5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5" name="Google Shape;13885;p4"/>
            <p:cNvSpPr/>
            <p:nvPr/>
          </p:nvSpPr>
          <p:spPr>
            <a:xfrm>
              <a:off x="2455606" y="1560143"/>
              <a:ext cx="48388" cy="75853"/>
            </a:xfrm>
            <a:custGeom>
              <a:rect b="b" l="l" r="r" t="t"/>
              <a:pathLst>
                <a:path extrusionOk="0" h="2168" w="1383">
                  <a:moveTo>
                    <a:pt x="1" y="0"/>
                  </a:moveTo>
                  <a:lnTo>
                    <a:pt x="1" y="714"/>
                  </a:lnTo>
                  <a:cubicBezTo>
                    <a:pt x="453" y="762"/>
                    <a:pt x="453" y="1405"/>
                    <a:pt x="1" y="1453"/>
                  </a:cubicBezTo>
                  <a:lnTo>
                    <a:pt x="1" y="2167"/>
                  </a:lnTo>
                  <a:cubicBezTo>
                    <a:pt x="1382" y="2096"/>
                    <a:pt x="1382" y="7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6" name="Google Shape;13886;p4"/>
            <p:cNvSpPr/>
            <p:nvPr/>
          </p:nvSpPr>
          <p:spPr>
            <a:xfrm>
              <a:off x="2408128" y="1560143"/>
              <a:ext cx="47513" cy="75853"/>
            </a:xfrm>
            <a:custGeom>
              <a:rect b="b" l="l" r="r" t="t"/>
              <a:pathLst>
                <a:path extrusionOk="0" h="2168" w="1358">
                  <a:moveTo>
                    <a:pt x="1358" y="0"/>
                  </a:moveTo>
                  <a:cubicBezTo>
                    <a:pt x="1" y="71"/>
                    <a:pt x="1" y="2096"/>
                    <a:pt x="1358" y="2167"/>
                  </a:cubicBezTo>
                  <a:lnTo>
                    <a:pt x="1358" y="1453"/>
                  </a:lnTo>
                  <a:cubicBezTo>
                    <a:pt x="1167" y="1453"/>
                    <a:pt x="1001" y="1286"/>
                    <a:pt x="1001" y="1072"/>
                  </a:cubicBezTo>
                  <a:cubicBezTo>
                    <a:pt x="1001" y="881"/>
                    <a:pt x="1167" y="714"/>
                    <a:pt x="1358" y="714"/>
                  </a:cubicBezTo>
                  <a:lnTo>
                    <a:pt x="13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7" name="Google Shape;13887;p4"/>
            <p:cNvSpPr/>
            <p:nvPr/>
          </p:nvSpPr>
          <p:spPr>
            <a:xfrm>
              <a:off x="2598110" y="1518473"/>
              <a:ext cx="45869" cy="25016"/>
            </a:xfrm>
            <a:custGeom>
              <a:rect b="b" l="l" r="r" t="t"/>
              <a:pathLst>
                <a:path extrusionOk="0" h="715" w="1311">
                  <a:moveTo>
                    <a:pt x="0" y="0"/>
                  </a:moveTo>
                  <a:lnTo>
                    <a:pt x="238" y="715"/>
                  </a:lnTo>
                  <a:lnTo>
                    <a:pt x="1310" y="715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p4"/>
            <p:cNvSpPr/>
            <p:nvPr/>
          </p:nvSpPr>
          <p:spPr>
            <a:xfrm>
              <a:off x="2564767" y="1493457"/>
              <a:ext cx="75013" cy="25051"/>
            </a:xfrm>
            <a:custGeom>
              <a:rect b="b" l="l" r="r" t="t"/>
              <a:pathLst>
                <a:path extrusionOk="0" h="716" w="2144">
                  <a:moveTo>
                    <a:pt x="1" y="1"/>
                  </a:moveTo>
                  <a:lnTo>
                    <a:pt x="1" y="715"/>
                  </a:lnTo>
                  <a:lnTo>
                    <a:pt x="1906" y="715"/>
                  </a:lnTo>
                  <a:lnTo>
                    <a:pt x="2144" y="310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p4"/>
            <p:cNvSpPr/>
            <p:nvPr/>
          </p:nvSpPr>
          <p:spPr>
            <a:xfrm>
              <a:off x="2643944" y="1493457"/>
              <a:ext cx="79177" cy="50032"/>
            </a:xfrm>
            <a:custGeom>
              <a:rect b="b" l="l" r="r" t="t"/>
              <a:pathLst>
                <a:path extrusionOk="0" h="1430" w="2263">
                  <a:moveTo>
                    <a:pt x="357" y="1"/>
                  </a:moveTo>
                  <a:lnTo>
                    <a:pt x="357" y="715"/>
                  </a:lnTo>
                  <a:lnTo>
                    <a:pt x="0" y="715"/>
                  </a:lnTo>
                  <a:lnTo>
                    <a:pt x="0" y="1430"/>
                  </a:lnTo>
                  <a:lnTo>
                    <a:pt x="1072" y="1430"/>
                  </a:lnTo>
                  <a:lnTo>
                    <a:pt x="1310" y="715"/>
                  </a:lnTo>
                  <a:lnTo>
                    <a:pt x="2262" y="715"/>
                  </a:lnTo>
                  <a:lnTo>
                    <a:pt x="22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4"/>
            <p:cNvSpPr/>
            <p:nvPr/>
          </p:nvSpPr>
          <p:spPr>
            <a:xfrm>
              <a:off x="2631418" y="1435133"/>
              <a:ext cx="25051" cy="83375"/>
            </a:xfrm>
            <a:custGeom>
              <a:rect b="b" l="l" r="r" t="t"/>
              <a:pathLst>
                <a:path extrusionOk="0" h="2383" w="716">
                  <a:moveTo>
                    <a:pt x="1" y="1"/>
                  </a:moveTo>
                  <a:lnTo>
                    <a:pt x="239" y="406"/>
                  </a:lnTo>
                  <a:lnTo>
                    <a:pt x="1" y="787"/>
                  </a:lnTo>
                  <a:lnTo>
                    <a:pt x="239" y="1192"/>
                  </a:lnTo>
                  <a:lnTo>
                    <a:pt x="1" y="1596"/>
                  </a:lnTo>
                  <a:lnTo>
                    <a:pt x="48" y="1668"/>
                  </a:lnTo>
                  <a:lnTo>
                    <a:pt x="239" y="1977"/>
                  </a:lnTo>
                  <a:lnTo>
                    <a:pt x="1" y="2382"/>
                  </a:lnTo>
                  <a:lnTo>
                    <a:pt x="715" y="2382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4"/>
            <p:cNvSpPr/>
            <p:nvPr/>
          </p:nvSpPr>
          <p:spPr>
            <a:xfrm>
              <a:off x="2631418" y="1401824"/>
              <a:ext cx="25051" cy="33343"/>
            </a:xfrm>
            <a:custGeom>
              <a:rect b="b" l="l" r="r" t="t"/>
              <a:pathLst>
                <a:path extrusionOk="0" h="953" w="716">
                  <a:moveTo>
                    <a:pt x="1" y="0"/>
                  </a:moveTo>
                  <a:lnTo>
                    <a:pt x="1" y="953"/>
                  </a:lnTo>
                  <a:lnTo>
                    <a:pt x="715" y="95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p4"/>
            <p:cNvSpPr/>
            <p:nvPr/>
          </p:nvSpPr>
          <p:spPr>
            <a:xfrm>
              <a:off x="2523097" y="1652615"/>
              <a:ext cx="158353" cy="25016"/>
            </a:xfrm>
            <a:custGeom>
              <a:rect b="b" l="l" r="r" t="t"/>
              <a:pathLst>
                <a:path extrusionOk="0" h="715" w="4526">
                  <a:moveTo>
                    <a:pt x="1" y="0"/>
                  </a:moveTo>
                  <a:lnTo>
                    <a:pt x="1" y="715"/>
                  </a:lnTo>
                  <a:lnTo>
                    <a:pt x="4526" y="715"/>
                  </a:lnTo>
                  <a:lnTo>
                    <a:pt x="45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p4"/>
            <p:cNvSpPr/>
            <p:nvPr/>
          </p:nvSpPr>
          <p:spPr>
            <a:xfrm>
              <a:off x="2523097" y="1292663"/>
              <a:ext cx="133372" cy="109196"/>
            </a:xfrm>
            <a:custGeom>
              <a:rect b="b" l="l" r="r" t="t"/>
              <a:pathLst>
                <a:path extrusionOk="0" h="3121" w="3812">
                  <a:moveTo>
                    <a:pt x="1" y="1"/>
                  </a:moveTo>
                  <a:lnTo>
                    <a:pt x="1" y="3120"/>
                  </a:lnTo>
                  <a:lnTo>
                    <a:pt x="3811" y="3120"/>
                  </a:lnTo>
                  <a:lnTo>
                    <a:pt x="38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4"/>
            <p:cNvSpPr/>
            <p:nvPr/>
          </p:nvSpPr>
          <p:spPr>
            <a:xfrm>
              <a:off x="2577258" y="1401824"/>
              <a:ext cx="25051" cy="25016"/>
            </a:xfrm>
            <a:custGeom>
              <a:rect b="b" l="l" r="r" t="t"/>
              <a:pathLst>
                <a:path extrusionOk="0" h="715" w="716">
                  <a:moveTo>
                    <a:pt x="1" y="0"/>
                  </a:moveTo>
                  <a:lnTo>
                    <a:pt x="1" y="715"/>
                  </a:lnTo>
                  <a:lnTo>
                    <a:pt x="715" y="715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p4"/>
            <p:cNvSpPr/>
            <p:nvPr/>
          </p:nvSpPr>
          <p:spPr>
            <a:xfrm>
              <a:off x="2523097" y="1543454"/>
              <a:ext cx="158353" cy="109196"/>
            </a:xfrm>
            <a:custGeom>
              <a:rect b="b" l="l" r="r" t="t"/>
              <a:pathLst>
                <a:path extrusionOk="0" h="3121" w="4526">
                  <a:moveTo>
                    <a:pt x="1" y="1"/>
                  </a:moveTo>
                  <a:lnTo>
                    <a:pt x="1" y="3120"/>
                  </a:lnTo>
                  <a:lnTo>
                    <a:pt x="4526" y="3120"/>
                  </a:lnTo>
                  <a:lnTo>
                    <a:pt x="452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p4"/>
            <p:cNvSpPr/>
            <p:nvPr/>
          </p:nvSpPr>
          <p:spPr>
            <a:xfrm>
              <a:off x="2413971" y="1401824"/>
              <a:ext cx="83340" cy="83340"/>
            </a:xfrm>
            <a:custGeom>
              <a:rect b="b" l="l" r="r" t="t"/>
              <a:pathLst>
                <a:path extrusionOk="0" h="2382" w="2382">
                  <a:moveTo>
                    <a:pt x="1191" y="715"/>
                  </a:moveTo>
                  <a:cubicBezTo>
                    <a:pt x="1620" y="715"/>
                    <a:pt x="1834" y="1215"/>
                    <a:pt x="1524" y="1524"/>
                  </a:cubicBezTo>
                  <a:cubicBezTo>
                    <a:pt x="1431" y="1626"/>
                    <a:pt x="1312" y="1671"/>
                    <a:pt x="1194" y="1671"/>
                  </a:cubicBezTo>
                  <a:cubicBezTo>
                    <a:pt x="952" y="1671"/>
                    <a:pt x="715" y="1479"/>
                    <a:pt x="715" y="1191"/>
                  </a:cubicBezTo>
                  <a:cubicBezTo>
                    <a:pt x="715" y="929"/>
                    <a:pt x="929" y="715"/>
                    <a:pt x="1191" y="715"/>
                  </a:cubicBezTo>
                  <a:close/>
                  <a:moveTo>
                    <a:pt x="0" y="0"/>
                  </a:moveTo>
                  <a:lnTo>
                    <a:pt x="0" y="2382"/>
                  </a:lnTo>
                  <a:lnTo>
                    <a:pt x="2382" y="2382"/>
                  </a:lnTo>
                  <a:lnTo>
                    <a:pt x="2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4"/>
            <p:cNvSpPr/>
            <p:nvPr/>
          </p:nvSpPr>
          <p:spPr>
            <a:xfrm>
              <a:off x="2438952" y="1426806"/>
              <a:ext cx="33378" cy="16724"/>
            </a:xfrm>
            <a:custGeom>
              <a:rect b="b" l="l" r="r" t="t"/>
              <a:pathLst>
                <a:path extrusionOk="0" h="478" w="954">
                  <a:moveTo>
                    <a:pt x="477" y="1"/>
                  </a:moveTo>
                  <a:cubicBezTo>
                    <a:pt x="215" y="1"/>
                    <a:pt x="1" y="215"/>
                    <a:pt x="1" y="477"/>
                  </a:cubicBezTo>
                  <a:lnTo>
                    <a:pt x="953" y="477"/>
                  </a:lnTo>
                  <a:cubicBezTo>
                    <a:pt x="953" y="215"/>
                    <a:pt x="739" y="1"/>
                    <a:pt x="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4"/>
            <p:cNvSpPr/>
            <p:nvPr/>
          </p:nvSpPr>
          <p:spPr>
            <a:xfrm>
              <a:off x="2438952" y="1443495"/>
              <a:ext cx="33378" cy="16689"/>
            </a:xfrm>
            <a:custGeom>
              <a:rect b="b" l="l" r="r" t="t"/>
              <a:pathLst>
                <a:path extrusionOk="0" h="477" w="954">
                  <a:moveTo>
                    <a:pt x="1" y="0"/>
                  </a:moveTo>
                  <a:cubicBezTo>
                    <a:pt x="1" y="262"/>
                    <a:pt x="215" y="476"/>
                    <a:pt x="477" y="476"/>
                  </a:cubicBezTo>
                  <a:cubicBezTo>
                    <a:pt x="739" y="476"/>
                    <a:pt x="953" y="262"/>
                    <a:pt x="9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902" name="Shape 13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3" name="Google Shape;13903;p9"/>
          <p:cNvSpPr txBox="1"/>
          <p:nvPr>
            <p:ph type="title"/>
          </p:nvPr>
        </p:nvSpPr>
        <p:spPr>
          <a:xfrm>
            <a:off x="2984475" y="2409750"/>
            <a:ext cx="4238400" cy="1113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3300"/>
              <a:t>Constraints</a:t>
            </a:r>
            <a:endParaRPr sz="28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t/>
            </a:r>
            <a:endParaRPr/>
          </a:p>
        </p:txBody>
      </p:sp>
      <p:grpSp>
        <p:nvGrpSpPr>
          <p:cNvPr id="13904" name="Google Shape;13904;p9"/>
          <p:cNvGrpSpPr/>
          <p:nvPr/>
        </p:nvGrpSpPr>
        <p:grpSpPr>
          <a:xfrm>
            <a:off x="1292105" y="4511988"/>
            <a:ext cx="300558" cy="283271"/>
            <a:chOff x="1292105" y="4511988"/>
            <a:chExt cx="300558" cy="283271"/>
          </a:xfrm>
        </p:grpSpPr>
        <p:sp>
          <p:nvSpPr>
            <p:cNvPr id="13905" name="Google Shape;13905;p9"/>
            <p:cNvSpPr/>
            <p:nvPr/>
          </p:nvSpPr>
          <p:spPr>
            <a:xfrm>
              <a:off x="1292105" y="4511988"/>
              <a:ext cx="300557" cy="283271"/>
            </a:xfrm>
            <a:custGeom>
              <a:rect b="b" l="l" r="r" t="t"/>
              <a:pathLst>
                <a:path extrusionOk="0" h="2753" w="2921">
                  <a:moveTo>
                    <a:pt x="450" y="1910"/>
                  </a:moveTo>
                  <a:cubicBezTo>
                    <a:pt x="0" y="955"/>
                    <a:pt x="955" y="1"/>
                    <a:pt x="1910" y="338"/>
                  </a:cubicBezTo>
                  <a:cubicBezTo>
                    <a:pt x="2921" y="731"/>
                    <a:pt x="2921" y="2079"/>
                    <a:pt x="1966" y="2528"/>
                  </a:cubicBezTo>
                  <a:cubicBezTo>
                    <a:pt x="1404" y="2753"/>
                    <a:pt x="730" y="2528"/>
                    <a:pt x="450" y="19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p9"/>
            <p:cNvSpPr/>
            <p:nvPr/>
          </p:nvSpPr>
          <p:spPr>
            <a:xfrm>
              <a:off x="1349830" y="4535140"/>
              <a:ext cx="242833" cy="225444"/>
            </a:xfrm>
            <a:custGeom>
              <a:rect b="b" l="l" r="r" t="t"/>
              <a:pathLst>
                <a:path extrusionOk="0" h="2191" w="2360">
                  <a:moveTo>
                    <a:pt x="169" y="1573"/>
                  </a:moveTo>
                  <a:cubicBezTo>
                    <a:pt x="1" y="1124"/>
                    <a:pt x="226" y="618"/>
                    <a:pt x="619" y="450"/>
                  </a:cubicBezTo>
                  <a:cubicBezTo>
                    <a:pt x="1630" y="0"/>
                    <a:pt x="2360" y="1517"/>
                    <a:pt x="1349" y="2022"/>
                  </a:cubicBezTo>
                  <a:cubicBezTo>
                    <a:pt x="900" y="2191"/>
                    <a:pt x="394" y="2022"/>
                    <a:pt x="169" y="15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p9"/>
            <p:cNvSpPr/>
            <p:nvPr/>
          </p:nvSpPr>
          <p:spPr>
            <a:xfrm>
              <a:off x="1355695" y="4581340"/>
              <a:ext cx="167616" cy="179244"/>
            </a:xfrm>
            <a:custGeom>
              <a:rect b="b" l="l" r="r" t="t"/>
              <a:pathLst>
                <a:path extrusionOk="0" h="1742" w="1629">
                  <a:moveTo>
                    <a:pt x="112" y="1124"/>
                  </a:moveTo>
                  <a:cubicBezTo>
                    <a:pt x="0" y="843"/>
                    <a:pt x="56" y="562"/>
                    <a:pt x="225" y="281"/>
                  </a:cubicBezTo>
                  <a:cubicBezTo>
                    <a:pt x="281" y="225"/>
                    <a:pt x="337" y="169"/>
                    <a:pt x="449" y="169"/>
                  </a:cubicBezTo>
                  <a:cubicBezTo>
                    <a:pt x="843" y="1"/>
                    <a:pt x="1348" y="169"/>
                    <a:pt x="1517" y="562"/>
                  </a:cubicBezTo>
                  <a:cubicBezTo>
                    <a:pt x="1629" y="843"/>
                    <a:pt x="1629" y="1124"/>
                    <a:pt x="1460" y="1405"/>
                  </a:cubicBezTo>
                  <a:cubicBezTo>
                    <a:pt x="1404" y="1461"/>
                    <a:pt x="1292" y="1517"/>
                    <a:pt x="1236" y="1573"/>
                  </a:cubicBezTo>
                  <a:cubicBezTo>
                    <a:pt x="786" y="1742"/>
                    <a:pt x="337" y="1517"/>
                    <a:pt x="112" y="112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9"/>
            <p:cNvSpPr/>
            <p:nvPr/>
          </p:nvSpPr>
          <p:spPr>
            <a:xfrm>
              <a:off x="1384506" y="4610254"/>
              <a:ext cx="115757" cy="109892"/>
            </a:xfrm>
            <a:custGeom>
              <a:rect b="b" l="l" r="r" t="t"/>
              <a:pathLst>
                <a:path extrusionOk="0" h="1068" w="1125">
                  <a:moveTo>
                    <a:pt x="563" y="1068"/>
                  </a:moveTo>
                  <a:cubicBezTo>
                    <a:pt x="226" y="1011"/>
                    <a:pt x="1" y="674"/>
                    <a:pt x="57" y="337"/>
                  </a:cubicBezTo>
                  <a:cubicBezTo>
                    <a:pt x="57" y="225"/>
                    <a:pt x="113" y="113"/>
                    <a:pt x="226" y="0"/>
                  </a:cubicBezTo>
                  <a:cubicBezTo>
                    <a:pt x="169" y="57"/>
                    <a:pt x="169" y="169"/>
                    <a:pt x="113" y="225"/>
                  </a:cubicBezTo>
                  <a:cubicBezTo>
                    <a:pt x="57" y="562"/>
                    <a:pt x="282" y="899"/>
                    <a:pt x="675" y="955"/>
                  </a:cubicBezTo>
                  <a:cubicBezTo>
                    <a:pt x="843" y="955"/>
                    <a:pt x="1012" y="899"/>
                    <a:pt x="1124" y="787"/>
                  </a:cubicBezTo>
                  <a:cubicBezTo>
                    <a:pt x="1012" y="955"/>
                    <a:pt x="787" y="1068"/>
                    <a:pt x="563" y="10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09" name="Google Shape;13909;p9"/>
          <p:cNvGrpSpPr/>
          <p:nvPr/>
        </p:nvGrpSpPr>
        <p:grpSpPr>
          <a:xfrm>
            <a:off x="1823769" y="4475313"/>
            <a:ext cx="156092" cy="306422"/>
            <a:chOff x="474406" y="2974600"/>
            <a:chExt cx="106759" cy="209577"/>
          </a:xfrm>
        </p:grpSpPr>
        <p:sp>
          <p:nvSpPr>
            <p:cNvPr id="13910" name="Google Shape;13910;p9"/>
            <p:cNvSpPr/>
            <p:nvPr/>
          </p:nvSpPr>
          <p:spPr>
            <a:xfrm>
              <a:off x="474406" y="2974600"/>
              <a:ext cx="106759" cy="209577"/>
            </a:xfrm>
            <a:custGeom>
              <a:rect b="b" l="l" r="r" t="t"/>
              <a:pathLst>
                <a:path extrusionOk="0" h="2978" w="1517">
                  <a:moveTo>
                    <a:pt x="1517" y="2977"/>
                  </a:moveTo>
                  <a:lnTo>
                    <a:pt x="0" y="2977"/>
                  </a:lnTo>
                  <a:lnTo>
                    <a:pt x="0" y="731"/>
                  </a:lnTo>
                  <a:cubicBezTo>
                    <a:pt x="0" y="0"/>
                    <a:pt x="1517" y="0"/>
                    <a:pt x="1517" y="7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1" name="Google Shape;13911;p9"/>
            <p:cNvSpPr/>
            <p:nvPr/>
          </p:nvSpPr>
          <p:spPr>
            <a:xfrm>
              <a:off x="474406" y="2982482"/>
              <a:ext cx="98877" cy="201695"/>
            </a:xfrm>
            <a:custGeom>
              <a:rect b="b" l="l" r="r" t="t"/>
              <a:pathLst>
                <a:path extrusionOk="0" h="2866" w="1405">
                  <a:moveTo>
                    <a:pt x="1405" y="2865"/>
                  </a:moveTo>
                  <a:lnTo>
                    <a:pt x="0" y="2865"/>
                  </a:lnTo>
                  <a:lnTo>
                    <a:pt x="0" y="619"/>
                  </a:lnTo>
                  <a:cubicBezTo>
                    <a:pt x="0" y="506"/>
                    <a:pt x="57" y="338"/>
                    <a:pt x="169" y="282"/>
                  </a:cubicBezTo>
                  <a:cubicBezTo>
                    <a:pt x="618" y="1"/>
                    <a:pt x="1405" y="169"/>
                    <a:pt x="1405" y="675"/>
                  </a:cubicBezTo>
                  <a:lnTo>
                    <a:pt x="1405" y="2865"/>
                  </a:lnTo>
                  <a:close/>
                </a:path>
              </a:pathLst>
            </a:custGeom>
            <a:solidFill>
              <a:srgbClr val="7A7A7A">
                <a:alpha val="6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9"/>
            <p:cNvSpPr/>
            <p:nvPr/>
          </p:nvSpPr>
          <p:spPr>
            <a:xfrm>
              <a:off x="482288" y="3014151"/>
              <a:ext cx="83113" cy="98877"/>
            </a:xfrm>
            <a:custGeom>
              <a:rect b="b" l="l" r="r" t="t"/>
              <a:pathLst>
                <a:path extrusionOk="0" h="1405" w="1181">
                  <a:moveTo>
                    <a:pt x="1068" y="618"/>
                  </a:moveTo>
                  <a:cubicBezTo>
                    <a:pt x="1180" y="1404"/>
                    <a:pt x="1" y="1404"/>
                    <a:pt x="57" y="618"/>
                  </a:cubicBezTo>
                  <a:cubicBezTo>
                    <a:pt x="169" y="0"/>
                    <a:pt x="1012" y="0"/>
                    <a:pt x="1068" y="6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9"/>
            <p:cNvSpPr/>
            <p:nvPr/>
          </p:nvSpPr>
          <p:spPr>
            <a:xfrm>
              <a:off x="482288" y="3029915"/>
              <a:ext cx="79172" cy="59397"/>
            </a:xfrm>
            <a:custGeom>
              <a:rect b="b" l="l" r="r" t="t"/>
              <a:pathLst>
                <a:path extrusionOk="0" h="844" w="1125">
                  <a:moveTo>
                    <a:pt x="225" y="57"/>
                  </a:moveTo>
                  <a:cubicBezTo>
                    <a:pt x="338" y="1"/>
                    <a:pt x="394" y="1"/>
                    <a:pt x="506" y="1"/>
                  </a:cubicBezTo>
                  <a:cubicBezTo>
                    <a:pt x="899" y="1"/>
                    <a:pt x="1124" y="450"/>
                    <a:pt x="956" y="787"/>
                  </a:cubicBezTo>
                  <a:cubicBezTo>
                    <a:pt x="843" y="843"/>
                    <a:pt x="787" y="843"/>
                    <a:pt x="675" y="843"/>
                  </a:cubicBezTo>
                  <a:cubicBezTo>
                    <a:pt x="282" y="843"/>
                    <a:pt x="1" y="394"/>
                    <a:pt x="225" y="57"/>
                  </a:cubicBezTo>
                  <a:close/>
                </a:path>
              </a:pathLst>
            </a:custGeom>
            <a:solidFill>
              <a:srgbClr val="7A7A7A">
                <a:alpha val="6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14" name="Google Shape;13914;p9"/>
          <p:cNvGrpSpPr/>
          <p:nvPr/>
        </p:nvGrpSpPr>
        <p:grpSpPr>
          <a:xfrm>
            <a:off x="8231129" y="4410538"/>
            <a:ext cx="230087" cy="393387"/>
            <a:chOff x="1267792" y="5309150"/>
            <a:chExt cx="230087" cy="393387"/>
          </a:xfrm>
        </p:grpSpPr>
        <p:sp>
          <p:nvSpPr>
            <p:cNvPr id="13915" name="Google Shape;13915;p9"/>
            <p:cNvSpPr/>
            <p:nvPr/>
          </p:nvSpPr>
          <p:spPr>
            <a:xfrm>
              <a:off x="1267792" y="5309150"/>
              <a:ext cx="230087" cy="393387"/>
            </a:xfrm>
            <a:custGeom>
              <a:rect b="b" l="l" r="r" t="t"/>
              <a:pathLst>
                <a:path extrusionOk="0" h="5955" w="3483">
                  <a:moveTo>
                    <a:pt x="3483" y="1"/>
                  </a:moveTo>
                  <a:lnTo>
                    <a:pt x="3483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9"/>
            <p:cNvSpPr/>
            <p:nvPr/>
          </p:nvSpPr>
          <p:spPr>
            <a:xfrm>
              <a:off x="1416227" y="5309150"/>
              <a:ext cx="81650" cy="393387"/>
            </a:xfrm>
            <a:custGeom>
              <a:rect b="b" l="l" r="r" t="t"/>
              <a:pathLst>
                <a:path extrusionOk="0" h="5955" w="1236">
                  <a:moveTo>
                    <a:pt x="1236" y="1"/>
                  </a:moveTo>
                  <a:lnTo>
                    <a:pt x="1236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7" name="Google Shape;13917;p9"/>
            <p:cNvSpPr/>
            <p:nvPr/>
          </p:nvSpPr>
          <p:spPr>
            <a:xfrm>
              <a:off x="1312316" y="5309150"/>
              <a:ext cx="44591" cy="393387"/>
            </a:xfrm>
            <a:custGeom>
              <a:rect b="b" l="l" r="r" t="t"/>
              <a:pathLst>
                <a:path extrusionOk="0" h="5955" w="675">
                  <a:moveTo>
                    <a:pt x="674" y="1"/>
                  </a:moveTo>
                  <a:lnTo>
                    <a:pt x="674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18" name="Google Shape;13918;p9"/>
          <p:cNvGrpSpPr/>
          <p:nvPr/>
        </p:nvGrpSpPr>
        <p:grpSpPr>
          <a:xfrm>
            <a:off x="5904950" y="12813"/>
            <a:ext cx="1826977" cy="1978321"/>
            <a:chOff x="6900550" y="0"/>
            <a:chExt cx="1826977" cy="1978321"/>
          </a:xfrm>
        </p:grpSpPr>
        <p:sp>
          <p:nvSpPr>
            <p:cNvPr id="13919" name="Google Shape;13919;p9"/>
            <p:cNvSpPr/>
            <p:nvPr/>
          </p:nvSpPr>
          <p:spPr>
            <a:xfrm>
              <a:off x="7560428" y="392485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625"/>
                  </a:moveTo>
                  <a:lnTo>
                    <a:pt x="3941" y="625"/>
                  </a:lnTo>
                  <a:lnTo>
                    <a:pt x="3769" y="0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9"/>
            <p:cNvSpPr/>
            <p:nvPr/>
          </p:nvSpPr>
          <p:spPr>
            <a:xfrm>
              <a:off x="7560428" y="240983"/>
              <a:ext cx="241041" cy="36942"/>
            </a:xfrm>
            <a:custGeom>
              <a:rect b="b" l="l" r="r" t="t"/>
              <a:pathLst>
                <a:path extrusionOk="0" h="604" w="3941">
                  <a:moveTo>
                    <a:pt x="0" y="604"/>
                  </a:moveTo>
                  <a:lnTo>
                    <a:pt x="3941" y="604"/>
                  </a:lnTo>
                  <a:lnTo>
                    <a:pt x="3769" y="1"/>
                  </a:lnTo>
                  <a:lnTo>
                    <a:pt x="1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p9"/>
            <p:cNvSpPr/>
            <p:nvPr/>
          </p:nvSpPr>
          <p:spPr>
            <a:xfrm>
              <a:off x="7560428" y="354257"/>
              <a:ext cx="241041" cy="38288"/>
            </a:xfrm>
            <a:custGeom>
              <a:rect b="b" l="l" r="r" t="t"/>
              <a:pathLst>
                <a:path extrusionOk="0" h="626" w="3941">
                  <a:moveTo>
                    <a:pt x="0" y="1"/>
                  </a:moveTo>
                  <a:lnTo>
                    <a:pt x="3941" y="1"/>
                  </a:lnTo>
                  <a:lnTo>
                    <a:pt x="3769" y="625"/>
                  </a:lnTo>
                  <a:lnTo>
                    <a:pt x="172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p9"/>
            <p:cNvSpPr/>
            <p:nvPr/>
          </p:nvSpPr>
          <p:spPr>
            <a:xfrm>
              <a:off x="7560428" y="277865"/>
              <a:ext cx="241041" cy="38288"/>
            </a:xfrm>
            <a:custGeom>
              <a:rect b="b" l="l" r="r" t="t"/>
              <a:pathLst>
                <a:path extrusionOk="0" h="626" w="3941">
                  <a:moveTo>
                    <a:pt x="0" y="1"/>
                  </a:moveTo>
                  <a:lnTo>
                    <a:pt x="3941" y="1"/>
                  </a:lnTo>
                  <a:lnTo>
                    <a:pt x="3769" y="625"/>
                  </a:lnTo>
                  <a:lnTo>
                    <a:pt x="172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p9"/>
            <p:cNvSpPr/>
            <p:nvPr/>
          </p:nvSpPr>
          <p:spPr>
            <a:xfrm>
              <a:off x="7560428" y="202817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0"/>
                  </a:moveTo>
                  <a:lnTo>
                    <a:pt x="3941" y="0"/>
                  </a:lnTo>
                  <a:lnTo>
                    <a:pt x="3769" y="625"/>
                  </a:lnTo>
                  <a:lnTo>
                    <a:pt x="172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9"/>
            <p:cNvSpPr/>
            <p:nvPr/>
          </p:nvSpPr>
          <p:spPr>
            <a:xfrm>
              <a:off x="7560428" y="316092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625"/>
                  </a:moveTo>
                  <a:lnTo>
                    <a:pt x="3941" y="625"/>
                  </a:lnTo>
                  <a:lnTo>
                    <a:pt x="3769" y="0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p9"/>
            <p:cNvSpPr/>
            <p:nvPr/>
          </p:nvSpPr>
          <p:spPr>
            <a:xfrm>
              <a:off x="7913401" y="392485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625"/>
                  </a:moveTo>
                  <a:lnTo>
                    <a:pt x="3941" y="625"/>
                  </a:lnTo>
                  <a:lnTo>
                    <a:pt x="3790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6" name="Google Shape;13926;p9"/>
            <p:cNvSpPr/>
            <p:nvPr/>
          </p:nvSpPr>
          <p:spPr>
            <a:xfrm>
              <a:off x="7913401" y="240983"/>
              <a:ext cx="241041" cy="36942"/>
            </a:xfrm>
            <a:custGeom>
              <a:rect b="b" l="l" r="r" t="t"/>
              <a:pathLst>
                <a:path extrusionOk="0" h="604" w="3941">
                  <a:moveTo>
                    <a:pt x="0" y="604"/>
                  </a:moveTo>
                  <a:lnTo>
                    <a:pt x="3941" y="604"/>
                  </a:lnTo>
                  <a:lnTo>
                    <a:pt x="3790" y="1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7" name="Google Shape;13927;p9"/>
            <p:cNvSpPr/>
            <p:nvPr/>
          </p:nvSpPr>
          <p:spPr>
            <a:xfrm>
              <a:off x="7913401" y="354257"/>
              <a:ext cx="241041" cy="38288"/>
            </a:xfrm>
            <a:custGeom>
              <a:rect b="b" l="l" r="r" t="t"/>
              <a:pathLst>
                <a:path extrusionOk="0" h="626" w="3941">
                  <a:moveTo>
                    <a:pt x="0" y="1"/>
                  </a:moveTo>
                  <a:lnTo>
                    <a:pt x="3941" y="1"/>
                  </a:lnTo>
                  <a:lnTo>
                    <a:pt x="3790" y="625"/>
                  </a:lnTo>
                  <a:lnTo>
                    <a:pt x="194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9"/>
            <p:cNvSpPr/>
            <p:nvPr/>
          </p:nvSpPr>
          <p:spPr>
            <a:xfrm>
              <a:off x="7913401" y="277865"/>
              <a:ext cx="241041" cy="38288"/>
            </a:xfrm>
            <a:custGeom>
              <a:rect b="b" l="l" r="r" t="t"/>
              <a:pathLst>
                <a:path extrusionOk="0" h="626" w="3941">
                  <a:moveTo>
                    <a:pt x="0" y="1"/>
                  </a:moveTo>
                  <a:lnTo>
                    <a:pt x="3941" y="1"/>
                  </a:lnTo>
                  <a:lnTo>
                    <a:pt x="3790" y="625"/>
                  </a:lnTo>
                  <a:lnTo>
                    <a:pt x="194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p9"/>
            <p:cNvSpPr/>
            <p:nvPr/>
          </p:nvSpPr>
          <p:spPr>
            <a:xfrm>
              <a:off x="7913401" y="202817"/>
              <a:ext cx="241041" cy="38227"/>
            </a:xfrm>
            <a:custGeom>
              <a:rect b="b" l="l" r="r" t="t"/>
              <a:pathLst>
                <a:path extrusionOk="0" h="625" w="3941">
                  <a:moveTo>
                    <a:pt x="0" y="0"/>
                  </a:moveTo>
                  <a:lnTo>
                    <a:pt x="3941" y="0"/>
                  </a:lnTo>
                  <a:lnTo>
                    <a:pt x="3790" y="625"/>
                  </a:lnTo>
                  <a:lnTo>
                    <a:pt x="194" y="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p9"/>
            <p:cNvSpPr/>
            <p:nvPr/>
          </p:nvSpPr>
          <p:spPr>
            <a:xfrm>
              <a:off x="7914686" y="316092"/>
              <a:ext cx="241103" cy="38227"/>
            </a:xfrm>
            <a:custGeom>
              <a:rect b="b" l="l" r="r" t="t"/>
              <a:pathLst>
                <a:path extrusionOk="0" h="625" w="3942">
                  <a:moveTo>
                    <a:pt x="1" y="625"/>
                  </a:moveTo>
                  <a:lnTo>
                    <a:pt x="3941" y="625"/>
                  </a:lnTo>
                  <a:lnTo>
                    <a:pt x="3791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9"/>
            <p:cNvSpPr/>
            <p:nvPr/>
          </p:nvSpPr>
          <p:spPr>
            <a:xfrm>
              <a:off x="7310148" y="68442"/>
              <a:ext cx="1102454" cy="163426"/>
            </a:xfrm>
            <a:custGeom>
              <a:rect b="b" l="l" r="r" t="t"/>
              <a:pathLst>
                <a:path extrusionOk="0" h="2672" w="18025">
                  <a:moveTo>
                    <a:pt x="9023" y="2671"/>
                  </a:moveTo>
                  <a:cubicBezTo>
                    <a:pt x="4523" y="2671"/>
                    <a:pt x="776" y="1530"/>
                    <a:pt x="1" y="1"/>
                  </a:cubicBezTo>
                  <a:lnTo>
                    <a:pt x="18025" y="1"/>
                  </a:lnTo>
                  <a:cubicBezTo>
                    <a:pt x="17249" y="1530"/>
                    <a:pt x="13502" y="2671"/>
                    <a:pt x="9023" y="26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9"/>
            <p:cNvSpPr/>
            <p:nvPr/>
          </p:nvSpPr>
          <p:spPr>
            <a:xfrm>
              <a:off x="7310148" y="68442"/>
              <a:ext cx="974686" cy="118594"/>
            </a:xfrm>
            <a:custGeom>
              <a:rect b="b" l="l" r="r" t="t"/>
              <a:pathLst>
                <a:path extrusionOk="0" h="1939" w="15936">
                  <a:moveTo>
                    <a:pt x="905" y="927"/>
                  </a:moveTo>
                  <a:cubicBezTo>
                    <a:pt x="517" y="690"/>
                    <a:pt x="216" y="388"/>
                    <a:pt x="1" y="1"/>
                  </a:cubicBezTo>
                  <a:lnTo>
                    <a:pt x="15936" y="1"/>
                  </a:lnTo>
                  <a:cubicBezTo>
                    <a:pt x="14493" y="1142"/>
                    <a:pt x="11284" y="1939"/>
                    <a:pt x="7537" y="1939"/>
                  </a:cubicBezTo>
                  <a:cubicBezTo>
                    <a:pt x="4932" y="1939"/>
                    <a:pt x="2563" y="1551"/>
                    <a:pt x="905" y="9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3" name="Google Shape;13933;p9"/>
            <p:cNvSpPr/>
            <p:nvPr/>
          </p:nvSpPr>
          <p:spPr>
            <a:xfrm>
              <a:off x="7308803" y="0"/>
              <a:ext cx="1103800" cy="68502"/>
            </a:xfrm>
            <a:custGeom>
              <a:rect b="b" l="l" r="r" t="t"/>
              <a:pathLst>
                <a:path extrusionOk="0" h="1120" w="18047">
                  <a:moveTo>
                    <a:pt x="1" y="0"/>
                  </a:moveTo>
                  <a:lnTo>
                    <a:pt x="1" y="1120"/>
                  </a:lnTo>
                  <a:lnTo>
                    <a:pt x="18047" y="1120"/>
                  </a:lnTo>
                  <a:lnTo>
                    <a:pt x="180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4" name="Google Shape;13934;p9"/>
            <p:cNvSpPr/>
            <p:nvPr/>
          </p:nvSpPr>
          <p:spPr>
            <a:xfrm>
              <a:off x="7462934" y="429366"/>
              <a:ext cx="795602" cy="359636"/>
            </a:xfrm>
            <a:custGeom>
              <a:rect b="b" l="l" r="r" t="t"/>
              <a:pathLst>
                <a:path extrusionOk="0" h="5880" w="13008">
                  <a:moveTo>
                    <a:pt x="1357" y="0"/>
                  </a:moveTo>
                  <a:lnTo>
                    <a:pt x="11672" y="0"/>
                  </a:lnTo>
                  <a:cubicBezTo>
                    <a:pt x="12404" y="0"/>
                    <a:pt x="13007" y="1314"/>
                    <a:pt x="13007" y="2950"/>
                  </a:cubicBezTo>
                  <a:lnTo>
                    <a:pt x="13007" y="2950"/>
                  </a:lnTo>
                  <a:cubicBezTo>
                    <a:pt x="13007" y="4565"/>
                    <a:pt x="12404" y="5879"/>
                    <a:pt x="11672" y="5879"/>
                  </a:cubicBezTo>
                  <a:lnTo>
                    <a:pt x="1357" y="5879"/>
                  </a:lnTo>
                  <a:cubicBezTo>
                    <a:pt x="625" y="5879"/>
                    <a:pt x="0" y="4565"/>
                    <a:pt x="0" y="2950"/>
                  </a:cubicBezTo>
                  <a:lnTo>
                    <a:pt x="0" y="2950"/>
                  </a:lnTo>
                  <a:cubicBezTo>
                    <a:pt x="0" y="1335"/>
                    <a:pt x="603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9"/>
            <p:cNvSpPr/>
            <p:nvPr/>
          </p:nvSpPr>
          <p:spPr>
            <a:xfrm>
              <a:off x="7506421" y="476767"/>
              <a:ext cx="752115" cy="312235"/>
            </a:xfrm>
            <a:custGeom>
              <a:rect b="b" l="l" r="r" t="t"/>
              <a:pathLst>
                <a:path extrusionOk="0" h="5105" w="12297">
                  <a:moveTo>
                    <a:pt x="11865" y="22"/>
                  </a:moveTo>
                  <a:cubicBezTo>
                    <a:pt x="12167" y="711"/>
                    <a:pt x="12296" y="1422"/>
                    <a:pt x="12296" y="2154"/>
                  </a:cubicBezTo>
                  <a:lnTo>
                    <a:pt x="12296" y="2154"/>
                  </a:lnTo>
                  <a:cubicBezTo>
                    <a:pt x="12296" y="3769"/>
                    <a:pt x="11693" y="5104"/>
                    <a:pt x="10939" y="5104"/>
                  </a:cubicBezTo>
                  <a:lnTo>
                    <a:pt x="646" y="5104"/>
                  </a:lnTo>
                  <a:cubicBezTo>
                    <a:pt x="560" y="5104"/>
                    <a:pt x="495" y="5104"/>
                    <a:pt x="431" y="5061"/>
                  </a:cubicBezTo>
                  <a:cubicBezTo>
                    <a:pt x="129" y="4393"/>
                    <a:pt x="0" y="3661"/>
                    <a:pt x="22" y="2929"/>
                  </a:cubicBezTo>
                  <a:lnTo>
                    <a:pt x="22" y="2929"/>
                  </a:lnTo>
                  <a:cubicBezTo>
                    <a:pt x="22" y="1314"/>
                    <a:pt x="603" y="0"/>
                    <a:pt x="1357" y="0"/>
                  </a:cubicBezTo>
                  <a:lnTo>
                    <a:pt x="11672" y="0"/>
                  </a:lnTo>
                  <a:cubicBezTo>
                    <a:pt x="11736" y="0"/>
                    <a:pt x="11822" y="0"/>
                    <a:pt x="11887" y="2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9"/>
            <p:cNvSpPr/>
            <p:nvPr/>
          </p:nvSpPr>
          <p:spPr>
            <a:xfrm>
              <a:off x="7506421" y="476767"/>
              <a:ext cx="729730" cy="280614"/>
            </a:xfrm>
            <a:custGeom>
              <a:rect b="b" l="l" r="r" t="t"/>
              <a:pathLst>
                <a:path extrusionOk="0" h="4588" w="11931">
                  <a:moveTo>
                    <a:pt x="237" y="4587"/>
                  </a:moveTo>
                  <a:cubicBezTo>
                    <a:pt x="86" y="4049"/>
                    <a:pt x="0" y="3489"/>
                    <a:pt x="22" y="2929"/>
                  </a:cubicBezTo>
                  <a:lnTo>
                    <a:pt x="22" y="2929"/>
                  </a:lnTo>
                  <a:cubicBezTo>
                    <a:pt x="22" y="1314"/>
                    <a:pt x="603" y="0"/>
                    <a:pt x="1357" y="0"/>
                  </a:cubicBezTo>
                  <a:lnTo>
                    <a:pt x="11693" y="0"/>
                  </a:lnTo>
                  <a:cubicBezTo>
                    <a:pt x="11844" y="539"/>
                    <a:pt x="11930" y="1077"/>
                    <a:pt x="11930" y="1637"/>
                  </a:cubicBezTo>
                  <a:lnTo>
                    <a:pt x="11930" y="1637"/>
                  </a:lnTo>
                  <a:cubicBezTo>
                    <a:pt x="11930" y="3252"/>
                    <a:pt x="11327" y="4587"/>
                    <a:pt x="10573" y="4587"/>
                  </a:cubicBezTo>
                  <a:lnTo>
                    <a:pt x="237" y="458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p9"/>
            <p:cNvSpPr/>
            <p:nvPr/>
          </p:nvSpPr>
          <p:spPr>
            <a:xfrm>
              <a:off x="6900550" y="1552813"/>
              <a:ext cx="795612" cy="425508"/>
            </a:xfrm>
            <a:custGeom>
              <a:rect b="b" l="l" r="r" t="t"/>
              <a:pathLst>
                <a:path extrusionOk="0" h="6957" w="10424">
                  <a:moveTo>
                    <a:pt x="10423" y="1"/>
                  </a:moveTo>
                  <a:lnTo>
                    <a:pt x="0" y="3834"/>
                  </a:lnTo>
                  <a:lnTo>
                    <a:pt x="0" y="6181"/>
                  </a:lnTo>
                  <a:lnTo>
                    <a:pt x="1056" y="6913"/>
                  </a:lnTo>
                  <a:cubicBezTo>
                    <a:pt x="1099" y="6956"/>
                    <a:pt x="1185" y="6956"/>
                    <a:pt x="1228" y="6913"/>
                  </a:cubicBezTo>
                  <a:cubicBezTo>
                    <a:pt x="1293" y="6870"/>
                    <a:pt x="1293" y="6806"/>
                    <a:pt x="1271" y="6741"/>
                  </a:cubicBezTo>
                  <a:lnTo>
                    <a:pt x="819" y="6009"/>
                  </a:lnTo>
                  <a:lnTo>
                    <a:pt x="819" y="4932"/>
                  </a:lnTo>
                  <a:lnTo>
                    <a:pt x="10402" y="2090"/>
                  </a:lnTo>
                  <a:lnTo>
                    <a:pt x="10402" y="2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8" name="Google Shape;13938;p9"/>
            <p:cNvSpPr/>
            <p:nvPr/>
          </p:nvSpPr>
          <p:spPr>
            <a:xfrm>
              <a:off x="6925204" y="1577888"/>
              <a:ext cx="770959" cy="400431"/>
            </a:xfrm>
            <a:custGeom>
              <a:rect b="b" l="l" r="r" t="t"/>
              <a:pathLst>
                <a:path extrusionOk="0" h="6547" w="10101">
                  <a:moveTo>
                    <a:pt x="1" y="5987"/>
                  </a:moveTo>
                  <a:lnTo>
                    <a:pt x="733" y="6503"/>
                  </a:lnTo>
                  <a:cubicBezTo>
                    <a:pt x="797" y="6546"/>
                    <a:pt x="862" y="6546"/>
                    <a:pt x="926" y="6503"/>
                  </a:cubicBezTo>
                  <a:cubicBezTo>
                    <a:pt x="970" y="6460"/>
                    <a:pt x="991" y="6396"/>
                    <a:pt x="948" y="6331"/>
                  </a:cubicBezTo>
                  <a:lnTo>
                    <a:pt x="517" y="5599"/>
                  </a:lnTo>
                  <a:lnTo>
                    <a:pt x="517" y="4522"/>
                  </a:lnTo>
                  <a:lnTo>
                    <a:pt x="10100" y="1680"/>
                  </a:lnTo>
                  <a:lnTo>
                    <a:pt x="10100" y="0"/>
                  </a:lnTo>
                  <a:lnTo>
                    <a:pt x="1" y="3704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9" name="Google Shape;13939;p9"/>
            <p:cNvSpPr/>
            <p:nvPr/>
          </p:nvSpPr>
          <p:spPr>
            <a:xfrm>
              <a:off x="8010825" y="1552813"/>
              <a:ext cx="716702" cy="425508"/>
            </a:xfrm>
            <a:custGeom>
              <a:rect b="b" l="l" r="r" t="t"/>
              <a:pathLst>
                <a:path extrusionOk="0" h="6957" w="10424">
                  <a:moveTo>
                    <a:pt x="1" y="1"/>
                  </a:moveTo>
                  <a:lnTo>
                    <a:pt x="10423" y="3834"/>
                  </a:lnTo>
                  <a:lnTo>
                    <a:pt x="10423" y="6181"/>
                  </a:lnTo>
                  <a:lnTo>
                    <a:pt x="9368" y="6913"/>
                  </a:lnTo>
                  <a:cubicBezTo>
                    <a:pt x="9303" y="6956"/>
                    <a:pt x="9239" y="6956"/>
                    <a:pt x="9174" y="6913"/>
                  </a:cubicBezTo>
                  <a:cubicBezTo>
                    <a:pt x="9131" y="6870"/>
                    <a:pt x="9110" y="6806"/>
                    <a:pt x="9153" y="6741"/>
                  </a:cubicBezTo>
                  <a:lnTo>
                    <a:pt x="9583" y="6009"/>
                  </a:lnTo>
                  <a:lnTo>
                    <a:pt x="9583" y="4932"/>
                  </a:lnTo>
                  <a:lnTo>
                    <a:pt x="1" y="206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0" name="Google Shape;13940;p9"/>
            <p:cNvSpPr/>
            <p:nvPr/>
          </p:nvSpPr>
          <p:spPr>
            <a:xfrm>
              <a:off x="8010825" y="1579172"/>
              <a:ext cx="716702" cy="396516"/>
            </a:xfrm>
            <a:custGeom>
              <a:rect b="b" l="l" r="r" t="t"/>
              <a:pathLst>
                <a:path extrusionOk="0" h="6483" w="10424">
                  <a:moveTo>
                    <a:pt x="10423" y="3726"/>
                  </a:moveTo>
                  <a:lnTo>
                    <a:pt x="10423" y="5750"/>
                  </a:lnTo>
                  <a:lnTo>
                    <a:pt x="9368" y="6482"/>
                  </a:lnTo>
                  <a:lnTo>
                    <a:pt x="9777" y="5793"/>
                  </a:lnTo>
                  <a:lnTo>
                    <a:pt x="9777" y="4889"/>
                  </a:lnTo>
                  <a:lnTo>
                    <a:pt x="9583" y="4738"/>
                  </a:lnTo>
                  <a:lnTo>
                    <a:pt x="9583" y="4480"/>
                  </a:lnTo>
                  <a:lnTo>
                    <a:pt x="1" y="16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9"/>
            <p:cNvSpPr/>
            <p:nvPr/>
          </p:nvSpPr>
          <p:spPr>
            <a:xfrm>
              <a:off x="7694743" y="1521252"/>
              <a:ext cx="317495" cy="172601"/>
            </a:xfrm>
            <a:custGeom>
              <a:rect b="b" l="l" r="r" t="t"/>
              <a:pathLst>
                <a:path extrusionOk="0" h="2822" w="5191">
                  <a:moveTo>
                    <a:pt x="1" y="0"/>
                  </a:moveTo>
                  <a:lnTo>
                    <a:pt x="5190" y="0"/>
                  </a:lnTo>
                  <a:lnTo>
                    <a:pt x="5190" y="2821"/>
                  </a:lnTo>
                  <a:lnTo>
                    <a:pt x="1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9"/>
            <p:cNvSpPr/>
            <p:nvPr/>
          </p:nvSpPr>
          <p:spPr>
            <a:xfrm>
              <a:off x="7709238" y="1533057"/>
              <a:ext cx="302999" cy="160796"/>
            </a:xfrm>
            <a:custGeom>
              <a:rect b="b" l="l" r="r" t="t"/>
              <a:pathLst>
                <a:path extrusionOk="0" h="2629" w="4954">
                  <a:moveTo>
                    <a:pt x="4953" y="1"/>
                  </a:moveTo>
                  <a:lnTo>
                    <a:pt x="4953" y="2628"/>
                  </a:lnTo>
                  <a:lnTo>
                    <a:pt x="0" y="26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3" name="Google Shape;13943;p9"/>
            <p:cNvSpPr/>
            <p:nvPr/>
          </p:nvSpPr>
          <p:spPr>
            <a:xfrm>
              <a:off x="7748750" y="1293358"/>
              <a:ext cx="210766" cy="227953"/>
            </a:xfrm>
            <a:custGeom>
              <a:rect b="b" l="l" r="r" t="t"/>
              <a:pathLst>
                <a:path extrusionOk="0" h="3727" w="3446">
                  <a:moveTo>
                    <a:pt x="0" y="1"/>
                  </a:moveTo>
                  <a:lnTo>
                    <a:pt x="3446" y="1"/>
                  </a:lnTo>
                  <a:lnTo>
                    <a:pt x="3446" y="3726"/>
                  </a:lnTo>
                  <a:lnTo>
                    <a:pt x="0" y="37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4" name="Google Shape;13944;p9"/>
            <p:cNvSpPr/>
            <p:nvPr/>
          </p:nvSpPr>
          <p:spPr>
            <a:xfrm>
              <a:off x="7804041" y="770473"/>
              <a:ext cx="100184" cy="522939"/>
            </a:xfrm>
            <a:custGeom>
              <a:rect b="b" l="l" r="r" t="t"/>
              <a:pathLst>
                <a:path extrusionOk="0" h="8550" w="1638">
                  <a:moveTo>
                    <a:pt x="1" y="1"/>
                  </a:moveTo>
                  <a:lnTo>
                    <a:pt x="1637" y="1"/>
                  </a:lnTo>
                  <a:lnTo>
                    <a:pt x="1637" y="8550"/>
                  </a:lnTo>
                  <a:lnTo>
                    <a:pt x="1" y="85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p9"/>
            <p:cNvSpPr/>
            <p:nvPr/>
          </p:nvSpPr>
          <p:spPr>
            <a:xfrm>
              <a:off x="7804041" y="770473"/>
              <a:ext cx="100184" cy="425508"/>
            </a:xfrm>
            <a:custGeom>
              <a:rect b="b" l="l" r="r" t="t"/>
              <a:pathLst>
                <a:path extrusionOk="0" h="6957" w="1638">
                  <a:moveTo>
                    <a:pt x="1" y="1"/>
                  </a:moveTo>
                  <a:lnTo>
                    <a:pt x="1637" y="1"/>
                  </a:lnTo>
                  <a:lnTo>
                    <a:pt x="1637" y="6956"/>
                  </a:lnTo>
                  <a:cubicBezTo>
                    <a:pt x="1551" y="6956"/>
                    <a:pt x="1465" y="6956"/>
                    <a:pt x="1379" y="6956"/>
                  </a:cubicBezTo>
                  <a:lnTo>
                    <a:pt x="1379" y="6956"/>
                  </a:lnTo>
                  <a:cubicBezTo>
                    <a:pt x="884" y="6956"/>
                    <a:pt x="388" y="6762"/>
                    <a:pt x="1" y="64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9"/>
            <p:cNvSpPr/>
            <p:nvPr/>
          </p:nvSpPr>
          <p:spPr>
            <a:xfrm>
              <a:off x="7680247" y="412240"/>
              <a:ext cx="384651" cy="734990"/>
            </a:xfrm>
            <a:custGeom>
              <a:rect b="b" l="l" r="r" t="t"/>
              <a:pathLst>
                <a:path extrusionOk="0" h="12017" w="6289">
                  <a:moveTo>
                    <a:pt x="6267" y="3166"/>
                  </a:moveTo>
                  <a:lnTo>
                    <a:pt x="5427" y="9691"/>
                  </a:lnTo>
                  <a:cubicBezTo>
                    <a:pt x="5277" y="10961"/>
                    <a:pt x="4351" y="12016"/>
                    <a:pt x="3080" y="12016"/>
                  </a:cubicBezTo>
                  <a:lnTo>
                    <a:pt x="3080" y="12016"/>
                  </a:lnTo>
                  <a:cubicBezTo>
                    <a:pt x="1788" y="12016"/>
                    <a:pt x="905" y="10940"/>
                    <a:pt x="754" y="9669"/>
                  </a:cubicBezTo>
                  <a:lnTo>
                    <a:pt x="1" y="3123"/>
                  </a:lnTo>
                  <a:cubicBezTo>
                    <a:pt x="22" y="1400"/>
                    <a:pt x="1443" y="0"/>
                    <a:pt x="3166" y="0"/>
                  </a:cubicBezTo>
                  <a:lnTo>
                    <a:pt x="3166" y="0"/>
                  </a:lnTo>
                  <a:cubicBezTo>
                    <a:pt x="4889" y="22"/>
                    <a:pt x="6289" y="1443"/>
                    <a:pt x="6267" y="31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7" name="Google Shape;13947;p9"/>
            <p:cNvSpPr/>
            <p:nvPr/>
          </p:nvSpPr>
          <p:spPr>
            <a:xfrm>
              <a:off x="7663121" y="417500"/>
              <a:ext cx="383367" cy="734990"/>
            </a:xfrm>
            <a:custGeom>
              <a:rect b="b" l="l" r="r" t="t"/>
              <a:pathLst>
                <a:path extrusionOk="0" h="12017" w="6268">
                  <a:moveTo>
                    <a:pt x="6267" y="3166"/>
                  </a:moveTo>
                  <a:lnTo>
                    <a:pt x="5427" y="9691"/>
                  </a:lnTo>
                  <a:cubicBezTo>
                    <a:pt x="5255" y="10961"/>
                    <a:pt x="4351" y="12016"/>
                    <a:pt x="3059" y="12016"/>
                  </a:cubicBezTo>
                  <a:lnTo>
                    <a:pt x="3059" y="12016"/>
                  </a:lnTo>
                  <a:cubicBezTo>
                    <a:pt x="1788" y="12016"/>
                    <a:pt x="884" y="10940"/>
                    <a:pt x="754" y="9669"/>
                  </a:cubicBezTo>
                  <a:lnTo>
                    <a:pt x="1" y="3123"/>
                  </a:lnTo>
                  <a:cubicBezTo>
                    <a:pt x="22" y="1400"/>
                    <a:pt x="1422" y="0"/>
                    <a:pt x="3145" y="0"/>
                  </a:cubicBezTo>
                  <a:lnTo>
                    <a:pt x="3145" y="0"/>
                  </a:lnTo>
                  <a:cubicBezTo>
                    <a:pt x="4889" y="22"/>
                    <a:pt x="6267" y="1443"/>
                    <a:pt x="6267" y="31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8" name="Google Shape;13948;p9"/>
            <p:cNvSpPr/>
            <p:nvPr/>
          </p:nvSpPr>
          <p:spPr>
            <a:xfrm>
              <a:off x="7680247" y="428020"/>
              <a:ext cx="366241" cy="724470"/>
            </a:xfrm>
            <a:custGeom>
              <a:rect b="b" l="l" r="r" t="t"/>
              <a:pathLst>
                <a:path extrusionOk="0" h="11845" w="5988">
                  <a:moveTo>
                    <a:pt x="5987" y="2994"/>
                  </a:moveTo>
                  <a:lnTo>
                    <a:pt x="5147" y="9519"/>
                  </a:lnTo>
                  <a:cubicBezTo>
                    <a:pt x="4975" y="10789"/>
                    <a:pt x="4071" y="11844"/>
                    <a:pt x="2779" y="11844"/>
                  </a:cubicBezTo>
                  <a:lnTo>
                    <a:pt x="2779" y="11844"/>
                  </a:lnTo>
                  <a:cubicBezTo>
                    <a:pt x="2434" y="11844"/>
                    <a:pt x="2111" y="11758"/>
                    <a:pt x="1810" y="11608"/>
                  </a:cubicBezTo>
                  <a:cubicBezTo>
                    <a:pt x="1207" y="11134"/>
                    <a:pt x="819" y="10423"/>
                    <a:pt x="754" y="9670"/>
                  </a:cubicBezTo>
                  <a:lnTo>
                    <a:pt x="1" y="3123"/>
                  </a:lnTo>
                  <a:cubicBezTo>
                    <a:pt x="22" y="1400"/>
                    <a:pt x="1443" y="1"/>
                    <a:pt x="3166" y="22"/>
                  </a:cubicBezTo>
                  <a:lnTo>
                    <a:pt x="3166" y="22"/>
                  </a:lnTo>
                  <a:cubicBezTo>
                    <a:pt x="3683" y="22"/>
                    <a:pt x="4200" y="151"/>
                    <a:pt x="4652" y="410"/>
                  </a:cubicBezTo>
                  <a:cubicBezTo>
                    <a:pt x="5492" y="991"/>
                    <a:pt x="5987" y="1960"/>
                    <a:pt x="5987" y="299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9"/>
            <p:cNvSpPr/>
            <p:nvPr/>
          </p:nvSpPr>
          <p:spPr>
            <a:xfrm>
              <a:off x="7731624" y="479397"/>
              <a:ext cx="293763" cy="293763"/>
            </a:xfrm>
            <a:custGeom>
              <a:rect b="b" l="l" r="r" t="t"/>
              <a:pathLst>
                <a:path extrusionOk="0" h="4803" w="4803">
                  <a:moveTo>
                    <a:pt x="539" y="3360"/>
                  </a:moveTo>
                  <a:cubicBezTo>
                    <a:pt x="1056" y="4393"/>
                    <a:pt x="2326" y="4803"/>
                    <a:pt x="3360" y="4286"/>
                  </a:cubicBezTo>
                  <a:cubicBezTo>
                    <a:pt x="4393" y="3747"/>
                    <a:pt x="4803" y="2477"/>
                    <a:pt x="4264" y="1443"/>
                  </a:cubicBezTo>
                  <a:cubicBezTo>
                    <a:pt x="3747" y="410"/>
                    <a:pt x="2477" y="0"/>
                    <a:pt x="1443" y="539"/>
                  </a:cubicBezTo>
                  <a:cubicBezTo>
                    <a:pt x="410" y="1056"/>
                    <a:pt x="0" y="2326"/>
                    <a:pt x="539" y="336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p9"/>
            <p:cNvSpPr/>
            <p:nvPr/>
          </p:nvSpPr>
          <p:spPr>
            <a:xfrm>
              <a:off x="7727649" y="474137"/>
              <a:ext cx="262204" cy="262142"/>
            </a:xfrm>
            <a:custGeom>
              <a:rect b="b" l="l" r="r" t="t"/>
              <a:pathLst>
                <a:path extrusionOk="0" h="4286" w="4287">
                  <a:moveTo>
                    <a:pt x="44" y="2068"/>
                  </a:moveTo>
                  <a:cubicBezTo>
                    <a:pt x="1" y="3230"/>
                    <a:pt x="905" y="4200"/>
                    <a:pt x="2068" y="4243"/>
                  </a:cubicBezTo>
                  <a:cubicBezTo>
                    <a:pt x="3231" y="4286"/>
                    <a:pt x="4200" y="3360"/>
                    <a:pt x="4243" y="2218"/>
                  </a:cubicBezTo>
                  <a:cubicBezTo>
                    <a:pt x="4286" y="1056"/>
                    <a:pt x="3360" y="86"/>
                    <a:pt x="2219" y="43"/>
                  </a:cubicBezTo>
                  <a:cubicBezTo>
                    <a:pt x="1056" y="0"/>
                    <a:pt x="87" y="905"/>
                    <a:pt x="44" y="20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p9"/>
            <p:cNvSpPr/>
            <p:nvPr/>
          </p:nvSpPr>
          <p:spPr>
            <a:xfrm>
              <a:off x="7744774" y="486003"/>
              <a:ext cx="243733" cy="250277"/>
            </a:xfrm>
            <a:custGeom>
              <a:rect b="b" l="l" r="r" t="t"/>
              <a:pathLst>
                <a:path extrusionOk="0" h="4092" w="3985">
                  <a:moveTo>
                    <a:pt x="776" y="3747"/>
                  </a:moveTo>
                  <a:cubicBezTo>
                    <a:pt x="1078" y="3919"/>
                    <a:pt x="1422" y="4027"/>
                    <a:pt x="1788" y="4049"/>
                  </a:cubicBezTo>
                  <a:cubicBezTo>
                    <a:pt x="2951" y="4092"/>
                    <a:pt x="3920" y="3166"/>
                    <a:pt x="3963" y="2024"/>
                  </a:cubicBezTo>
                  <a:cubicBezTo>
                    <a:pt x="3985" y="1378"/>
                    <a:pt x="3705" y="754"/>
                    <a:pt x="3209" y="323"/>
                  </a:cubicBezTo>
                  <a:cubicBezTo>
                    <a:pt x="2908" y="151"/>
                    <a:pt x="2542" y="43"/>
                    <a:pt x="2197" y="22"/>
                  </a:cubicBezTo>
                  <a:cubicBezTo>
                    <a:pt x="1034" y="0"/>
                    <a:pt x="65" y="905"/>
                    <a:pt x="22" y="2067"/>
                  </a:cubicBezTo>
                  <a:cubicBezTo>
                    <a:pt x="1" y="2713"/>
                    <a:pt x="281" y="3316"/>
                    <a:pt x="776" y="37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9"/>
            <p:cNvSpPr/>
            <p:nvPr/>
          </p:nvSpPr>
          <p:spPr>
            <a:xfrm>
              <a:off x="7783001" y="529429"/>
              <a:ext cx="151500" cy="151561"/>
            </a:xfrm>
            <a:custGeom>
              <a:rect b="b" l="l" r="r" t="t"/>
              <a:pathLst>
                <a:path extrusionOk="0" h="2478" w="2477">
                  <a:moveTo>
                    <a:pt x="22" y="1185"/>
                  </a:moveTo>
                  <a:cubicBezTo>
                    <a:pt x="0" y="1853"/>
                    <a:pt x="517" y="2413"/>
                    <a:pt x="1185" y="2456"/>
                  </a:cubicBezTo>
                  <a:cubicBezTo>
                    <a:pt x="1852" y="2477"/>
                    <a:pt x="2434" y="1939"/>
                    <a:pt x="2455" y="1271"/>
                  </a:cubicBezTo>
                  <a:cubicBezTo>
                    <a:pt x="2477" y="604"/>
                    <a:pt x="1938" y="44"/>
                    <a:pt x="1271" y="22"/>
                  </a:cubicBezTo>
                  <a:cubicBezTo>
                    <a:pt x="603" y="1"/>
                    <a:pt x="43" y="518"/>
                    <a:pt x="22" y="118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9"/>
            <p:cNvSpPr/>
            <p:nvPr/>
          </p:nvSpPr>
          <p:spPr>
            <a:xfrm>
              <a:off x="7797497" y="544520"/>
              <a:ext cx="135720" cy="135720"/>
            </a:xfrm>
            <a:custGeom>
              <a:rect b="b" l="l" r="r" t="t"/>
              <a:pathLst>
                <a:path extrusionOk="0" h="2219" w="2219">
                  <a:moveTo>
                    <a:pt x="237" y="1939"/>
                  </a:moveTo>
                  <a:cubicBezTo>
                    <a:pt x="431" y="2111"/>
                    <a:pt x="689" y="2197"/>
                    <a:pt x="948" y="2197"/>
                  </a:cubicBezTo>
                  <a:cubicBezTo>
                    <a:pt x="1615" y="2219"/>
                    <a:pt x="2197" y="1702"/>
                    <a:pt x="2218" y="1034"/>
                  </a:cubicBezTo>
                  <a:cubicBezTo>
                    <a:pt x="2218" y="776"/>
                    <a:pt x="2154" y="517"/>
                    <a:pt x="2003" y="302"/>
                  </a:cubicBezTo>
                  <a:cubicBezTo>
                    <a:pt x="1788" y="130"/>
                    <a:pt x="1529" y="44"/>
                    <a:pt x="1271" y="22"/>
                  </a:cubicBezTo>
                  <a:cubicBezTo>
                    <a:pt x="603" y="1"/>
                    <a:pt x="22" y="539"/>
                    <a:pt x="0" y="1207"/>
                  </a:cubicBezTo>
                  <a:cubicBezTo>
                    <a:pt x="0" y="1465"/>
                    <a:pt x="86" y="1723"/>
                    <a:pt x="237" y="193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4" name="Google Shape;13954;p9"/>
            <p:cNvSpPr/>
            <p:nvPr/>
          </p:nvSpPr>
          <p:spPr>
            <a:xfrm>
              <a:off x="7797497" y="543925"/>
              <a:ext cx="125138" cy="127830"/>
            </a:xfrm>
            <a:custGeom>
              <a:rect b="b" l="l" r="r" t="t"/>
              <a:pathLst>
                <a:path extrusionOk="0" h="2090" w="2046">
                  <a:moveTo>
                    <a:pt x="1852" y="216"/>
                  </a:moveTo>
                  <a:cubicBezTo>
                    <a:pt x="1680" y="87"/>
                    <a:pt x="1486" y="44"/>
                    <a:pt x="1271" y="22"/>
                  </a:cubicBezTo>
                  <a:cubicBezTo>
                    <a:pt x="603" y="1"/>
                    <a:pt x="22" y="539"/>
                    <a:pt x="0" y="1207"/>
                  </a:cubicBezTo>
                  <a:cubicBezTo>
                    <a:pt x="0" y="1443"/>
                    <a:pt x="65" y="1680"/>
                    <a:pt x="194" y="1874"/>
                  </a:cubicBezTo>
                  <a:cubicBezTo>
                    <a:pt x="366" y="1982"/>
                    <a:pt x="582" y="2046"/>
                    <a:pt x="775" y="2068"/>
                  </a:cubicBezTo>
                  <a:cubicBezTo>
                    <a:pt x="1465" y="2089"/>
                    <a:pt x="2024" y="1551"/>
                    <a:pt x="2046" y="884"/>
                  </a:cubicBezTo>
                  <a:cubicBezTo>
                    <a:pt x="2046" y="647"/>
                    <a:pt x="1981" y="410"/>
                    <a:pt x="1852" y="216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5" name="Google Shape;13955;p9"/>
            <p:cNvSpPr/>
            <p:nvPr/>
          </p:nvSpPr>
          <p:spPr>
            <a:xfrm>
              <a:off x="7780371" y="941730"/>
              <a:ext cx="185751" cy="185751"/>
            </a:xfrm>
            <a:custGeom>
              <a:rect b="b" l="l" r="r" t="t"/>
              <a:pathLst>
                <a:path extrusionOk="0" h="3037" w="3037">
                  <a:moveTo>
                    <a:pt x="323" y="2132"/>
                  </a:moveTo>
                  <a:cubicBezTo>
                    <a:pt x="668" y="2778"/>
                    <a:pt x="1465" y="3036"/>
                    <a:pt x="2132" y="2713"/>
                  </a:cubicBezTo>
                  <a:cubicBezTo>
                    <a:pt x="2778" y="2369"/>
                    <a:pt x="3037" y="1572"/>
                    <a:pt x="2692" y="904"/>
                  </a:cubicBezTo>
                  <a:cubicBezTo>
                    <a:pt x="2369" y="258"/>
                    <a:pt x="1572" y="0"/>
                    <a:pt x="905" y="345"/>
                  </a:cubicBezTo>
                  <a:cubicBezTo>
                    <a:pt x="259" y="668"/>
                    <a:pt x="0" y="1464"/>
                    <a:pt x="323" y="213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9"/>
            <p:cNvSpPr/>
            <p:nvPr/>
          </p:nvSpPr>
          <p:spPr>
            <a:xfrm>
              <a:off x="7763246" y="924605"/>
              <a:ext cx="189726" cy="188381"/>
            </a:xfrm>
            <a:custGeom>
              <a:rect b="b" l="l" r="r" t="t"/>
              <a:pathLst>
                <a:path extrusionOk="0" h="3080" w="3102">
                  <a:moveTo>
                    <a:pt x="237" y="1960"/>
                  </a:moveTo>
                  <a:cubicBezTo>
                    <a:pt x="474" y="2692"/>
                    <a:pt x="1249" y="3079"/>
                    <a:pt x="1981" y="2843"/>
                  </a:cubicBezTo>
                  <a:cubicBezTo>
                    <a:pt x="2692" y="2606"/>
                    <a:pt x="3101" y="1830"/>
                    <a:pt x="2864" y="1120"/>
                  </a:cubicBezTo>
                  <a:cubicBezTo>
                    <a:pt x="2627" y="388"/>
                    <a:pt x="1831" y="0"/>
                    <a:pt x="1120" y="237"/>
                  </a:cubicBezTo>
                  <a:cubicBezTo>
                    <a:pt x="388" y="474"/>
                    <a:pt x="0" y="1249"/>
                    <a:pt x="237" y="19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9"/>
            <p:cNvSpPr/>
            <p:nvPr/>
          </p:nvSpPr>
          <p:spPr>
            <a:xfrm>
              <a:off x="7775111" y="936409"/>
              <a:ext cx="177861" cy="168686"/>
            </a:xfrm>
            <a:custGeom>
              <a:rect b="b" l="l" r="r" t="t"/>
              <a:pathLst>
                <a:path extrusionOk="0" h="2758" w="2908">
                  <a:moveTo>
                    <a:pt x="1077" y="2693"/>
                  </a:moveTo>
                  <a:cubicBezTo>
                    <a:pt x="1314" y="2757"/>
                    <a:pt x="1551" y="2736"/>
                    <a:pt x="1787" y="2650"/>
                  </a:cubicBezTo>
                  <a:cubicBezTo>
                    <a:pt x="2498" y="2413"/>
                    <a:pt x="2907" y="1637"/>
                    <a:pt x="2670" y="927"/>
                  </a:cubicBezTo>
                  <a:cubicBezTo>
                    <a:pt x="2541" y="518"/>
                    <a:pt x="2218" y="195"/>
                    <a:pt x="1831" y="44"/>
                  </a:cubicBezTo>
                  <a:cubicBezTo>
                    <a:pt x="1594" y="1"/>
                    <a:pt x="1357" y="22"/>
                    <a:pt x="1120" y="87"/>
                  </a:cubicBezTo>
                  <a:cubicBezTo>
                    <a:pt x="409" y="324"/>
                    <a:pt x="0" y="1099"/>
                    <a:pt x="237" y="1831"/>
                  </a:cubicBezTo>
                  <a:cubicBezTo>
                    <a:pt x="366" y="2240"/>
                    <a:pt x="689" y="2563"/>
                    <a:pt x="1077" y="26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p9"/>
            <p:cNvSpPr/>
            <p:nvPr/>
          </p:nvSpPr>
          <p:spPr>
            <a:xfrm>
              <a:off x="7802757" y="964116"/>
              <a:ext cx="109359" cy="109359"/>
            </a:xfrm>
            <a:custGeom>
              <a:rect b="b" l="l" r="r" t="t"/>
              <a:pathLst>
                <a:path extrusionOk="0" h="1788" w="1788">
                  <a:moveTo>
                    <a:pt x="151" y="1141"/>
                  </a:moveTo>
                  <a:cubicBezTo>
                    <a:pt x="280" y="1551"/>
                    <a:pt x="732" y="1787"/>
                    <a:pt x="1142" y="1658"/>
                  </a:cubicBezTo>
                  <a:cubicBezTo>
                    <a:pt x="1572" y="1507"/>
                    <a:pt x="1788" y="1055"/>
                    <a:pt x="1658" y="646"/>
                  </a:cubicBezTo>
                  <a:cubicBezTo>
                    <a:pt x="1508" y="237"/>
                    <a:pt x="1077" y="0"/>
                    <a:pt x="646" y="129"/>
                  </a:cubicBezTo>
                  <a:cubicBezTo>
                    <a:pt x="237" y="280"/>
                    <a:pt x="0" y="732"/>
                    <a:pt x="151" y="11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p9"/>
            <p:cNvSpPr/>
            <p:nvPr/>
          </p:nvSpPr>
          <p:spPr>
            <a:xfrm>
              <a:off x="7815907" y="975921"/>
              <a:ext cx="96209" cy="92294"/>
            </a:xfrm>
            <a:custGeom>
              <a:rect b="b" l="l" r="r" t="t"/>
              <a:pathLst>
                <a:path extrusionOk="0" h="1509" w="1573">
                  <a:moveTo>
                    <a:pt x="431" y="1465"/>
                  </a:moveTo>
                  <a:cubicBezTo>
                    <a:pt x="582" y="1508"/>
                    <a:pt x="776" y="1508"/>
                    <a:pt x="927" y="1465"/>
                  </a:cubicBezTo>
                  <a:cubicBezTo>
                    <a:pt x="1357" y="1314"/>
                    <a:pt x="1573" y="862"/>
                    <a:pt x="1443" y="453"/>
                  </a:cubicBezTo>
                  <a:cubicBezTo>
                    <a:pt x="1400" y="281"/>
                    <a:pt x="1293" y="152"/>
                    <a:pt x="1142" y="44"/>
                  </a:cubicBezTo>
                  <a:cubicBezTo>
                    <a:pt x="970" y="1"/>
                    <a:pt x="797" y="1"/>
                    <a:pt x="625" y="44"/>
                  </a:cubicBezTo>
                  <a:cubicBezTo>
                    <a:pt x="216" y="195"/>
                    <a:pt x="1" y="647"/>
                    <a:pt x="130" y="1056"/>
                  </a:cubicBezTo>
                  <a:cubicBezTo>
                    <a:pt x="173" y="1228"/>
                    <a:pt x="281" y="1358"/>
                    <a:pt x="431" y="1465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0" name="Google Shape;13960;p9"/>
            <p:cNvSpPr/>
            <p:nvPr/>
          </p:nvSpPr>
          <p:spPr>
            <a:xfrm>
              <a:off x="7815907" y="975921"/>
              <a:ext cx="88319" cy="89664"/>
            </a:xfrm>
            <a:custGeom>
              <a:rect b="b" l="l" r="r" t="t"/>
              <a:pathLst>
                <a:path extrusionOk="0" h="1466" w="1444">
                  <a:moveTo>
                    <a:pt x="1034" y="22"/>
                  </a:moveTo>
                  <a:cubicBezTo>
                    <a:pt x="905" y="1"/>
                    <a:pt x="754" y="1"/>
                    <a:pt x="625" y="44"/>
                  </a:cubicBezTo>
                  <a:cubicBezTo>
                    <a:pt x="216" y="195"/>
                    <a:pt x="1" y="625"/>
                    <a:pt x="130" y="1056"/>
                  </a:cubicBezTo>
                  <a:cubicBezTo>
                    <a:pt x="173" y="1207"/>
                    <a:pt x="259" y="1336"/>
                    <a:pt x="388" y="1422"/>
                  </a:cubicBezTo>
                  <a:cubicBezTo>
                    <a:pt x="517" y="1465"/>
                    <a:pt x="668" y="1444"/>
                    <a:pt x="797" y="1401"/>
                  </a:cubicBezTo>
                  <a:cubicBezTo>
                    <a:pt x="1207" y="1271"/>
                    <a:pt x="1443" y="819"/>
                    <a:pt x="1314" y="389"/>
                  </a:cubicBezTo>
                  <a:cubicBezTo>
                    <a:pt x="1250" y="238"/>
                    <a:pt x="1164" y="109"/>
                    <a:pt x="1034" y="22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1" name="Google Shape;13961;p9"/>
            <p:cNvSpPr/>
            <p:nvPr/>
          </p:nvSpPr>
          <p:spPr>
            <a:xfrm>
              <a:off x="7769790" y="1293358"/>
              <a:ext cx="40918" cy="227953"/>
            </a:xfrm>
            <a:custGeom>
              <a:rect b="b" l="l" r="r" t="t"/>
              <a:pathLst>
                <a:path extrusionOk="0" h="3727" w="669">
                  <a:moveTo>
                    <a:pt x="1" y="1"/>
                  </a:moveTo>
                  <a:lnTo>
                    <a:pt x="669" y="1"/>
                  </a:lnTo>
                  <a:lnTo>
                    <a:pt x="669" y="3726"/>
                  </a:lnTo>
                  <a:lnTo>
                    <a:pt x="1" y="3726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965" name="Shape 13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6" name="Google Shape;13966;p10"/>
          <p:cNvSpPr txBox="1"/>
          <p:nvPr/>
        </p:nvSpPr>
        <p:spPr>
          <a:xfrm flipH="1">
            <a:off x="1364325" y="2011475"/>
            <a:ext cx="1812300" cy="462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b="1" i="0" lang="en" sz="17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rPr>
              <a:t>Servo motors</a:t>
            </a:r>
            <a:endParaRPr b="1" i="0" sz="1700" u="none" cap="none" strike="noStrike">
              <a:solidFill>
                <a:schemeClr val="lt1"/>
              </a:solidFill>
              <a:latin typeface="Michroma"/>
              <a:ea typeface="Michroma"/>
              <a:cs typeface="Michroma"/>
              <a:sym typeface="Michroma"/>
            </a:endParaRPr>
          </a:p>
        </p:txBody>
      </p:sp>
      <p:sp>
        <p:nvSpPr>
          <p:cNvPr id="13967" name="Google Shape;13967;p10"/>
          <p:cNvSpPr txBox="1"/>
          <p:nvPr/>
        </p:nvSpPr>
        <p:spPr>
          <a:xfrm flipH="1">
            <a:off x="5461825" y="2087675"/>
            <a:ext cx="1812300" cy="462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b="1" i="0" lang="en" sz="17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rPr>
              <a:t>Flex sensors </a:t>
            </a:r>
            <a:endParaRPr b="1" i="0" sz="1700" u="none" cap="none" strike="noStrike">
              <a:solidFill>
                <a:schemeClr val="lt1"/>
              </a:solidFill>
              <a:latin typeface="Michroma"/>
              <a:ea typeface="Michroma"/>
              <a:cs typeface="Michroma"/>
              <a:sym typeface="Michroma"/>
            </a:endParaRPr>
          </a:p>
        </p:txBody>
      </p:sp>
      <p:sp>
        <p:nvSpPr>
          <p:cNvPr id="13968" name="Google Shape;13968;p10"/>
          <p:cNvSpPr txBox="1"/>
          <p:nvPr/>
        </p:nvSpPr>
        <p:spPr>
          <a:xfrm flipH="1">
            <a:off x="5461829" y="2158775"/>
            <a:ext cx="2581800" cy="31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t/>
            </a:r>
            <a:endParaRPr b="0" i="0" sz="1200" u="none" cap="none" strike="noStrik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13969" name="Google Shape;13969;p10"/>
          <p:cNvCxnSpPr/>
          <p:nvPr/>
        </p:nvCxnSpPr>
        <p:spPr>
          <a:xfrm flipH="1">
            <a:off x="2270425" y="1370091"/>
            <a:ext cx="300" cy="4890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med" w="med" type="oval"/>
          </a:ln>
        </p:spPr>
      </p:cxnSp>
      <p:sp>
        <p:nvSpPr>
          <p:cNvPr id="13970" name="Google Shape;13970;p10"/>
          <p:cNvSpPr txBox="1"/>
          <p:nvPr/>
        </p:nvSpPr>
        <p:spPr>
          <a:xfrm flipH="1">
            <a:off x="2964475" y="3160025"/>
            <a:ext cx="2702700" cy="4620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Arial"/>
              <a:buNone/>
            </a:pPr>
            <a:r>
              <a:rPr b="1" i="0" lang="en" sz="1700" u="none" cap="none" strike="noStrike">
                <a:solidFill>
                  <a:schemeClr val="lt1"/>
                </a:solidFill>
                <a:latin typeface="Michroma"/>
                <a:ea typeface="Michroma"/>
                <a:cs typeface="Michroma"/>
                <a:sym typeface="Michroma"/>
              </a:rPr>
              <a:t>MPU-6050A</a:t>
            </a:r>
            <a:endParaRPr b="1" i="0" sz="1700" u="none" cap="none" strike="noStrike">
              <a:solidFill>
                <a:schemeClr val="lt1"/>
              </a:solidFill>
              <a:latin typeface="Michroma"/>
              <a:ea typeface="Michroma"/>
              <a:cs typeface="Michroma"/>
              <a:sym typeface="Michroma"/>
            </a:endParaRPr>
          </a:p>
        </p:txBody>
      </p:sp>
      <p:cxnSp>
        <p:nvCxnSpPr>
          <p:cNvPr id="13971" name="Google Shape;13971;p10"/>
          <p:cNvCxnSpPr>
            <a:stCxn id="13972" idx="4"/>
            <a:endCxn id="13970" idx="0"/>
          </p:cNvCxnSpPr>
          <p:nvPr/>
        </p:nvCxnSpPr>
        <p:spPr>
          <a:xfrm>
            <a:off x="4315823" y="2822671"/>
            <a:ext cx="0" cy="3375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med" w="med" type="oval"/>
          </a:ln>
        </p:spPr>
      </p:cxnSp>
      <p:sp>
        <p:nvSpPr>
          <p:cNvPr id="13973" name="Google Shape;13973;p10"/>
          <p:cNvSpPr/>
          <p:nvPr/>
        </p:nvSpPr>
        <p:spPr>
          <a:xfrm>
            <a:off x="2179075" y="1339191"/>
            <a:ext cx="183300" cy="1833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4" name="Google Shape;13974;p10"/>
          <p:cNvSpPr/>
          <p:nvPr/>
        </p:nvSpPr>
        <p:spPr>
          <a:xfrm>
            <a:off x="6276781" y="1339191"/>
            <a:ext cx="183300" cy="1833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2" name="Google Shape;13972;p10"/>
          <p:cNvSpPr/>
          <p:nvPr/>
        </p:nvSpPr>
        <p:spPr>
          <a:xfrm>
            <a:off x="4224173" y="2639371"/>
            <a:ext cx="183300" cy="1833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975" name="Google Shape;13975;p10"/>
          <p:cNvGrpSpPr/>
          <p:nvPr/>
        </p:nvGrpSpPr>
        <p:grpSpPr>
          <a:xfrm flipH="1">
            <a:off x="7116323" y="373515"/>
            <a:ext cx="2027905" cy="1080172"/>
            <a:chOff x="0" y="429925"/>
            <a:chExt cx="2217259" cy="1181032"/>
          </a:xfrm>
        </p:grpSpPr>
        <p:sp>
          <p:nvSpPr>
            <p:cNvPr id="13976" name="Google Shape;13976;p10"/>
            <p:cNvSpPr/>
            <p:nvPr/>
          </p:nvSpPr>
          <p:spPr>
            <a:xfrm>
              <a:off x="0" y="504437"/>
              <a:ext cx="704555" cy="1106520"/>
            </a:xfrm>
            <a:custGeom>
              <a:rect b="b" l="l" r="r" t="t"/>
              <a:pathLst>
                <a:path extrusionOk="0" h="15355" w="9777">
                  <a:moveTo>
                    <a:pt x="6633" y="0"/>
                  </a:moveTo>
                  <a:lnTo>
                    <a:pt x="0" y="6051"/>
                  </a:lnTo>
                  <a:lnTo>
                    <a:pt x="0" y="15354"/>
                  </a:lnTo>
                  <a:lnTo>
                    <a:pt x="9777" y="34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7" name="Google Shape;13977;p10"/>
            <p:cNvSpPr/>
            <p:nvPr/>
          </p:nvSpPr>
          <p:spPr>
            <a:xfrm>
              <a:off x="0" y="518417"/>
              <a:ext cx="645608" cy="988553"/>
            </a:xfrm>
            <a:custGeom>
              <a:rect b="b" l="l" r="r" t="t"/>
              <a:pathLst>
                <a:path extrusionOk="0" h="13718" w="8959">
                  <a:moveTo>
                    <a:pt x="6417" y="0"/>
                  </a:moveTo>
                  <a:lnTo>
                    <a:pt x="0" y="5857"/>
                  </a:lnTo>
                  <a:lnTo>
                    <a:pt x="0" y="13717"/>
                  </a:lnTo>
                  <a:lnTo>
                    <a:pt x="8958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8" name="Google Shape;13978;p10"/>
            <p:cNvSpPr/>
            <p:nvPr/>
          </p:nvSpPr>
          <p:spPr>
            <a:xfrm>
              <a:off x="0" y="563384"/>
              <a:ext cx="645608" cy="943586"/>
            </a:xfrm>
            <a:custGeom>
              <a:rect b="b" l="l" r="r" t="t"/>
              <a:pathLst>
                <a:path extrusionOk="0" h="13094" w="8959">
                  <a:moveTo>
                    <a:pt x="6977" y="1"/>
                  </a:moveTo>
                  <a:lnTo>
                    <a:pt x="0" y="6396"/>
                  </a:lnTo>
                  <a:lnTo>
                    <a:pt x="0" y="13093"/>
                  </a:lnTo>
                  <a:lnTo>
                    <a:pt x="8958" y="219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9" name="Google Shape;13979;p10"/>
            <p:cNvSpPr/>
            <p:nvPr/>
          </p:nvSpPr>
          <p:spPr>
            <a:xfrm>
              <a:off x="0" y="1326881"/>
              <a:ext cx="116453" cy="180084"/>
            </a:xfrm>
            <a:custGeom>
              <a:rect b="b" l="l" r="r" t="t"/>
              <a:pathLst>
                <a:path extrusionOk="0" h="2499" w="1616">
                  <a:moveTo>
                    <a:pt x="0" y="0"/>
                  </a:moveTo>
                  <a:lnTo>
                    <a:pt x="0" y="2498"/>
                  </a:lnTo>
                  <a:lnTo>
                    <a:pt x="1615" y="51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0" name="Google Shape;13980;p10"/>
            <p:cNvSpPr/>
            <p:nvPr/>
          </p:nvSpPr>
          <p:spPr>
            <a:xfrm rot="451037">
              <a:off x="1722525" y="613633"/>
              <a:ext cx="460980" cy="546301"/>
            </a:xfrm>
            <a:custGeom>
              <a:rect b="b" l="l" r="r" t="t"/>
              <a:pathLst>
                <a:path extrusionOk="0" h="7581" w="6397">
                  <a:moveTo>
                    <a:pt x="3274" y="1"/>
                  </a:moveTo>
                  <a:lnTo>
                    <a:pt x="3123" y="108"/>
                  </a:lnTo>
                  <a:lnTo>
                    <a:pt x="151" y="1809"/>
                  </a:lnTo>
                  <a:lnTo>
                    <a:pt x="0" y="1896"/>
                  </a:lnTo>
                  <a:lnTo>
                    <a:pt x="0" y="2089"/>
                  </a:lnTo>
                  <a:lnTo>
                    <a:pt x="0" y="5513"/>
                  </a:lnTo>
                  <a:lnTo>
                    <a:pt x="0" y="5686"/>
                  </a:lnTo>
                  <a:lnTo>
                    <a:pt x="151" y="5772"/>
                  </a:lnTo>
                  <a:lnTo>
                    <a:pt x="3123" y="7495"/>
                  </a:lnTo>
                  <a:lnTo>
                    <a:pt x="3274" y="7581"/>
                  </a:lnTo>
                  <a:lnTo>
                    <a:pt x="3424" y="7495"/>
                  </a:lnTo>
                  <a:lnTo>
                    <a:pt x="6396" y="5772"/>
                  </a:lnTo>
                  <a:lnTo>
                    <a:pt x="6095" y="5255"/>
                  </a:lnTo>
                  <a:lnTo>
                    <a:pt x="3274" y="6892"/>
                  </a:lnTo>
                  <a:lnTo>
                    <a:pt x="1034" y="5341"/>
                  </a:lnTo>
                  <a:lnTo>
                    <a:pt x="1034" y="2262"/>
                  </a:lnTo>
                  <a:lnTo>
                    <a:pt x="3274" y="711"/>
                  </a:lnTo>
                  <a:lnTo>
                    <a:pt x="6095" y="2348"/>
                  </a:lnTo>
                  <a:lnTo>
                    <a:pt x="6396" y="1809"/>
                  </a:lnTo>
                  <a:lnTo>
                    <a:pt x="3424" y="108"/>
                  </a:lnTo>
                  <a:lnTo>
                    <a:pt x="32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1" name="Google Shape;13981;p10"/>
            <p:cNvSpPr/>
            <p:nvPr/>
          </p:nvSpPr>
          <p:spPr>
            <a:xfrm rot="451037">
              <a:off x="1216036" y="792144"/>
              <a:ext cx="533906" cy="65216"/>
            </a:xfrm>
            <a:custGeom>
              <a:rect b="b" l="l" r="r" t="t"/>
              <a:pathLst>
                <a:path extrusionOk="0" h="905" w="7409">
                  <a:moveTo>
                    <a:pt x="7408" y="905"/>
                  </a:moveTo>
                  <a:lnTo>
                    <a:pt x="7408" y="0"/>
                  </a:lnTo>
                  <a:lnTo>
                    <a:pt x="1" y="0"/>
                  </a:lnTo>
                  <a:lnTo>
                    <a:pt x="1" y="9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2" name="Google Shape;13982;p10"/>
            <p:cNvSpPr/>
            <p:nvPr/>
          </p:nvSpPr>
          <p:spPr>
            <a:xfrm rot="451037">
              <a:off x="722275" y="678076"/>
              <a:ext cx="498163" cy="159905"/>
            </a:xfrm>
            <a:custGeom>
              <a:rect b="b" l="l" r="r" t="t"/>
              <a:pathLst>
                <a:path extrusionOk="0" h="2219" w="6913">
                  <a:moveTo>
                    <a:pt x="6913" y="2218"/>
                  </a:moveTo>
                  <a:lnTo>
                    <a:pt x="6913" y="0"/>
                  </a:lnTo>
                  <a:lnTo>
                    <a:pt x="0" y="0"/>
                  </a:lnTo>
                  <a:lnTo>
                    <a:pt x="0" y="22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3" name="Google Shape;13983;p10"/>
            <p:cNvSpPr/>
            <p:nvPr/>
          </p:nvSpPr>
          <p:spPr>
            <a:xfrm rot="451037">
              <a:off x="723896" y="653409"/>
              <a:ext cx="121064" cy="159905"/>
            </a:xfrm>
            <a:custGeom>
              <a:rect b="b" l="l" r="r" t="t"/>
              <a:pathLst>
                <a:path extrusionOk="0" h="2219" w="1680">
                  <a:moveTo>
                    <a:pt x="1077" y="0"/>
                  </a:moveTo>
                  <a:lnTo>
                    <a:pt x="0" y="0"/>
                  </a:lnTo>
                  <a:lnTo>
                    <a:pt x="0" y="2218"/>
                  </a:lnTo>
                  <a:lnTo>
                    <a:pt x="1615" y="2218"/>
                  </a:lnTo>
                  <a:lnTo>
                    <a:pt x="1615" y="2154"/>
                  </a:lnTo>
                  <a:cubicBezTo>
                    <a:pt x="1680" y="1400"/>
                    <a:pt x="1486" y="646"/>
                    <a:pt x="1077" y="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4" name="Google Shape;13984;p10"/>
            <p:cNvSpPr/>
            <p:nvPr/>
          </p:nvSpPr>
          <p:spPr>
            <a:xfrm>
              <a:off x="268432" y="429925"/>
              <a:ext cx="527714" cy="527714"/>
            </a:xfrm>
            <a:custGeom>
              <a:rect b="b" l="l" r="r" t="t"/>
              <a:pathLst>
                <a:path extrusionOk="0" h="7323" w="7323">
                  <a:moveTo>
                    <a:pt x="3920" y="151"/>
                  </a:moveTo>
                  <a:cubicBezTo>
                    <a:pt x="5858" y="302"/>
                    <a:pt x="7322" y="1982"/>
                    <a:pt x="7171" y="3920"/>
                  </a:cubicBezTo>
                  <a:cubicBezTo>
                    <a:pt x="7021" y="5858"/>
                    <a:pt x="5341" y="7322"/>
                    <a:pt x="3403" y="7172"/>
                  </a:cubicBezTo>
                  <a:cubicBezTo>
                    <a:pt x="1465" y="7021"/>
                    <a:pt x="0" y="5341"/>
                    <a:pt x="151" y="3403"/>
                  </a:cubicBezTo>
                  <a:cubicBezTo>
                    <a:pt x="302" y="1465"/>
                    <a:pt x="1982" y="1"/>
                    <a:pt x="3920" y="1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5" name="Google Shape;13985;p10"/>
            <p:cNvSpPr/>
            <p:nvPr/>
          </p:nvSpPr>
          <p:spPr>
            <a:xfrm>
              <a:off x="294806" y="464082"/>
              <a:ext cx="493556" cy="493556"/>
            </a:xfrm>
            <a:custGeom>
              <a:rect b="b" l="l" r="r" t="t"/>
              <a:pathLst>
                <a:path extrusionOk="0" h="6849" w="6849">
                  <a:moveTo>
                    <a:pt x="6482" y="1702"/>
                  </a:moveTo>
                  <a:cubicBezTo>
                    <a:pt x="6741" y="2240"/>
                    <a:pt x="6848" y="2843"/>
                    <a:pt x="6805" y="3446"/>
                  </a:cubicBezTo>
                  <a:cubicBezTo>
                    <a:pt x="6655" y="5384"/>
                    <a:pt x="4975" y="6848"/>
                    <a:pt x="3037" y="6698"/>
                  </a:cubicBezTo>
                  <a:cubicBezTo>
                    <a:pt x="1960" y="6611"/>
                    <a:pt x="970" y="6051"/>
                    <a:pt x="367" y="5147"/>
                  </a:cubicBezTo>
                  <a:cubicBezTo>
                    <a:pt x="108" y="4609"/>
                    <a:pt x="0" y="4006"/>
                    <a:pt x="44" y="3403"/>
                  </a:cubicBezTo>
                  <a:cubicBezTo>
                    <a:pt x="194" y="1465"/>
                    <a:pt x="1874" y="0"/>
                    <a:pt x="3812" y="151"/>
                  </a:cubicBezTo>
                  <a:cubicBezTo>
                    <a:pt x="4889" y="216"/>
                    <a:pt x="5879" y="797"/>
                    <a:pt x="6482" y="17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6" name="Google Shape;13986;p10"/>
            <p:cNvSpPr/>
            <p:nvPr/>
          </p:nvSpPr>
          <p:spPr>
            <a:xfrm>
              <a:off x="373931" y="563384"/>
              <a:ext cx="329037" cy="329037"/>
            </a:xfrm>
            <a:custGeom>
              <a:rect b="b" l="l" r="r" t="t"/>
              <a:pathLst>
                <a:path extrusionOk="0" h="4566" w="4566">
                  <a:moveTo>
                    <a:pt x="3575" y="733"/>
                  </a:moveTo>
                  <a:cubicBezTo>
                    <a:pt x="4437" y="1443"/>
                    <a:pt x="4566" y="2714"/>
                    <a:pt x="3855" y="3597"/>
                  </a:cubicBezTo>
                  <a:cubicBezTo>
                    <a:pt x="3123" y="4458"/>
                    <a:pt x="1853" y="4566"/>
                    <a:pt x="970" y="3855"/>
                  </a:cubicBezTo>
                  <a:cubicBezTo>
                    <a:pt x="108" y="3145"/>
                    <a:pt x="1" y="1852"/>
                    <a:pt x="711" y="991"/>
                  </a:cubicBezTo>
                  <a:cubicBezTo>
                    <a:pt x="1422" y="130"/>
                    <a:pt x="2714" y="1"/>
                    <a:pt x="3575" y="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7" name="Google Shape;13987;p10"/>
            <p:cNvSpPr/>
            <p:nvPr/>
          </p:nvSpPr>
          <p:spPr>
            <a:xfrm>
              <a:off x="380128" y="541693"/>
              <a:ext cx="304248" cy="304176"/>
            </a:xfrm>
            <a:custGeom>
              <a:rect b="b" l="l" r="r" t="t"/>
              <a:pathLst>
                <a:path extrusionOk="0" h="4221" w="4222">
                  <a:moveTo>
                    <a:pt x="2262" y="86"/>
                  </a:moveTo>
                  <a:cubicBezTo>
                    <a:pt x="3382" y="172"/>
                    <a:pt x="4222" y="1141"/>
                    <a:pt x="4135" y="2261"/>
                  </a:cubicBezTo>
                  <a:cubicBezTo>
                    <a:pt x="4071" y="3381"/>
                    <a:pt x="3080" y="4221"/>
                    <a:pt x="1960" y="4156"/>
                  </a:cubicBezTo>
                  <a:cubicBezTo>
                    <a:pt x="841" y="4070"/>
                    <a:pt x="1" y="3079"/>
                    <a:pt x="87" y="1960"/>
                  </a:cubicBezTo>
                  <a:cubicBezTo>
                    <a:pt x="152" y="840"/>
                    <a:pt x="1142" y="0"/>
                    <a:pt x="2262" y="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8" name="Google Shape;13988;p10"/>
            <p:cNvSpPr/>
            <p:nvPr/>
          </p:nvSpPr>
          <p:spPr>
            <a:xfrm>
              <a:off x="409674" y="571167"/>
              <a:ext cx="271604" cy="274702"/>
            </a:xfrm>
            <a:custGeom>
              <a:rect b="b" l="l" r="r" t="t"/>
              <a:pathLst>
                <a:path extrusionOk="0" h="3812" w="3769">
                  <a:moveTo>
                    <a:pt x="3402" y="582"/>
                  </a:moveTo>
                  <a:cubicBezTo>
                    <a:pt x="3661" y="969"/>
                    <a:pt x="3769" y="1400"/>
                    <a:pt x="3725" y="1852"/>
                  </a:cubicBezTo>
                  <a:cubicBezTo>
                    <a:pt x="3661" y="2972"/>
                    <a:pt x="2670" y="3812"/>
                    <a:pt x="1550" y="3726"/>
                  </a:cubicBezTo>
                  <a:cubicBezTo>
                    <a:pt x="1120" y="3704"/>
                    <a:pt x="689" y="3532"/>
                    <a:pt x="366" y="3230"/>
                  </a:cubicBezTo>
                  <a:cubicBezTo>
                    <a:pt x="108" y="2864"/>
                    <a:pt x="0" y="2412"/>
                    <a:pt x="43" y="1981"/>
                  </a:cubicBezTo>
                  <a:cubicBezTo>
                    <a:pt x="108" y="840"/>
                    <a:pt x="1098" y="0"/>
                    <a:pt x="2218" y="86"/>
                  </a:cubicBezTo>
                  <a:cubicBezTo>
                    <a:pt x="2649" y="129"/>
                    <a:pt x="3079" y="302"/>
                    <a:pt x="3402" y="58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9" name="Google Shape;13989;p10"/>
            <p:cNvSpPr/>
            <p:nvPr/>
          </p:nvSpPr>
          <p:spPr>
            <a:xfrm>
              <a:off x="411187" y="572680"/>
              <a:ext cx="253011" cy="251498"/>
            </a:xfrm>
            <a:custGeom>
              <a:rect b="b" l="l" r="r" t="t"/>
              <a:pathLst>
                <a:path extrusionOk="0" h="3490" w="3511">
                  <a:moveTo>
                    <a:pt x="216" y="2994"/>
                  </a:moveTo>
                  <a:cubicBezTo>
                    <a:pt x="65" y="2671"/>
                    <a:pt x="1" y="2326"/>
                    <a:pt x="22" y="1960"/>
                  </a:cubicBezTo>
                  <a:cubicBezTo>
                    <a:pt x="87" y="841"/>
                    <a:pt x="1077" y="1"/>
                    <a:pt x="2197" y="87"/>
                  </a:cubicBezTo>
                  <a:cubicBezTo>
                    <a:pt x="2606" y="108"/>
                    <a:pt x="2972" y="259"/>
                    <a:pt x="3295" y="496"/>
                  </a:cubicBezTo>
                  <a:cubicBezTo>
                    <a:pt x="3446" y="819"/>
                    <a:pt x="3511" y="1164"/>
                    <a:pt x="3489" y="1530"/>
                  </a:cubicBezTo>
                  <a:cubicBezTo>
                    <a:pt x="3403" y="2649"/>
                    <a:pt x="2434" y="3489"/>
                    <a:pt x="1314" y="3403"/>
                  </a:cubicBezTo>
                  <a:cubicBezTo>
                    <a:pt x="905" y="3382"/>
                    <a:pt x="517" y="3231"/>
                    <a:pt x="216" y="2994"/>
                  </a:cubicBezTo>
                  <a:close/>
                </a:path>
              </a:pathLst>
            </a:custGeom>
            <a:solidFill>
              <a:srgbClr val="EFF0F1">
                <a:alpha val="2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3990" name="Google Shape;13990;p10"/>
          <p:cNvCxnSpPr/>
          <p:nvPr/>
        </p:nvCxnSpPr>
        <p:spPr>
          <a:xfrm flipH="1">
            <a:off x="6367523" y="1522496"/>
            <a:ext cx="900" cy="337500"/>
          </a:xfrm>
          <a:prstGeom prst="straightConnector1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med" w="med" type="oval"/>
          </a:ln>
        </p:spPr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994" name="Shape 13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5" name="Google Shape;13995;p11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/>
              <a:t>Future work :</a:t>
            </a:r>
            <a:endParaRPr sz="32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2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3200"/>
          </a:p>
        </p:txBody>
      </p:sp>
      <p:sp>
        <p:nvSpPr>
          <p:cNvPr id="13996" name="Google Shape;13996;p11"/>
          <p:cNvSpPr txBox="1"/>
          <p:nvPr>
            <p:ph idx="3" type="subTitle"/>
          </p:nvPr>
        </p:nvSpPr>
        <p:spPr>
          <a:xfrm>
            <a:off x="1103900" y="3478025"/>
            <a:ext cx="4581600" cy="719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To build AI system to monitor the changes that could happen in workplace</a:t>
            </a:r>
            <a:endParaRPr/>
          </a:p>
        </p:txBody>
      </p:sp>
      <p:sp>
        <p:nvSpPr>
          <p:cNvPr id="13997" name="Google Shape;13997;p11"/>
          <p:cNvSpPr txBox="1"/>
          <p:nvPr>
            <p:ph idx="5" type="subTitle"/>
          </p:nvPr>
        </p:nvSpPr>
        <p:spPr>
          <a:xfrm>
            <a:off x="1103900" y="1718700"/>
            <a:ext cx="5124000" cy="719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To enhance the arm with sophisticated joints to include all freedom angle of the arm.</a:t>
            </a:r>
            <a:endParaRPr/>
          </a:p>
        </p:txBody>
      </p:sp>
      <p:grpSp>
        <p:nvGrpSpPr>
          <p:cNvPr id="13998" name="Google Shape;13998;p11"/>
          <p:cNvGrpSpPr/>
          <p:nvPr/>
        </p:nvGrpSpPr>
        <p:grpSpPr>
          <a:xfrm>
            <a:off x="3884255" y="4521513"/>
            <a:ext cx="300558" cy="283271"/>
            <a:chOff x="3884255" y="4521513"/>
            <a:chExt cx="300558" cy="283271"/>
          </a:xfrm>
        </p:grpSpPr>
        <p:sp>
          <p:nvSpPr>
            <p:cNvPr id="13999" name="Google Shape;13999;p11"/>
            <p:cNvSpPr/>
            <p:nvPr/>
          </p:nvSpPr>
          <p:spPr>
            <a:xfrm>
              <a:off x="3884255" y="4521513"/>
              <a:ext cx="300557" cy="283271"/>
            </a:xfrm>
            <a:custGeom>
              <a:rect b="b" l="l" r="r" t="t"/>
              <a:pathLst>
                <a:path extrusionOk="0" h="2753" w="2921">
                  <a:moveTo>
                    <a:pt x="450" y="1910"/>
                  </a:moveTo>
                  <a:cubicBezTo>
                    <a:pt x="0" y="955"/>
                    <a:pt x="955" y="1"/>
                    <a:pt x="1910" y="338"/>
                  </a:cubicBezTo>
                  <a:cubicBezTo>
                    <a:pt x="2921" y="731"/>
                    <a:pt x="2921" y="2079"/>
                    <a:pt x="1966" y="2528"/>
                  </a:cubicBezTo>
                  <a:cubicBezTo>
                    <a:pt x="1404" y="2753"/>
                    <a:pt x="730" y="2528"/>
                    <a:pt x="450" y="19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0" name="Google Shape;14000;p11"/>
            <p:cNvSpPr/>
            <p:nvPr/>
          </p:nvSpPr>
          <p:spPr>
            <a:xfrm>
              <a:off x="3941980" y="4544665"/>
              <a:ext cx="242833" cy="225444"/>
            </a:xfrm>
            <a:custGeom>
              <a:rect b="b" l="l" r="r" t="t"/>
              <a:pathLst>
                <a:path extrusionOk="0" h="2191" w="2360">
                  <a:moveTo>
                    <a:pt x="169" y="1573"/>
                  </a:moveTo>
                  <a:cubicBezTo>
                    <a:pt x="1" y="1124"/>
                    <a:pt x="226" y="618"/>
                    <a:pt x="619" y="450"/>
                  </a:cubicBezTo>
                  <a:cubicBezTo>
                    <a:pt x="1630" y="0"/>
                    <a:pt x="2360" y="1517"/>
                    <a:pt x="1349" y="2022"/>
                  </a:cubicBezTo>
                  <a:cubicBezTo>
                    <a:pt x="900" y="2191"/>
                    <a:pt x="394" y="2022"/>
                    <a:pt x="169" y="15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1" name="Google Shape;14001;p11"/>
            <p:cNvSpPr/>
            <p:nvPr/>
          </p:nvSpPr>
          <p:spPr>
            <a:xfrm>
              <a:off x="3947845" y="4590865"/>
              <a:ext cx="167616" cy="179244"/>
            </a:xfrm>
            <a:custGeom>
              <a:rect b="b" l="l" r="r" t="t"/>
              <a:pathLst>
                <a:path extrusionOk="0" h="1742" w="1629">
                  <a:moveTo>
                    <a:pt x="112" y="1124"/>
                  </a:moveTo>
                  <a:cubicBezTo>
                    <a:pt x="0" y="843"/>
                    <a:pt x="56" y="562"/>
                    <a:pt x="225" y="281"/>
                  </a:cubicBezTo>
                  <a:cubicBezTo>
                    <a:pt x="281" y="225"/>
                    <a:pt x="337" y="169"/>
                    <a:pt x="449" y="169"/>
                  </a:cubicBezTo>
                  <a:cubicBezTo>
                    <a:pt x="843" y="1"/>
                    <a:pt x="1348" y="169"/>
                    <a:pt x="1517" y="562"/>
                  </a:cubicBezTo>
                  <a:cubicBezTo>
                    <a:pt x="1629" y="843"/>
                    <a:pt x="1629" y="1124"/>
                    <a:pt x="1460" y="1405"/>
                  </a:cubicBezTo>
                  <a:cubicBezTo>
                    <a:pt x="1404" y="1461"/>
                    <a:pt x="1292" y="1517"/>
                    <a:pt x="1236" y="1573"/>
                  </a:cubicBezTo>
                  <a:cubicBezTo>
                    <a:pt x="786" y="1742"/>
                    <a:pt x="337" y="1517"/>
                    <a:pt x="112" y="112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2" name="Google Shape;14002;p11"/>
            <p:cNvSpPr/>
            <p:nvPr/>
          </p:nvSpPr>
          <p:spPr>
            <a:xfrm>
              <a:off x="3976656" y="4619779"/>
              <a:ext cx="115757" cy="109892"/>
            </a:xfrm>
            <a:custGeom>
              <a:rect b="b" l="l" r="r" t="t"/>
              <a:pathLst>
                <a:path extrusionOk="0" h="1068" w="1125">
                  <a:moveTo>
                    <a:pt x="563" y="1068"/>
                  </a:moveTo>
                  <a:cubicBezTo>
                    <a:pt x="226" y="1011"/>
                    <a:pt x="1" y="674"/>
                    <a:pt x="57" y="337"/>
                  </a:cubicBezTo>
                  <a:cubicBezTo>
                    <a:pt x="57" y="225"/>
                    <a:pt x="113" y="113"/>
                    <a:pt x="226" y="0"/>
                  </a:cubicBezTo>
                  <a:cubicBezTo>
                    <a:pt x="169" y="57"/>
                    <a:pt x="169" y="169"/>
                    <a:pt x="113" y="225"/>
                  </a:cubicBezTo>
                  <a:cubicBezTo>
                    <a:pt x="57" y="562"/>
                    <a:pt x="282" y="899"/>
                    <a:pt x="675" y="955"/>
                  </a:cubicBezTo>
                  <a:cubicBezTo>
                    <a:pt x="843" y="955"/>
                    <a:pt x="1012" y="899"/>
                    <a:pt x="1124" y="787"/>
                  </a:cubicBezTo>
                  <a:cubicBezTo>
                    <a:pt x="1012" y="955"/>
                    <a:pt x="787" y="1068"/>
                    <a:pt x="563" y="10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03" name="Google Shape;14003;p11"/>
          <p:cNvGrpSpPr/>
          <p:nvPr/>
        </p:nvGrpSpPr>
        <p:grpSpPr>
          <a:xfrm>
            <a:off x="4415919" y="4475313"/>
            <a:ext cx="156092" cy="306422"/>
            <a:chOff x="474406" y="2974600"/>
            <a:chExt cx="106759" cy="209577"/>
          </a:xfrm>
        </p:grpSpPr>
        <p:sp>
          <p:nvSpPr>
            <p:cNvPr id="14004" name="Google Shape;14004;p11"/>
            <p:cNvSpPr/>
            <p:nvPr/>
          </p:nvSpPr>
          <p:spPr>
            <a:xfrm>
              <a:off x="474406" y="2974600"/>
              <a:ext cx="106759" cy="209577"/>
            </a:xfrm>
            <a:custGeom>
              <a:rect b="b" l="l" r="r" t="t"/>
              <a:pathLst>
                <a:path extrusionOk="0" h="2978" w="1517">
                  <a:moveTo>
                    <a:pt x="1517" y="2977"/>
                  </a:moveTo>
                  <a:lnTo>
                    <a:pt x="0" y="2977"/>
                  </a:lnTo>
                  <a:lnTo>
                    <a:pt x="0" y="731"/>
                  </a:lnTo>
                  <a:cubicBezTo>
                    <a:pt x="0" y="0"/>
                    <a:pt x="1517" y="0"/>
                    <a:pt x="1517" y="7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5" name="Google Shape;14005;p11"/>
            <p:cNvSpPr/>
            <p:nvPr/>
          </p:nvSpPr>
          <p:spPr>
            <a:xfrm>
              <a:off x="474406" y="2982482"/>
              <a:ext cx="98877" cy="201695"/>
            </a:xfrm>
            <a:custGeom>
              <a:rect b="b" l="l" r="r" t="t"/>
              <a:pathLst>
                <a:path extrusionOk="0" h="2866" w="1405">
                  <a:moveTo>
                    <a:pt x="1405" y="2865"/>
                  </a:moveTo>
                  <a:lnTo>
                    <a:pt x="0" y="2865"/>
                  </a:lnTo>
                  <a:lnTo>
                    <a:pt x="0" y="619"/>
                  </a:lnTo>
                  <a:cubicBezTo>
                    <a:pt x="0" y="506"/>
                    <a:pt x="57" y="338"/>
                    <a:pt x="169" y="282"/>
                  </a:cubicBezTo>
                  <a:cubicBezTo>
                    <a:pt x="618" y="1"/>
                    <a:pt x="1405" y="169"/>
                    <a:pt x="1405" y="675"/>
                  </a:cubicBezTo>
                  <a:lnTo>
                    <a:pt x="1405" y="2865"/>
                  </a:lnTo>
                  <a:close/>
                </a:path>
              </a:pathLst>
            </a:custGeom>
            <a:solidFill>
              <a:srgbClr val="7A7A7A">
                <a:alpha val="6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6" name="Google Shape;14006;p11"/>
            <p:cNvSpPr/>
            <p:nvPr/>
          </p:nvSpPr>
          <p:spPr>
            <a:xfrm>
              <a:off x="482288" y="3014151"/>
              <a:ext cx="83113" cy="98877"/>
            </a:xfrm>
            <a:custGeom>
              <a:rect b="b" l="l" r="r" t="t"/>
              <a:pathLst>
                <a:path extrusionOk="0" h="1405" w="1181">
                  <a:moveTo>
                    <a:pt x="1068" y="618"/>
                  </a:moveTo>
                  <a:cubicBezTo>
                    <a:pt x="1180" y="1404"/>
                    <a:pt x="1" y="1404"/>
                    <a:pt x="57" y="618"/>
                  </a:cubicBezTo>
                  <a:cubicBezTo>
                    <a:pt x="169" y="0"/>
                    <a:pt x="1012" y="0"/>
                    <a:pt x="1068" y="6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7" name="Google Shape;14007;p11"/>
            <p:cNvSpPr/>
            <p:nvPr/>
          </p:nvSpPr>
          <p:spPr>
            <a:xfrm>
              <a:off x="482288" y="3029915"/>
              <a:ext cx="79172" cy="59397"/>
            </a:xfrm>
            <a:custGeom>
              <a:rect b="b" l="l" r="r" t="t"/>
              <a:pathLst>
                <a:path extrusionOk="0" h="844" w="1125">
                  <a:moveTo>
                    <a:pt x="225" y="57"/>
                  </a:moveTo>
                  <a:cubicBezTo>
                    <a:pt x="338" y="1"/>
                    <a:pt x="394" y="1"/>
                    <a:pt x="506" y="1"/>
                  </a:cubicBezTo>
                  <a:cubicBezTo>
                    <a:pt x="899" y="1"/>
                    <a:pt x="1124" y="450"/>
                    <a:pt x="956" y="787"/>
                  </a:cubicBezTo>
                  <a:cubicBezTo>
                    <a:pt x="843" y="843"/>
                    <a:pt x="787" y="843"/>
                    <a:pt x="675" y="843"/>
                  </a:cubicBezTo>
                  <a:cubicBezTo>
                    <a:pt x="282" y="843"/>
                    <a:pt x="1" y="394"/>
                    <a:pt x="225" y="57"/>
                  </a:cubicBezTo>
                  <a:close/>
                </a:path>
              </a:pathLst>
            </a:custGeom>
            <a:solidFill>
              <a:srgbClr val="7A7A7A">
                <a:alpha val="6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08" name="Google Shape;14008;p11"/>
          <p:cNvGrpSpPr/>
          <p:nvPr/>
        </p:nvGrpSpPr>
        <p:grpSpPr>
          <a:xfrm>
            <a:off x="7187429" y="4388338"/>
            <a:ext cx="230087" cy="393387"/>
            <a:chOff x="1267792" y="5309150"/>
            <a:chExt cx="230087" cy="393387"/>
          </a:xfrm>
        </p:grpSpPr>
        <p:sp>
          <p:nvSpPr>
            <p:cNvPr id="14009" name="Google Shape;14009;p11"/>
            <p:cNvSpPr/>
            <p:nvPr/>
          </p:nvSpPr>
          <p:spPr>
            <a:xfrm>
              <a:off x="1267792" y="5309150"/>
              <a:ext cx="230087" cy="393387"/>
            </a:xfrm>
            <a:custGeom>
              <a:rect b="b" l="l" r="r" t="t"/>
              <a:pathLst>
                <a:path extrusionOk="0" h="5955" w="3483">
                  <a:moveTo>
                    <a:pt x="3483" y="1"/>
                  </a:moveTo>
                  <a:lnTo>
                    <a:pt x="3483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0" name="Google Shape;14010;p11"/>
            <p:cNvSpPr/>
            <p:nvPr/>
          </p:nvSpPr>
          <p:spPr>
            <a:xfrm>
              <a:off x="1416227" y="5309150"/>
              <a:ext cx="81650" cy="393387"/>
            </a:xfrm>
            <a:custGeom>
              <a:rect b="b" l="l" r="r" t="t"/>
              <a:pathLst>
                <a:path extrusionOk="0" h="5955" w="1236">
                  <a:moveTo>
                    <a:pt x="1236" y="1"/>
                  </a:moveTo>
                  <a:lnTo>
                    <a:pt x="1236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1" name="Google Shape;14011;p11"/>
            <p:cNvSpPr/>
            <p:nvPr/>
          </p:nvSpPr>
          <p:spPr>
            <a:xfrm>
              <a:off x="1312316" y="5309150"/>
              <a:ext cx="44591" cy="393387"/>
            </a:xfrm>
            <a:custGeom>
              <a:rect b="b" l="l" r="r" t="t"/>
              <a:pathLst>
                <a:path extrusionOk="0" h="5955" w="675">
                  <a:moveTo>
                    <a:pt x="674" y="1"/>
                  </a:moveTo>
                  <a:lnTo>
                    <a:pt x="674" y="5954"/>
                  </a:lnTo>
                  <a:lnTo>
                    <a:pt x="0" y="59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12" name="Google Shape;14012;p11"/>
          <p:cNvGrpSpPr/>
          <p:nvPr/>
        </p:nvGrpSpPr>
        <p:grpSpPr>
          <a:xfrm flipH="1" rot="8407646">
            <a:off x="6867624" y="118181"/>
            <a:ext cx="3001662" cy="2634485"/>
            <a:chOff x="7103607" y="158761"/>
            <a:chExt cx="2741185" cy="2405871"/>
          </a:xfrm>
        </p:grpSpPr>
        <p:sp>
          <p:nvSpPr>
            <p:cNvPr id="14013" name="Google Shape;14013;p11"/>
            <p:cNvSpPr/>
            <p:nvPr/>
          </p:nvSpPr>
          <p:spPr>
            <a:xfrm flipH="1" rot="923072">
              <a:off x="8757029" y="1390196"/>
              <a:ext cx="963666" cy="1065701"/>
            </a:xfrm>
            <a:custGeom>
              <a:rect b="b" l="l" r="r" t="t"/>
              <a:pathLst>
                <a:path extrusionOk="0" h="15980" w="14450">
                  <a:moveTo>
                    <a:pt x="14450" y="4114"/>
                  </a:moveTo>
                  <a:lnTo>
                    <a:pt x="9238" y="1"/>
                  </a:lnTo>
                  <a:lnTo>
                    <a:pt x="0" y="11888"/>
                  </a:lnTo>
                  <a:lnTo>
                    <a:pt x="5190" y="159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11"/>
            <p:cNvSpPr/>
            <p:nvPr/>
          </p:nvSpPr>
          <p:spPr>
            <a:xfrm flipH="1" rot="923072">
              <a:off x="8758525" y="1432433"/>
              <a:ext cx="906246" cy="1016884"/>
            </a:xfrm>
            <a:custGeom>
              <a:rect b="b" l="l" r="r" t="t"/>
              <a:pathLst>
                <a:path extrusionOk="0" h="15248" w="13589">
                  <a:moveTo>
                    <a:pt x="1" y="11759"/>
                  </a:moveTo>
                  <a:lnTo>
                    <a:pt x="4437" y="15247"/>
                  </a:lnTo>
                  <a:lnTo>
                    <a:pt x="13589" y="3511"/>
                  </a:lnTo>
                  <a:lnTo>
                    <a:pt x="91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11"/>
            <p:cNvSpPr/>
            <p:nvPr/>
          </p:nvSpPr>
          <p:spPr>
            <a:xfrm flipH="1" rot="923072">
              <a:off x="8811828" y="1439434"/>
              <a:ext cx="855962" cy="976670"/>
            </a:xfrm>
            <a:custGeom>
              <a:rect b="b" l="l" r="r" t="t"/>
              <a:pathLst>
                <a:path extrusionOk="0" h="14645" w="12835">
                  <a:moveTo>
                    <a:pt x="12835" y="2930"/>
                  </a:moveTo>
                  <a:lnTo>
                    <a:pt x="9131" y="1"/>
                  </a:lnTo>
                  <a:lnTo>
                    <a:pt x="0" y="11716"/>
                  </a:lnTo>
                  <a:lnTo>
                    <a:pt x="3726" y="14644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11"/>
            <p:cNvSpPr/>
            <p:nvPr/>
          </p:nvSpPr>
          <p:spPr>
            <a:xfrm flipH="1" rot="3331772">
              <a:off x="8263789" y="876268"/>
              <a:ext cx="818680" cy="652023"/>
            </a:xfrm>
            <a:custGeom>
              <a:rect b="b" l="l" r="r" t="t"/>
              <a:pathLst>
                <a:path extrusionOk="0" h="9777" w="12276">
                  <a:moveTo>
                    <a:pt x="9820" y="9777"/>
                  </a:moveTo>
                  <a:lnTo>
                    <a:pt x="12275" y="5362"/>
                  </a:lnTo>
                  <a:lnTo>
                    <a:pt x="2456" y="0"/>
                  </a:lnTo>
                  <a:lnTo>
                    <a:pt x="1" y="44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11"/>
            <p:cNvSpPr/>
            <p:nvPr/>
          </p:nvSpPr>
          <p:spPr>
            <a:xfrm flipH="1" rot="3331772">
              <a:off x="8215349" y="830790"/>
              <a:ext cx="789870" cy="613276"/>
            </a:xfrm>
            <a:custGeom>
              <a:rect b="b" l="l" r="r" t="t"/>
              <a:pathLst>
                <a:path extrusionOk="0" h="9196" w="11844">
                  <a:moveTo>
                    <a:pt x="11844" y="5534"/>
                  </a:moveTo>
                  <a:lnTo>
                    <a:pt x="2132" y="0"/>
                  </a:lnTo>
                  <a:lnTo>
                    <a:pt x="0" y="3661"/>
                  </a:lnTo>
                  <a:lnTo>
                    <a:pt x="9712" y="9195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11"/>
            <p:cNvSpPr/>
            <p:nvPr/>
          </p:nvSpPr>
          <p:spPr>
            <a:xfrm flipH="1" rot="3331772">
              <a:off x="7454277" y="326969"/>
              <a:ext cx="647755" cy="455289"/>
            </a:xfrm>
            <a:custGeom>
              <a:rect b="b" l="l" r="r" t="t"/>
              <a:pathLst>
                <a:path extrusionOk="0" h="6827" w="9713">
                  <a:moveTo>
                    <a:pt x="0" y="4005"/>
                  </a:moveTo>
                  <a:lnTo>
                    <a:pt x="2369" y="0"/>
                  </a:lnTo>
                  <a:lnTo>
                    <a:pt x="7408" y="3532"/>
                  </a:lnTo>
                  <a:lnTo>
                    <a:pt x="9712" y="6374"/>
                  </a:lnTo>
                  <a:lnTo>
                    <a:pt x="9002" y="6826"/>
                  </a:lnTo>
                  <a:lnTo>
                    <a:pt x="6698" y="4005"/>
                  </a:lnTo>
                  <a:lnTo>
                    <a:pt x="3381" y="2046"/>
                  </a:lnTo>
                  <a:lnTo>
                    <a:pt x="1788" y="478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p11"/>
            <p:cNvSpPr/>
            <p:nvPr/>
          </p:nvSpPr>
          <p:spPr>
            <a:xfrm flipH="1" rot="3331772">
              <a:off x="7331536" y="611852"/>
              <a:ext cx="619012" cy="488367"/>
            </a:xfrm>
            <a:custGeom>
              <a:rect b="b" l="l" r="r" t="t"/>
              <a:pathLst>
                <a:path extrusionOk="0" h="7323" w="9282">
                  <a:moveTo>
                    <a:pt x="2347" y="0"/>
                  </a:moveTo>
                  <a:lnTo>
                    <a:pt x="0" y="4006"/>
                  </a:lnTo>
                  <a:lnTo>
                    <a:pt x="5556" y="6698"/>
                  </a:lnTo>
                  <a:lnTo>
                    <a:pt x="9152" y="7322"/>
                  </a:lnTo>
                  <a:lnTo>
                    <a:pt x="9281" y="6396"/>
                  </a:lnTo>
                  <a:lnTo>
                    <a:pt x="5621" y="5858"/>
                  </a:lnTo>
                  <a:lnTo>
                    <a:pt x="2304" y="3898"/>
                  </a:lnTo>
                  <a:lnTo>
                    <a:pt x="3898" y="11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11"/>
            <p:cNvSpPr/>
            <p:nvPr/>
          </p:nvSpPr>
          <p:spPr>
            <a:xfrm flipH="1" rot="3331772">
              <a:off x="7460178" y="331564"/>
              <a:ext cx="623346" cy="425145"/>
            </a:xfrm>
            <a:custGeom>
              <a:rect b="b" l="l" r="r" t="t"/>
              <a:pathLst>
                <a:path extrusionOk="0" h="6375" w="9347">
                  <a:moveTo>
                    <a:pt x="2305" y="0"/>
                  </a:moveTo>
                  <a:lnTo>
                    <a:pt x="7042" y="3317"/>
                  </a:lnTo>
                  <a:lnTo>
                    <a:pt x="9346" y="6159"/>
                  </a:lnTo>
                  <a:lnTo>
                    <a:pt x="9002" y="6375"/>
                  </a:lnTo>
                  <a:lnTo>
                    <a:pt x="6676" y="3963"/>
                  </a:lnTo>
                  <a:lnTo>
                    <a:pt x="3360" y="2025"/>
                  </a:lnTo>
                  <a:lnTo>
                    <a:pt x="3338" y="2025"/>
                  </a:lnTo>
                  <a:lnTo>
                    <a:pt x="3015" y="1831"/>
                  </a:lnTo>
                  <a:lnTo>
                    <a:pt x="1422" y="4566"/>
                  </a:lnTo>
                  <a:lnTo>
                    <a:pt x="1" y="394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11"/>
            <p:cNvSpPr/>
            <p:nvPr/>
          </p:nvSpPr>
          <p:spPr>
            <a:xfrm flipH="1" rot="3331772">
              <a:off x="7335639" y="617739"/>
              <a:ext cx="588868" cy="472562"/>
            </a:xfrm>
            <a:custGeom>
              <a:rect b="b" l="l" r="r" t="t"/>
              <a:pathLst>
                <a:path extrusionOk="0" h="7086" w="8830">
                  <a:moveTo>
                    <a:pt x="1" y="3941"/>
                  </a:moveTo>
                  <a:lnTo>
                    <a:pt x="5212" y="6461"/>
                  </a:lnTo>
                  <a:lnTo>
                    <a:pt x="8808" y="7085"/>
                  </a:lnTo>
                  <a:lnTo>
                    <a:pt x="8830" y="6676"/>
                  </a:lnTo>
                  <a:lnTo>
                    <a:pt x="5600" y="5793"/>
                  </a:lnTo>
                  <a:lnTo>
                    <a:pt x="5277" y="5621"/>
                  </a:lnTo>
                  <a:lnTo>
                    <a:pt x="5277" y="5621"/>
                  </a:lnTo>
                  <a:lnTo>
                    <a:pt x="1960" y="3661"/>
                  </a:lnTo>
                  <a:lnTo>
                    <a:pt x="3554" y="926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p11"/>
            <p:cNvSpPr/>
            <p:nvPr/>
          </p:nvSpPr>
          <p:spPr>
            <a:xfrm flipH="1" rot="3331772">
              <a:off x="7910830" y="771890"/>
              <a:ext cx="324644" cy="270026"/>
            </a:xfrm>
            <a:custGeom>
              <a:rect b="b" l="l" r="r" t="t"/>
              <a:pathLst>
                <a:path extrusionOk="0" h="4049" w="4868">
                  <a:moveTo>
                    <a:pt x="3769" y="4049"/>
                  </a:moveTo>
                  <a:lnTo>
                    <a:pt x="4867" y="2175"/>
                  </a:lnTo>
                  <a:lnTo>
                    <a:pt x="1099" y="0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3" name="Google Shape;14023;p11"/>
            <p:cNvSpPr/>
            <p:nvPr/>
          </p:nvSpPr>
          <p:spPr>
            <a:xfrm flipH="1" rot="3331772">
              <a:off x="8036047" y="837811"/>
              <a:ext cx="202536" cy="198201"/>
            </a:xfrm>
            <a:custGeom>
              <a:rect b="b" l="l" r="r" t="t"/>
              <a:pathLst>
                <a:path extrusionOk="0" h="2972" w="3037">
                  <a:moveTo>
                    <a:pt x="3037" y="1120"/>
                  </a:moveTo>
                  <a:lnTo>
                    <a:pt x="1099" y="0"/>
                  </a:lnTo>
                  <a:lnTo>
                    <a:pt x="0" y="1895"/>
                  </a:lnTo>
                  <a:lnTo>
                    <a:pt x="1895" y="2972"/>
                  </a:lnTo>
                  <a:cubicBezTo>
                    <a:pt x="2520" y="2541"/>
                    <a:pt x="2929" y="1852"/>
                    <a:pt x="3037" y="112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4" name="Google Shape;14024;p11"/>
            <p:cNvSpPr/>
            <p:nvPr/>
          </p:nvSpPr>
          <p:spPr>
            <a:xfrm flipH="1" rot="3331772">
              <a:off x="7767321" y="694060"/>
              <a:ext cx="284431" cy="291566"/>
            </a:xfrm>
            <a:custGeom>
              <a:rect b="b" l="l" r="r" t="t"/>
              <a:pathLst>
                <a:path extrusionOk="0" h="4372" w="4265">
                  <a:moveTo>
                    <a:pt x="3942" y="1637"/>
                  </a:moveTo>
                  <a:cubicBezTo>
                    <a:pt x="3446" y="151"/>
                    <a:pt x="1401" y="0"/>
                    <a:pt x="690" y="1400"/>
                  </a:cubicBezTo>
                  <a:cubicBezTo>
                    <a:pt x="1" y="2800"/>
                    <a:pt x="1336" y="4372"/>
                    <a:pt x="2843" y="3876"/>
                  </a:cubicBezTo>
                  <a:cubicBezTo>
                    <a:pt x="3748" y="3553"/>
                    <a:pt x="4265" y="2563"/>
                    <a:pt x="3942" y="16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11"/>
            <p:cNvSpPr/>
            <p:nvPr/>
          </p:nvSpPr>
          <p:spPr>
            <a:xfrm flipH="1" rot="3331772">
              <a:off x="7749472" y="687662"/>
              <a:ext cx="277295" cy="290166"/>
            </a:xfrm>
            <a:custGeom>
              <a:rect b="b" l="l" r="r" t="t"/>
              <a:pathLst>
                <a:path extrusionOk="0" h="4351" w="4158">
                  <a:moveTo>
                    <a:pt x="3640" y="1422"/>
                  </a:moveTo>
                  <a:cubicBezTo>
                    <a:pt x="3511" y="1056"/>
                    <a:pt x="3274" y="754"/>
                    <a:pt x="2973" y="539"/>
                  </a:cubicBezTo>
                  <a:cubicBezTo>
                    <a:pt x="2154" y="1"/>
                    <a:pt x="1056" y="237"/>
                    <a:pt x="518" y="1056"/>
                  </a:cubicBezTo>
                  <a:cubicBezTo>
                    <a:pt x="1" y="1874"/>
                    <a:pt x="216" y="2972"/>
                    <a:pt x="1035" y="3489"/>
                  </a:cubicBezTo>
                  <a:cubicBezTo>
                    <a:pt x="2434" y="4351"/>
                    <a:pt x="4157" y="2994"/>
                    <a:pt x="3640" y="14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11"/>
            <p:cNvSpPr/>
            <p:nvPr/>
          </p:nvSpPr>
          <p:spPr>
            <a:xfrm flipH="1" rot="3331772">
              <a:off x="8774554" y="1149893"/>
              <a:ext cx="527114" cy="528581"/>
            </a:xfrm>
            <a:custGeom>
              <a:rect b="b" l="l" r="r" t="t"/>
              <a:pathLst>
                <a:path extrusionOk="0" h="7926" w="7904">
                  <a:moveTo>
                    <a:pt x="3166" y="453"/>
                  </a:moveTo>
                  <a:cubicBezTo>
                    <a:pt x="5104" y="1"/>
                    <a:pt x="7042" y="1228"/>
                    <a:pt x="7472" y="3167"/>
                  </a:cubicBezTo>
                  <a:cubicBezTo>
                    <a:pt x="7903" y="5105"/>
                    <a:pt x="6697" y="7043"/>
                    <a:pt x="4759" y="7473"/>
                  </a:cubicBezTo>
                  <a:cubicBezTo>
                    <a:pt x="2800" y="7926"/>
                    <a:pt x="883" y="6698"/>
                    <a:pt x="452" y="4760"/>
                  </a:cubicBezTo>
                  <a:cubicBezTo>
                    <a:pt x="0" y="2822"/>
                    <a:pt x="1228" y="884"/>
                    <a:pt x="3166" y="4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11"/>
            <p:cNvSpPr/>
            <p:nvPr/>
          </p:nvSpPr>
          <p:spPr>
            <a:xfrm flipH="1" rot="3331772">
              <a:off x="8770383" y="1172151"/>
              <a:ext cx="499838" cy="475429"/>
            </a:xfrm>
            <a:custGeom>
              <a:rect b="b" l="l" r="r" t="t"/>
              <a:pathLst>
                <a:path extrusionOk="0" h="7129" w="7495">
                  <a:moveTo>
                    <a:pt x="6224" y="969"/>
                  </a:moveTo>
                  <a:cubicBezTo>
                    <a:pt x="6633" y="1422"/>
                    <a:pt x="6913" y="1982"/>
                    <a:pt x="7063" y="2585"/>
                  </a:cubicBezTo>
                  <a:cubicBezTo>
                    <a:pt x="7494" y="4523"/>
                    <a:pt x="6267" y="6461"/>
                    <a:pt x="4329" y="6891"/>
                  </a:cubicBezTo>
                  <a:cubicBezTo>
                    <a:pt x="3252" y="7128"/>
                    <a:pt x="2132" y="6870"/>
                    <a:pt x="1271" y="6181"/>
                  </a:cubicBezTo>
                  <a:cubicBezTo>
                    <a:pt x="862" y="5707"/>
                    <a:pt x="560" y="5147"/>
                    <a:pt x="431" y="4566"/>
                  </a:cubicBezTo>
                  <a:cubicBezTo>
                    <a:pt x="0" y="2606"/>
                    <a:pt x="1206" y="690"/>
                    <a:pt x="3144" y="259"/>
                  </a:cubicBezTo>
                  <a:cubicBezTo>
                    <a:pt x="4221" y="0"/>
                    <a:pt x="5362" y="280"/>
                    <a:pt x="6224" y="9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11"/>
            <p:cNvSpPr/>
            <p:nvPr/>
          </p:nvSpPr>
          <p:spPr>
            <a:xfrm flipH="1" rot="3331772">
              <a:off x="8856178" y="1246629"/>
              <a:ext cx="304504" cy="304504"/>
            </a:xfrm>
            <a:custGeom>
              <a:rect b="b" l="l" r="r" t="t"/>
              <a:pathLst>
                <a:path extrusionOk="0" h="4566" w="4566">
                  <a:moveTo>
                    <a:pt x="1831" y="259"/>
                  </a:moveTo>
                  <a:cubicBezTo>
                    <a:pt x="2951" y="1"/>
                    <a:pt x="4070" y="690"/>
                    <a:pt x="4329" y="1831"/>
                  </a:cubicBezTo>
                  <a:cubicBezTo>
                    <a:pt x="4566" y="2951"/>
                    <a:pt x="3877" y="4049"/>
                    <a:pt x="2735" y="4307"/>
                  </a:cubicBezTo>
                  <a:cubicBezTo>
                    <a:pt x="1615" y="4566"/>
                    <a:pt x="517" y="3855"/>
                    <a:pt x="259" y="2735"/>
                  </a:cubicBezTo>
                  <a:cubicBezTo>
                    <a:pt x="0" y="1616"/>
                    <a:pt x="711" y="496"/>
                    <a:pt x="1831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11"/>
            <p:cNvSpPr/>
            <p:nvPr/>
          </p:nvSpPr>
          <p:spPr>
            <a:xfrm flipH="1" rot="3331772">
              <a:off x="8885173" y="1261957"/>
              <a:ext cx="305905" cy="304504"/>
            </a:xfrm>
            <a:custGeom>
              <a:rect b="b" l="l" r="r" t="t"/>
              <a:pathLst>
                <a:path extrusionOk="0" h="4566" w="4587">
                  <a:moveTo>
                    <a:pt x="1831" y="259"/>
                  </a:moveTo>
                  <a:cubicBezTo>
                    <a:pt x="2950" y="1"/>
                    <a:pt x="4070" y="711"/>
                    <a:pt x="4329" y="1831"/>
                  </a:cubicBezTo>
                  <a:cubicBezTo>
                    <a:pt x="4587" y="2951"/>
                    <a:pt x="3876" y="4071"/>
                    <a:pt x="2757" y="4308"/>
                  </a:cubicBezTo>
                  <a:cubicBezTo>
                    <a:pt x="1637" y="4566"/>
                    <a:pt x="517" y="3855"/>
                    <a:pt x="259" y="2736"/>
                  </a:cubicBezTo>
                  <a:cubicBezTo>
                    <a:pt x="0" y="1616"/>
                    <a:pt x="711" y="496"/>
                    <a:pt x="1831" y="2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11"/>
            <p:cNvSpPr/>
            <p:nvPr/>
          </p:nvSpPr>
          <p:spPr>
            <a:xfrm flipH="1" rot="3331772">
              <a:off x="8883748" y="1274666"/>
              <a:ext cx="271426" cy="262890"/>
            </a:xfrm>
            <a:custGeom>
              <a:rect b="b" l="l" r="r" t="t"/>
              <a:pathLst>
                <a:path extrusionOk="0" h="3942" w="4070">
                  <a:moveTo>
                    <a:pt x="3122" y="216"/>
                  </a:moveTo>
                  <a:cubicBezTo>
                    <a:pt x="3467" y="496"/>
                    <a:pt x="3725" y="905"/>
                    <a:pt x="3812" y="1357"/>
                  </a:cubicBezTo>
                  <a:cubicBezTo>
                    <a:pt x="4070" y="2477"/>
                    <a:pt x="3359" y="3597"/>
                    <a:pt x="2240" y="3834"/>
                  </a:cubicBezTo>
                  <a:cubicBezTo>
                    <a:pt x="1809" y="3941"/>
                    <a:pt x="1357" y="3898"/>
                    <a:pt x="948" y="3704"/>
                  </a:cubicBezTo>
                  <a:cubicBezTo>
                    <a:pt x="581" y="3403"/>
                    <a:pt x="345" y="3015"/>
                    <a:pt x="237" y="2563"/>
                  </a:cubicBezTo>
                  <a:cubicBezTo>
                    <a:pt x="0" y="1443"/>
                    <a:pt x="689" y="345"/>
                    <a:pt x="1809" y="87"/>
                  </a:cubicBezTo>
                  <a:cubicBezTo>
                    <a:pt x="2240" y="0"/>
                    <a:pt x="2713" y="43"/>
                    <a:pt x="3122" y="216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11"/>
            <p:cNvSpPr/>
            <p:nvPr/>
          </p:nvSpPr>
          <p:spPr>
            <a:xfrm flipH="1" rot="3331772">
              <a:off x="8907416" y="1287899"/>
              <a:ext cx="251353" cy="245617"/>
            </a:xfrm>
            <a:custGeom>
              <a:rect b="b" l="l" r="r" t="t"/>
              <a:pathLst>
                <a:path extrusionOk="0" h="3683" w="3769">
                  <a:moveTo>
                    <a:pt x="754" y="3510"/>
                  </a:moveTo>
                  <a:cubicBezTo>
                    <a:pt x="496" y="3252"/>
                    <a:pt x="324" y="2929"/>
                    <a:pt x="259" y="2563"/>
                  </a:cubicBezTo>
                  <a:cubicBezTo>
                    <a:pt x="0" y="1443"/>
                    <a:pt x="711" y="345"/>
                    <a:pt x="1831" y="87"/>
                  </a:cubicBezTo>
                  <a:cubicBezTo>
                    <a:pt x="2240" y="0"/>
                    <a:pt x="2649" y="22"/>
                    <a:pt x="3037" y="173"/>
                  </a:cubicBezTo>
                  <a:cubicBezTo>
                    <a:pt x="3274" y="453"/>
                    <a:pt x="3446" y="776"/>
                    <a:pt x="3511" y="1120"/>
                  </a:cubicBezTo>
                  <a:cubicBezTo>
                    <a:pt x="3769" y="2240"/>
                    <a:pt x="3058" y="3338"/>
                    <a:pt x="1939" y="3597"/>
                  </a:cubicBezTo>
                  <a:cubicBezTo>
                    <a:pt x="1551" y="3683"/>
                    <a:pt x="1120" y="3640"/>
                    <a:pt x="754" y="3510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11"/>
            <p:cNvSpPr/>
            <p:nvPr/>
          </p:nvSpPr>
          <p:spPr>
            <a:xfrm flipH="1" rot="3331772">
              <a:off x="8069427" y="802729"/>
              <a:ext cx="406539" cy="406472"/>
            </a:xfrm>
            <a:custGeom>
              <a:rect b="b" l="l" r="r" t="t"/>
              <a:pathLst>
                <a:path extrusionOk="0" h="6095" w="6096">
                  <a:moveTo>
                    <a:pt x="2219" y="453"/>
                  </a:moveTo>
                  <a:cubicBezTo>
                    <a:pt x="3662" y="0"/>
                    <a:pt x="5191" y="797"/>
                    <a:pt x="5643" y="2219"/>
                  </a:cubicBezTo>
                  <a:cubicBezTo>
                    <a:pt x="6095" y="3661"/>
                    <a:pt x="5320" y="5190"/>
                    <a:pt x="3877" y="5642"/>
                  </a:cubicBezTo>
                  <a:cubicBezTo>
                    <a:pt x="2434" y="6095"/>
                    <a:pt x="905" y="5319"/>
                    <a:pt x="453" y="3877"/>
                  </a:cubicBezTo>
                  <a:cubicBezTo>
                    <a:pt x="1" y="2434"/>
                    <a:pt x="776" y="905"/>
                    <a:pt x="2219" y="4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11"/>
            <p:cNvSpPr/>
            <p:nvPr/>
          </p:nvSpPr>
          <p:spPr>
            <a:xfrm flipH="1" rot="3331772">
              <a:off x="8067008" y="820259"/>
              <a:ext cx="384998" cy="363391"/>
            </a:xfrm>
            <a:custGeom>
              <a:rect b="b" l="l" r="r" t="t"/>
              <a:pathLst>
                <a:path extrusionOk="0" h="5449" w="5773">
                  <a:moveTo>
                    <a:pt x="4588" y="604"/>
                  </a:moveTo>
                  <a:cubicBezTo>
                    <a:pt x="4932" y="927"/>
                    <a:pt x="5191" y="1336"/>
                    <a:pt x="5320" y="1767"/>
                  </a:cubicBezTo>
                  <a:cubicBezTo>
                    <a:pt x="5772" y="3209"/>
                    <a:pt x="4997" y="4738"/>
                    <a:pt x="3554" y="5190"/>
                  </a:cubicBezTo>
                  <a:cubicBezTo>
                    <a:pt x="2757" y="5449"/>
                    <a:pt x="1874" y="5320"/>
                    <a:pt x="1185" y="4846"/>
                  </a:cubicBezTo>
                  <a:cubicBezTo>
                    <a:pt x="841" y="4523"/>
                    <a:pt x="582" y="4114"/>
                    <a:pt x="453" y="3683"/>
                  </a:cubicBezTo>
                  <a:cubicBezTo>
                    <a:pt x="1" y="2240"/>
                    <a:pt x="798" y="711"/>
                    <a:pt x="2219" y="259"/>
                  </a:cubicBezTo>
                  <a:cubicBezTo>
                    <a:pt x="3016" y="1"/>
                    <a:pt x="3899" y="130"/>
                    <a:pt x="4588" y="6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p11"/>
            <p:cNvSpPr/>
            <p:nvPr/>
          </p:nvSpPr>
          <p:spPr>
            <a:xfrm flipH="1" rot="3331772">
              <a:off x="8133193" y="873591"/>
              <a:ext cx="235614" cy="237014"/>
            </a:xfrm>
            <a:custGeom>
              <a:rect b="b" l="l" r="r" t="t"/>
              <a:pathLst>
                <a:path extrusionOk="0" h="3554" w="3533">
                  <a:moveTo>
                    <a:pt x="1292" y="281"/>
                  </a:moveTo>
                  <a:cubicBezTo>
                    <a:pt x="2111" y="1"/>
                    <a:pt x="2994" y="475"/>
                    <a:pt x="3274" y="1293"/>
                  </a:cubicBezTo>
                  <a:cubicBezTo>
                    <a:pt x="3532" y="2133"/>
                    <a:pt x="3080" y="3016"/>
                    <a:pt x="2240" y="3274"/>
                  </a:cubicBezTo>
                  <a:cubicBezTo>
                    <a:pt x="1400" y="3554"/>
                    <a:pt x="517" y="3080"/>
                    <a:pt x="259" y="2262"/>
                  </a:cubicBezTo>
                  <a:cubicBezTo>
                    <a:pt x="0" y="1422"/>
                    <a:pt x="453" y="539"/>
                    <a:pt x="1292" y="2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p11"/>
            <p:cNvSpPr/>
            <p:nvPr/>
          </p:nvSpPr>
          <p:spPr>
            <a:xfrm flipH="1" rot="3331772">
              <a:off x="8153582" y="888572"/>
              <a:ext cx="237014" cy="235614"/>
            </a:xfrm>
            <a:custGeom>
              <a:rect b="b" l="l" r="r" t="t"/>
              <a:pathLst>
                <a:path extrusionOk="0" h="3533" w="3554">
                  <a:moveTo>
                    <a:pt x="1292" y="259"/>
                  </a:moveTo>
                  <a:cubicBezTo>
                    <a:pt x="2132" y="1"/>
                    <a:pt x="3015" y="453"/>
                    <a:pt x="3274" y="1271"/>
                  </a:cubicBezTo>
                  <a:cubicBezTo>
                    <a:pt x="3553" y="2111"/>
                    <a:pt x="3080" y="2994"/>
                    <a:pt x="2261" y="3252"/>
                  </a:cubicBezTo>
                  <a:cubicBezTo>
                    <a:pt x="1422" y="3532"/>
                    <a:pt x="539" y="3058"/>
                    <a:pt x="280" y="2240"/>
                  </a:cubicBezTo>
                  <a:cubicBezTo>
                    <a:pt x="0" y="1400"/>
                    <a:pt x="474" y="517"/>
                    <a:pt x="1292" y="25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6" name="Google Shape;14036;p11"/>
            <p:cNvSpPr/>
            <p:nvPr/>
          </p:nvSpPr>
          <p:spPr>
            <a:xfrm flipH="1" rot="3331772">
              <a:off x="8154453" y="898451"/>
              <a:ext cx="211206" cy="201069"/>
            </a:xfrm>
            <a:custGeom>
              <a:rect b="b" l="l" r="r" t="t"/>
              <a:pathLst>
                <a:path extrusionOk="0" h="3015" w="3167">
                  <a:moveTo>
                    <a:pt x="2305" y="129"/>
                  </a:moveTo>
                  <a:cubicBezTo>
                    <a:pt x="2585" y="323"/>
                    <a:pt x="2779" y="603"/>
                    <a:pt x="2887" y="926"/>
                  </a:cubicBezTo>
                  <a:cubicBezTo>
                    <a:pt x="3166" y="1766"/>
                    <a:pt x="2693" y="2649"/>
                    <a:pt x="1874" y="2907"/>
                  </a:cubicBezTo>
                  <a:cubicBezTo>
                    <a:pt x="1551" y="3015"/>
                    <a:pt x="1185" y="3015"/>
                    <a:pt x="862" y="2907"/>
                  </a:cubicBezTo>
                  <a:cubicBezTo>
                    <a:pt x="582" y="2692"/>
                    <a:pt x="389" y="2412"/>
                    <a:pt x="281" y="2089"/>
                  </a:cubicBezTo>
                  <a:cubicBezTo>
                    <a:pt x="1" y="1249"/>
                    <a:pt x="475" y="366"/>
                    <a:pt x="1293" y="108"/>
                  </a:cubicBezTo>
                  <a:cubicBezTo>
                    <a:pt x="1616" y="0"/>
                    <a:pt x="1982" y="0"/>
                    <a:pt x="2305" y="12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7" name="Google Shape;14037;p11"/>
            <p:cNvSpPr/>
            <p:nvPr/>
          </p:nvSpPr>
          <p:spPr>
            <a:xfrm flipH="1" rot="3331772">
              <a:off x="8172654" y="908033"/>
              <a:ext cx="194000" cy="189598"/>
            </a:xfrm>
            <a:custGeom>
              <a:rect b="b" l="l" r="r" t="t"/>
              <a:pathLst>
                <a:path extrusionOk="0" h="2843" w="2909">
                  <a:moveTo>
                    <a:pt x="712" y="2778"/>
                  </a:moveTo>
                  <a:cubicBezTo>
                    <a:pt x="496" y="2584"/>
                    <a:pt x="367" y="2347"/>
                    <a:pt x="281" y="2089"/>
                  </a:cubicBezTo>
                  <a:cubicBezTo>
                    <a:pt x="1" y="1249"/>
                    <a:pt x="475" y="366"/>
                    <a:pt x="1293" y="108"/>
                  </a:cubicBezTo>
                  <a:cubicBezTo>
                    <a:pt x="1594" y="22"/>
                    <a:pt x="1918" y="0"/>
                    <a:pt x="2219" y="86"/>
                  </a:cubicBezTo>
                  <a:cubicBezTo>
                    <a:pt x="2413" y="280"/>
                    <a:pt x="2564" y="517"/>
                    <a:pt x="2650" y="775"/>
                  </a:cubicBezTo>
                  <a:cubicBezTo>
                    <a:pt x="2908" y="1615"/>
                    <a:pt x="2456" y="2498"/>
                    <a:pt x="1616" y="2756"/>
                  </a:cubicBezTo>
                  <a:cubicBezTo>
                    <a:pt x="1315" y="2843"/>
                    <a:pt x="1013" y="2843"/>
                    <a:pt x="712" y="2756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11"/>
            <p:cNvSpPr/>
            <p:nvPr/>
          </p:nvSpPr>
          <p:spPr>
            <a:xfrm flipH="1" rot="3331772">
              <a:off x="7807881" y="746340"/>
              <a:ext cx="165257" cy="169525"/>
            </a:xfrm>
            <a:custGeom>
              <a:rect b="b" l="l" r="r" t="t"/>
              <a:pathLst>
                <a:path extrusionOk="0" h="2542" w="2478">
                  <a:moveTo>
                    <a:pt x="2305" y="948"/>
                  </a:moveTo>
                  <a:cubicBezTo>
                    <a:pt x="2003" y="87"/>
                    <a:pt x="819" y="1"/>
                    <a:pt x="410" y="819"/>
                  </a:cubicBezTo>
                  <a:cubicBezTo>
                    <a:pt x="1" y="1638"/>
                    <a:pt x="776" y="2542"/>
                    <a:pt x="1659" y="2241"/>
                  </a:cubicBezTo>
                  <a:cubicBezTo>
                    <a:pt x="2197" y="2068"/>
                    <a:pt x="2477" y="1487"/>
                    <a:pt x="2305" y="948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11"/>
            <p:cNvSpPr/>
            <p:nvPr/>
          </p:nvSpPr>
          <p:spPr>
            <a:xfrm flipH="1" rot="3331772">
              <a:off x="7824901" y="752845"/>
              <a:ext cx="165190" cy="168057"/>
            </a:xfrm>
            <a:custGeom>
              <a:rect b="b" l="l" r="r" t="t"/>
              <a:pathLst>
                <a:path extrusionOk="0" h="2520" w="2477">
                  <a:moveTo>
                    <a:pt x="2305" y="948"/>
                  </a:moveTo>
                  <a:cubicBezTo>
                    <a:pt x="2003" y="86"/>
                    <a:pt x="819" y="0"/>
                    <a:pt x="410" y="797"/>
                  </a:cubicBezTo>
                  <a:cubicBezTo>
                    <a:pt x="0" y="1615"/>
                    <a:pt x="776" y="2520"/>
                    <a:pt x="1659" y="2240"/>
                  </a:cubicBezTo>
                  <a:cubicBezTo>
                    <a:pt x="2175" y="2068"/>
                    <a:pt x="2477" y="1486"/>
                    <a:pt x="2305" y="9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p11"/>
            <p:cNvSpPr/>
            <p:nvPr/>
          </p:nvSpPr>
          <p:spPr>
            <a:xfrm flipH="1" rot="3331772">
              <a:off x="7187503" y="401006"/>
              <a:ext cx="393601" cy="410740"/>
            </a:xfrm>
            <a:custGeom>
              <a:rect b="b" l="l" r="r" t="t"/>
              <a:pathLst>
                <a:path extrusionOk="0" h="6159" w="5902">
                  <a:moveTo>
                    <a:pt x="4092" y="5276"/>
                  </a:moveTo>
                  <a:cubicBezTo>
                    <a:pt x="2068" y="6159"/>
                    <a:pt x="1" y="4178"/>
                    <a:pt x="798" y="2110"/>
                  </a:cubicBezTo>
                  <a:cubicBezTo>
                    <a:pt x="1573" y="65"/>
                    <a:pt x="4458" y="0"/>
                    <a:pt x="5363" y="2003"/>
                  </a:cubicBezTo>
                  <a:cubicBezTo>
                    <a:pt x="5901" y="3252"/>
                    <a:pt x="5341" y="4716"/>
                    <a:pt x="4092" y="527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1" name="Google Shape;14041;p11"/>
            <p:cNvSpPr/>
            <p:nvPr/>
          </p:nvSpPr>
          <p:spPr>
            <a:xfrm flipH="1" rot="3331772">
              <a:off x="7241965" y="454739"/>
              <a:ext cx="285831" cy="297302"/>
            </a:xfrm>
            <a:custGeom>
              <a:rect b="b" l="l" r="r" t="t"/>
              <a:pathLst>
                <a:path extrusionOk="0" h="4458" w="4286">
                  <a:moveTo>
                    <a:pt x="2972" y="3812"/>
                  </a:moveTo>
                  <a:cubicBezTo>
                    <a:pt x="1530" y="4458"/>
                    <a:pt x="1" y="3015"/>
                    <a:pt x="582" y="1529"/>
                  </a:cubicBezTo>
                  <a:cubicBezTo>
                    <a:pt x="1163" y="43"/>
                    <a:pt x="3252" y="0"/>
                    <a:pt x="3898" y="1465"/>
                  </a:cubicBezTo>
                  <a:cubicBezTo>
                    <a:pt x="4286" y="2369"/>
                    <a:pt x="3877" y="3424"/>
                    <a:pt x="2972" y="3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2" name="Google Shape;14042;p11"/>
            <p:cNvSpPr/>
            <p:nvPr/>
          </p:nvSpPr>
          <p:spPr>
            <a:xfrm flipH="1" rot="3331772">
              <a:off x="7248660" y="451364"/>
              <a:ext cx="305971" cy="284431"/>
            </a:xfrm>
            <a:custGeom>
              <a:rect b="b" l="l" r="r" t="t"/>
              <a:pathLst>
                <a:path extrusionOk="0" h="4265" w="4588">
                  <a:moveTo>
                    <a:pt x="3144" y="4006"/>
                  </a:moveTo>
                  <a:cubicBezTo>
                    <a:pt x="2584" y="4264"/>
                    <a:pt x="1938" y="4200"/>
                    <a:pt x="1422" y="3855"/>
                  </a:cubicBezTo>
                  <a:cubicBezTo>
                    <a:pt x="0" y="2305"/>
                    <a:pt x="1960" y="1"/>
                    <a:pt x="3726" y="1142"/>
                  </a:cubicBezTo>
                  <a:cubicBezTo>
                    <a:pt x="4587" y="2046"/>
                    <a:pt x="4286" y="3532"/>
                    <a:pt x="3144" y="4027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3" name="Google Shape;14043;p11"/>
            <p:cNvSpPr/>
            <p:nvPr/>
          </p:nvSpPr>
          <p:spPr>
            <a:xfrm flipH="1" rot="3331772">
              <a:off x="7282561" y="501150"/>
              <a:ext cx="160922" cy="183930"/>
            </a:xfrm>
            <a:custGeom>
              <a:rect b="b" l="l" r="r" t="t"/>
              <a:pathLst>
                <a:path extrusionOk="0" h="2758" w="2413">
                  <a:moveTo>
                    <a:pt x="2176" y="1271"/>
                  </a:moveTo>
                  <a:cubicBezTo>
                    <a:pt x="2046" y="2327"/>
                    <a:pt x="754" y="2757"/>
                    <a:pt x="1" y="2004"/>
                  </a:cubicBezTo>
                  <a:cubicBezTo>
                    <a:pt x="151" y="2090"/>
                    <a:pt x="324" y="2133"/>
                    <a:pt x="496" y="2154"/>
                  </a:cubicBezTo>
                  <a:cubicBezTo>
                    <a:pt x="1702" y="2327"/>
                    <a:pt x="2412" y="862"/>
                    <a:pt x="1573" y="1"/>
                  </a:cubicBezTo>
                  <a:cubicBezTo>
                    <a:pt x="2003" y="259"/>
                    <a:pt x="2240" y="755"/>
                    <a:pt x="2176" y="127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44" name="Google Shape;14044;p11"/>
          <p:cNvGrpSpPr/>
          <p:nvPr/>
        </p:nvGrpSpPr>
        <p:grpSpPr>
          <a:xfrm>
            <a:off x="541547" y="1716466"/>
            <a:ext cx="409878" cy="503541"/>
            <a:chOff x="1764389" y="3348218"/>
            <a:chExt cx="310115" cy="366665"/>
          </a:xfrm>
        </p:grpSpPr>
        <p:sp>
          <p:nvSpPr>
            <p:cNvPr id="14045" name="Google Shape;14045;p11"/>
            <p:cNvSpPr/>
            <p:nvPr/>
          </p:nvSpPr>
          <p:spPr>
            <a:xfrm>
              <a:off x="1782734" y="3556441"/>
              <a:ext cx="37918" cy="23598"/>
            </a:xfrm>
            <a:custGeom>
              <a:rect b="b" l="l" r="r" t="t"/>
              <a:pathLst>
                <a:path extrusionOk="0" h="903" w="1451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11"/>
            <p:cNvSpPr/>
            <p:nvPr/>
          </p:nvSpPr>
          <p:spPr>
            <a:xfrm>
              <a:off x="2016933" y="3558218"/>
              <a:ext cx="37971" cy="23833"/>
            </a:xfrm>
            <a:custGeom>
              <a:rect b="b" l="l" r="r" t="t"/>
              <a:pathLst>
                <a:path extrusionOk="0" h="912" w="1453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11"/>
            <p:cNvSpPr/>
            <p:nvPr/>
          </p:nvSpPr>
          <p:spPr>
            <a:xfrm>
              <a:off x="1915147" y="3348218"/>
              <a:ext cx="11080" cy="36089"/>
            </a:xfrm>
            <a:custGeom>
              <a:rect b="b" l="l" r="r" t="t"/>
              <a:pathLst>
                <a:path extrusionOk="0" h="1381" w="424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8" name="Google Shape;14048;p11"/>
            <p:cNvSpPr/>
            <p:nvPr/>
          </p:nvSpPr>
          <p:spPr>
            <a:xfrm>
              <a:off x="1839363" y="3367399"/>
              <a:ext cx="27126" cy="32796"/>
            </a:xfrm>
            <a:custGeom>
              <a:rect b="b" l="l" r="r" t="t"/>
              <a:pathLst>
                <a:path extrusionOk="0" h="1255" w="1038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9" name="Google Shape;14049;p11"/>
            <p:cNvSpPr/>
            <p:nvPr/>
          </p:nvSpPr>
          <p:spPr>
            <a:xfrm>
              <a:off x="1783988" y="3420997"/>
              <a:ext cx="37971" cy="23754"/>
            </a:xfrm>
            <a:custGeom>
              <a:rect b="b" l="l" r="r" t="t"/>
              <a:pathLst>
                <a:path extrusionOk="0" h="909" w="1453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11"/>
            <p:cNvSpPr/>
            <p:nvPr/>
          </p:nvSpPr>
          <p:spPr>
            <a:xfrm>
              <a:off x="1764389" y="3494716"/>
              <a:ext cx="37971" cy="11106"/>
            </a:xfrm>
            <a:custGeom>
              <a:rect b="b" l="l" r="r" t="t"/>
              <a:pathLst>
                <a:path extrusionOk="0" h="425" w="1453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11"/>
            <p:cNvSpPr/>
            <p:nvPr/>
          </p:nvSpPr>
          <p:spPr>
            <a:xfrm>
              <a:off x="2034756" y="3496990"/>
              <a:ext cx="39748" cy="11342"/>
            </a:xfrm>
            <a:custGeom>
              <a:rect b="b" l="l" r="r" t="t"/>
              <a:pathLst>
                <a:path extrusionOk="0" h="434" w="1521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11"/>
            <p:cNvSpPr/>
            <p:nvPr/>
          </p:nvSpPr>
          <p:spPr>
            <a:xfrm>
              <a:off x="2018684" y="3423009"/>
              <a:ext cx="37448" cy="23754"/>
            </a:xfrm>
            <a:custGeom>
              <a:rect b="b" l="l" r="r" t="t"/>
              <a:pathLst>
                <a:path extrusionOk="0" h="909" w="1433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11"/>
            <p:cNvSpPr/>
            <p:nvPr/>
          </p:nvSpPr>
          <p:spPr>
            <a:xfrm>
              <a:off x="1974573" y="3368627"/>
              <a:ext cx="26054" cy="32822"/>
            </a:xfrm>
            <a:custGeom>
              <a:rect b="b" l="l" r="r" t="t"/>
              <a:pathLst>
                <a:path extrusionOk="0" h="1256" w="997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11"/>
            <p:cNvSpPr/>
            <p:nvPr/>
          </p:nvSpPr>
          <p:spPr>
            <a:xfrm>
              <a:off x="1820914" y="3408009"/>
              <a:ext cx="218651" cy="273450"/>
            </a:xfrm>
            <a:custGeom>
              <a:rect b="b" l="l" r="r" t="t"/>
              <a:pathLst>
                <a:path extrusionOk="0" h="10464" w="8367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p11"/>
            <p:cNvSpPr/>
            <p:nvPr/>
          </p:nvSpPr>
          <p:spPr>
            <a:xfrm>
              <a:off x="1829720" y="3409028"/>
              <a:ext cx="209844" cy="272431"/>
            </a:xfrm>
            <a:custGeom>
              <a:rect b="b" l="l" r="r" t="t"/>
              <a:pathLst>
                <a:path extrusionOk="0" h="10425" w="803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p11"/>
            <p:cNvSpPr/>
            <p:nvPr/>
          </p:nvSpPr>
          <p:spPr>
            <a:xfrm>
              <a:off x="1865652" y="3465579"/>
              <a:ext cx="110096" cy="161290"/>
            </a:xfrm>
            <a:custGeom>
              <a:rect b="b" l="l" r="r" t="t"/>
              <a:pathLst>
                <a:path extrusionOk="0" h="6172" w="4213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p11"/>
            <p:cNvSpPr/>
            <p:nvPr/>
          </p:nvSpPr>
          <p:spPr>
            <a:xfrm>
              <a:off x="1899311" y="3570866"/>
              <a:ext cx="11080" cy="55950"/>
            </a:xfrm>
            <a:custGeom>
              <a:rect b="b" l="l" r="r" t="t"/>
              <a:pathLst>
                <a:path extrusionOk="0" h="2141" w="424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p11"/>
            <p:cNvSpPr/>
            <p:nvPr/>
          </p:nvSpPr>
          <p:spPr>
            <a:xfrm>
              <a:off x="1899311" y="3584429"/>
              <a:ext cx="5305" cy="42518"/>
            </a:xfrm>
            <a:custGeom>
              <a:rect b="b" l="l" r="r" t="t"/>
              <a:pathLst>
                <a:path extrusionOk="0" h="1627" w="203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9" name="Google Shape;14059;p11"/>
            <p:cNvSpPr/>
            <p:nvPr/>
          </p:nvSpPr>
          <p:spPr>
            <a:xfrm>
              <a:off x="1891524" y="3678663"/>
              <a:ext cx="58328" cy="36220"/>
            </a:xfrm>
            <a:custGeom>
              <a:rect b="b" l="l" r="r" t="t"/>
              <a:pathLst>
                <a:path extrusionOk="0" h="1386" w="2232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0" name="Google Shape;14060;p11"/>
            <p:cNvSpPr/>
            <p:nvPr/>
          </p:nvSpPr>
          <p:spPr>
            <a:xfrm>
              <a:off x="1876210" y="3611842"/>
              <a:ext cx="88720" cy="34939"/>
            </a:xfrm>
            <a:custGeom>
              <a:rect b="b" l="l" r="r" t="t"/>
              <a:pathLst>
                <a:path extrusionOk="0" h="1337" w="3395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1" name="Google Shape;14061;p11"/>
            <p:cNvSpPr/>
            <p:nvPr/>
          </p:nvSpPr>
          <p:spPr>
            <a:xfrm>
              <a:off x="1876445" y="3646755"/>
              <a:ext cx="88485" cy="34965"/>
            </a:xfrm>
            <a:custGeom>
              <a:rect b="b" l="l" r="r" t="t"/>
              <a:pathLst>
                <a:path extrusionOk="0" h="1338" w="3386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2" name="Google Shape;14062;p11"/>
            <p:cNvSpPr/>
            <p:nvPr/>
          </p:nvSpPr>
          <p:spPr>
            <a:xfrm>
              <a:off x="1920687" y="3678663"/>
              <a:ext cx="29164" cy="32195"/>
            </a:xfrm>
            <a:custGeom>
              <a:rect b="b" l="l" r="r" t="t"/>
              <a:pathLst>
                <a:path extrusionOk="0" h="1232" w="1116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3" name="Google Shape;14063;p11"/>
            <p:cNvSpPr/>
            <p:nvPr/>
          </p:nvSpPr>
          <p:spPr>
            <a:xfrm>
              <a:off x="1904590" y="3611842"/>
              <a:ext cx="60340" cy="34939"/>
            </a:xfrm>
            <a:custGeom>
              <a:rect b="b" l="l" r="r" t="t"/>
              <a:pathLst>
                <a:path extrusionOk="0" h="1337" w="2309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11"/>
            <p:cNvSpPr/>
            <p:nvPr/>
          </p:nvSpPr>
          <p:spPr>
            <a:xfrm>
              <a:off x="1904590" y="3646755"/>
              <a:ext cx="60340" cy="34965"/>
            </a:xfrm>
            <a:custGeom>
              <a:rect b="b" l="l" r="r" t="t"/>
              <a:pathLst>
                <a:path extrusionOk="0" h="1338" w="2309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5" name="Google Shape;14065;p11"/>
          <p:cNvGrpSpPr/>
          <p:nvPr/>
        </p:nvGrpSpPr>
        <p:grpSpPr>
          <a:xfrm>
            <a:off x="454950" y="3497719"/>
            <a:ext cx="564402" cy="393389"/>
            <a:chOff x="3506590" y="3833812"/>
            <a:chExt cx="396796" cy="313407"/>
          </a:xfrm>
        </p:grpSpPr>
        <p:sp>
          <p:nvSpPr>
            <p:cNvPr id="14066" name="Google Shape;14066;p11"/>
            <p:cNvSpPr/>
            <p:nvPr/>
          </p:nvSpPr>
          <p:spPr>
            <a:xfrm>
              <a:off x="3511608" y="3839404"/>
              <a:ext cx="370428" cy="302667"/>
            </a:xfrm>
            <a:custGeom>
              <a:rect b="b" l="l" r="r" t="t"/>
              <a:pathLst>
                <a:path extrusionOk="0" h="11582" w="14175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p11"/>
            <p:cNvSpPr/>
            <p:nvPr/>
          </p:nvSpPr>
          <p:spPr>
            <a:xfrm>
              <a:off x="3511347" y="3920676"/>
              <a:ext cx="346804" cy="221159"/>
            </a:xfrm>
            <a:custGeom>
              <a:rect b="b" l="l" r="r" t="t"/>
              <a:pathLst>
                <a:path extrusionOk="0" h="8463" w="13271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p11"/>
            <p:cNvSpPr/>
            <p:nvPr/>
          </p:nvSpPr>
          <p:spPr>
            <a:xfrm>
              <a:off x="3506590" y="3833812"/>
              <a:ext cx="396796" cy="313407"/>
            </a:xfrm>
            <a:custGeom>
              <a:rect b="b" l="l" r="r" t="t"/>
              <a:pathLst>
                <a:path extrusionOk="0" h="11993" w="15184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072" name="Shape 14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3" name="Google Shape;14073;g2507d43d78c_0_2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74" name="Google Shape;14074;g2507d43d78c_0_2"/>
          <p:cNvSpPr txBox="1"/>
          <p:nvPr>
            <p:ph idx="1" type="subTitle"/>
          </p:nvPr>
        </p:nvSpPr>
        <p:spPr>
          <a:xfrm>
            <a:off x="739400" y="1465925"/>
            <a:ext cx="2049300" cy="719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75" name="Google Shape;14075;g2507d43d78c_0_2"/>
          <p:cNvSpPr txBox="1"/>
          <p:nvPr>
            <p:ph idx="2" type="subTitle"/>
          </p:nvPr>
        </p:nvSpPr>
        <p:spPr>
          <a:xfrm>
            <a:off x="739398" y="2134050"/>
            <a:ext cx="2049300" cy="204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76" name="Google Shape;14076;g2507d43d78c_0_2"/>
          <p:cNvSpPr txBox="1"/>
          <p:nvPr>
            <p:ph idx="3" type="subTitle"/>
          </p:nvPr>
        </p:nvSpPr>
        <p:spPr>
          <a:xfrm>
            <a:off x="3166350" y="1465925"/>
            <a:ext cx="2049300" cy="719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77" name="Google Shape;14077;g2507d43d78c_0_2"/>
          <p:cNvSpPr txBox="1"/>
          <p:nvPr>
            <p:ph idx="4" type="subTitle"/>
          </p:nvPr>
        </p:nvSpPr>
        <p:spPr>
          <a:xfrm>
            <a:off x="3166349" y="2134050"/>
            <a:ext cx="2049300" cy="204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78" name="Google Shape;14078;g2507d43d78c_0_2"/>
          <p:cNvSpPr txBox="1"/>
          <p:nvPr>
            <p:ph idx="5" type="subTitle"/>
          </p:nvPr>
        </p:nvSpPr>
        <p:spPr>
          <a:xfrm>
            <a:off x="5593301" y="1465925"/>
            <a:ext cx="2049300" cy="719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79" name="Google Shape;14079;g2507d43d78c_0_2"/>
          <p:cNvSpPr txBox="1"/>
          <p:nvPr>
            <p:ph idx="6" type="subTitle"/>
          </p:nvPr>
        </p:nvSpPr>
        <p:spPr>
          <a:xfrm>
            <a:off x="5593299" y="2134050"/>
            <a:ext cx="2049300" cy="204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4083" name="Shape 14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84" name="Google Shape;14084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47381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85" name="Google Shape;14085;p4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38175" y="0"/>
            <a:ext cx="4405825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089" name="Shape 14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90" name="Google Shape;14090;p17"/>
          <p:cNvGrpSpPr/>
          <p:nvPr/>
        </p:nvGrpSpPr>
        <p:grpSpPr>
          <a:xfrm>
            <a:off x="3677605" y="4521513"/>
            <a:ext cx="300558" cy="283271"/>
            <a:chOff x="3677605" y="4521513"/>
            <a:chExt cx="300558" cy="283271"/>
          </a:xfrm>
        </p:grpSpPr>
        <p:sp>
          <p:nvSpPr>
            <p:cNvPr id="14091" name="Google Shape;14091;p17"/>
            <p:cNvSpPr/>
            <p:nvPr/>
          </p:nvSpPr>
          <p:spPr>
            <a:xfrm>
              <a:off x="3677605" y="4521513"/>
              <a:ext cx="300557" cy="283271"/>
            </a:xfrm>
            <a:custGeom>
              <a:rect b="b" l="l" r="r" t="t"/>
              <a:pathLst>
                <a:path extrusionOk="0" h="2753" w="2921">
                  <a:moveTo>
                    <a:pt x="450" y="1910"/>
                  </a:moveTo>
                  <a:cubicBezTo>
                    <a:pt x="0" y="955"/>
                    <a:pt x="955" y="1"/>
                    <a:pt x="1910" y="338"/>
                  </a:cubicBezTo>
                  <a:cubicBezTo>
                    <a:pt x="2921" y="731"/>
                    <a:pt x="2921" y="2079"/>
                    <a:pt x="1966" y="2528"/>
                  </a:cubicBezTo>
                  <a:cubicBezTo>
                    <a:pt x="1404" y="2753"/>
                    <a:pt x="730" y="2528"/>
                    <a:pt x="450" y="19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2" name="Google Shape;14092;p17"/>
            <p:cNvSpPr/>
            <p:nvPr/>
          </p:nvSpPr>
          <p:spPr>
            <a:xfrm>
              <a:off x="3735330" y="4544665"/>
              <a:ext cx="242833" cy="225444"/>
            </a:xfrm>
            <a:custGeom>
              <a:rect b="b" l="l" r="r" t="t"/>
              <a:pathLst>
                <a:path extrusionOk="0" h="2191" w="2360">
                  <a:moveTo>
                    <a:pt x="169" y="1573"/>
                  </a:moveTo>
                  <a:cubicBezTo>
                    <a:pt x="1" y="1124"/>
                    <a:pt x="226" y="618"/>
                    <a:pt x="619" y="450"/>
                  </a:cubicBezTo>
                  <a:cubicBezTo>
                    <a:pt x="1630" y="0"/>
                    <a:pt x="2360" y="1517"/>
                    <a:pt x="1349" y="2022"/>
                  </a:cubicBezTo>
                  <a:cubicBezTo>
                    <a:pt x="900" y="2191"/>
                    <a:pt x="394" y="2022"/>
                    <a:pt x="169" y="15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3" name="Google Shape;14093;p17"/>
            <p:cNvSpPr/>
            <p:nvPr/>
          </p:nvSpPr>
          <p:spPr>
            <a:xfrm>
              <a:off x="3741195" y="4590865"/>
              <a:ext cx="167616" cy="179244"/>
            </a:xfrm>
            <a:custGeom>
              <a:rect b="b" l="l" r="r" t="t"/>
              <a:pathLst>
                <a:path extrusionOk="0" h="1742" w="1629">
                  <a:moveTo>
                    <a:pt x="112" y="1124"/>
                  </a:moveTo>
                  <a:cubicBezTo>
                    <a:pt x="0" y="843"/>
                    <a:pt x="56" y="562"/>
                    <a:pt x="225" y="281"/>
                  </a:cubicBezTo>
                  <a:cubicBezTo>
                    <a:pt x="281" y="225"/>
                    <a:pt x="337" y="169"/>
                    <a:pt x="449" y="169"/>
                  </a:cubicBezTo>
                  <a:cubicBezTo>
                    <a:pt x="843" y="1"/>
                    <a:pt x="1348" y="169"/>
                    <a:pt x="1517" y="562"/>
                  </a:cubicBezTo>
                  <a:cubicBezTo>
                    <a:pt x="1629" y="843"/>
                    <a:pt x="1629" y="1124"/>
                    <a:pt x="1460" y="1405"/>
                  </a:cubicBezTo>
                  <a:cubicBezTo>
                    <a:pt x="1404" y="1461"/>
                    <a:pt x="1292" y="1517"/>
                    <a:pt x="1236" y="1573"/>
                  </a:cubicBezTo>
                  <a:cubicBezTo>
                    <a:pt x="786" y="1742"/>
                    <a:pt x="337" y="1517"/>
                    <a:pt x="112" y="112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17"/>
            <p:cNvSpPr/>
            <p:nvPr/>
          </p:nvSpPr>
          <p:spPr>
            <a:xfrm>
              <a:off x="3770006" y="4619779"/>
              <a:ext cx="115757" cy="109892"/>
            </a:xfrm>
            <a:custGeom>
              <a:rect b="b" l="l" r="r" t="t"/>
              <a:pathLst>
                <a:path extrusionOk="0" h="1068" w="1125">
                  <a:moveTo>
                    <a:pt x="563" y="1068"/>
                  </a:moveTo>
                  <a:cubicBezTo>
                    <a:pt x="226" y="1011"/>
                    <a:pt x="1" y="674"/>
                    <a:pt x="57" y="337"/>
                  </a:cubicBezTo>
                  <a:cubicBezTo>
                    <a:pt x="57" y="225"/>
                    <a:pt x="113" y="113"/>
                    <a:pt x="226" y="0"/>
                  </a:cubicBezTo>
                  <a:cubicBezTo>
                    <a:pt x="169" y="57"/>
                    <a:pt x="169" y="169"/>
                    <a:pt x="113" y="225"/>
                  </a:cubicBezTo>
                  <a:cubicBezTo>
                    <a:pt x="57" y="562"/>
                    <a:pt x="282" y="899"/>
                    <a:pt x="675" y="955"/>
                  </a:cubicBezTo>
                  <a:cubicBezTo>
                    <a:pt x="843" y="955"/>
                    <a:pt x="1012" y="899"/>
                    <a:pt x="1124" y="787"/>
                  </a:cubicBezTo>
                  <a:cubicBezTo>
                    <a:pt x="1012" y="955"/>
                    <a:pt x="787" y="1068"/>
                    <a:pt x="563" y="10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95" name="Google Shape;14095;p17"/>
          <p:cNvGrpSpPr/>
          <p:nvPr/>
        </p:nvGrpSpPr>
        <p:grpSpPr>
          <a:xfrm>
            <a:off x="4514069" y="4475313"/>
            <a:ext cx="156092" cy="306422"/>
            <a:chOff x="474406" y="2974600"/>
            <a:chExt cx="106759" cy="209577"/>
          </a:xfrm>
        </p:grpSpPr>
        <p:sp>
          <p:nvSpPr>
            <p:cNvPr id="14096" name="Google Shape;14096;p17"/>
            <p:cNvSpPr/>
            <p:nvPr/>
          </p:nvSpPr>
          <p:spPr>
            <a:xfrm>
              <a:off x="474406" y="2974600"/>
              <a:ext cx="106759" cy="209577"/>
            </a:xfrm>
            <a:custGeom>
              <a:rect b="b" l="l" r="r" t="t"/>
              <a:pathLst>
                <a:path extrusionOk="0" h="2978" w="1517">
                  <a:moveTo>
                    <a:pt x="1517" y="2977"/>
                  </a:moveTo>
                  <a:lnTo>
                    <a:pt x="0" y="2977"/>
                  </a:lnTo>
                  <a:lnTo>
                    <a:pt x="0" y="731"/>
                  </a:lnTo>
                  <a:cubicBezTo>
                    <a:pt x="0" y="0"/>
                    <a:pt x="1517" y="0"/>
                    <a:pt x="1517" y="7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7" name="Google Shape;14097;p17"/>
            <p:cNvSpPr/>
            <p:nvPr/>
          </p:nvSpPr>
          <p:spPr>
            <a:xfrm>
              <a:off x="474406" y="2982482"/>
              <a:ext cx="98877" cy="201695"/>
            </a:xfrm>
            <a:custGeom>
              <a:rect b="b" l="l" r="r" t="t"/>
              <a:pathLst>
                <a:path extrusionOk="0" h="2866" w="1405">
                  <a:moveTo>
                    <a:pt x="1405" y="2865"/>
                  </a:moveTo>
                  <a:lnTo>
                    <a:pt x="0" y="2865"/>
                  </a:lnTo>
                  <a:lnTo>
                    <a:pt x="0" y="619"/>
                  </a:lnTo>
                  <a:cubicBezTo>
                    <a:pt x="0" y="506"/>
                    <a:pt x="57" y="338"/>
                    <a:pt x="169" y="282"/>
                  </a:cubicBezTo>
                  <a:cubicBezTo>
                    <a:pt x="618" y="1"/>
                    <a:pt x="1405" y="169"/>
                    <a:pt x="1405" y="675"/>
                  </a:cubicBezTo>
                  <a:lnTo>
                    <a:pt x="1405" y="2865"/>
                  </a:lnTo>
                  <a:close/>
                </a:path>
              </a:pathLst>
            </a:custGeom>
            <a:solidFill>
              <a:srgbClr val="7A7A7A">
                <a:alpha val="6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8" name="Google Shape;14098;p17"/>
            <p:cNvSpPr/>
            <p:nvPr/>
          </p:nvSpPr>
          <p:spPr>
            <a:xfrm>
              <a:off x="482288" y="3014151"/>
              <a:ext cx="83113" cy="98877"/>
            </a:xfrm>
            <a:custGeom>
              <a:rect b="b" l="l" r="r" t="t"/>
              <a:pathLst>
                <a:path extrusionOk="0" h="1405" w="1181">
                  <a:moveTo>
                    <a:pt x="1068" y="618"/>
                  </a:moveTo>
                  <a:cubicBezTo>
                    <a:pt x="1180" y="1404"/>
                    <a:pt x="1" y="1404"/>
                    <a:pt x="57" y="618"/>
                  </a:cubicBezTo>
                  <a:cubicBezTo>
                    <a:pt x="169" y="0"/>
                    <a:pt x="1012" y="0"/>
                    <a:pt x="1068" y="6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17"/>
            <p:cNvSpPr/>
            <p:nvPr/>
          </p:nvSpPr>
          <p:spPr>
            <a:xfrm>
              <a:off x="482288" y="3029915"/>
              <a:ext cx="79172" cy="59397"/>
            </a:xfrm>
            <a:custGeom>
              <a:rect b="b" l="l" r="r" t="t"/>
              <a:pathLst>
                <a:path extrusionOk="0" h="844" w="1125">
                  <a:moveTo>
                    <a:pt x="225" y="57"/>
                  </a:moveTo>
                  <a:cubicBezTo>
                    <a:pt x="338" y="1"/>
                    <a:pt x="394" y="1"/>
                    <a:pt x="506" y="1"/>
                  </a:cubicBezTo>
                  <a:cubicBezTo>
                    <a:pt x="899" y="1"/>
                    <a:pt x="1124" y="450"/>
                    <a:pt x="956" y="787"/>
                  </a:cubicBezTo>
                  <a:cubicBezTo>
                    <a:pt x="843" y="843"/>
                    <a:pt x="787" y="843"/>
                    <a:pt x="675" y="843"/>
                  </a:cubicBezTo>
                  <a:cubicBezTo>
                    <a:pt x="282" y="843"/>
                    <a:pt x="1" y="394"/>
                    <a:pt x="225" y="57"/>
                  </a:cubicBezTo>
                  <a:close/>
                </a:path>
              </a:pathLst>
            </a:custGeom>
            <a:solidFill>
              <a:srgbClr val="7A7A7A">
                <a:alpha val="6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00" name="Google Shape;14100;p17"/>
          <p:cNvGrpSpPr/>
          <p:nvPr/>
        </p:nvGrpSpPr>
        <p:grpSpPr>
          <a:xfrm>
            <a:off x="8168123" y="1435419"/>
            <a:ext cx="1454764" cy="1635959"/>
            <a:chOff x="8443923" y="51594"/>
            <a:chExt cx="1454764" cy="1635959"/>
          </a:xfrm>
        </p:grpSpPr>
        <p:sp>
          <p:nvSpPr>
            <p:cNvPr id="14101" name="Google Shape;14101;p17"/>
            <p:cNvSpPr/>
            <p:nvPr/>
          </p:nvSpPr>
          <p:spPr>
            <a:xfrm>
              <a:off x="8585632" y="1067937"/>
              <a:ext cx="350762" cy="205682"/>
            </a:xfrm>
            <a:custGeom>
              <a:rect b="b" l="l" r="r" t="t"/>
              <a:pathLst>
                <a:path extrusionOk="0" h="3360" w="5730">
                  <a:moveTo>
                    <a:pt x="1" y="1594"/>
                  </a:moveTo>
                  <a:lnTo>
                    <a:pt x="539" y="1"/>
                  </a:lnTo>
                  <a:lnTo>
                    <a:pt x="5729" y="1788"/>
                  </a:lnTo>
                  <a:lnTo>
                    <a:pt x="5191" y="336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2" name="Google Shape;14102;p17"/>
            <p:cNvSpPr/>
            <p:nvPr/>
          </p:nvSpPr>
          <p:spPr>
            <a:xfrm>
              <a:off x="8585632" y="1077181"/>
              <a:ext cx="346783" cy="196439"/>
            </a:xfrm>
            <a:custGeom>
              <a:rect b="b" l="l" r="r" t="t"/>
              <a:pathLst>
                <a:path extrusionOk="0" h="3209" w="5665">
                  <a:moveTo>
                    <a:pt x="1" y="1443"/>
                  </a:moveTo>
                  <a:lnTo>
                    <a:pt x="475" y="0"/>
                  </a:lnTo>
                  <a:lnTo>
                    <a:pt x="5664" y="1788"/>
                  </a:lnTo>
                  <a:lnTo>
                    <a:pt x="5169" y="32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3" name="Google Shape;14103;p17"/>
            <p:cNvSpPr/>
            <p:nvPr/>
          </p:nvSpPr>
          <p:spPr>
            <a:xfrm>
              <a:off x="8652907" y="867582"/>
              <a:ext cx="321685" cy="297995"/>
            </a:xfrm>
            <a:custGeom>
              <a:rect b="b" l="l" r="r" t="t"/>
              <a:pathLst>
                <a:path extrusionOk="0" h="4868" w="5255">
                  <a:moveTo>
                    <a:pt x="0" y="3467"/>
                  </a:moveTo>
                  <a:lnTo>
                    <a:pt x="1185" y="0"/>
                  </a:lnTo>
                  <a:lnTo>
                    <a:pt x="5255" y="1400"/>
                  </a:lnTo>
                  <a:lnTo>
                    <a:pt x="4070" y="48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4" name="Google Shape;14104;p17"/>
            <p:cNvSpPr/>
            <p:nvPr/>
          </p:nvSpPr>
          <p:spPr>
            <a:xfrm>
              <a:off x="8461213" y="1277969"/>
              <a:ext cx="145080" cy="391531"/>
            </a:xfrm>
            <a:custGeom>
              <a:rect b="b" l="l" r="r" t="t"/>
              <a:pathLst>
                <a:path extrusionOk="0" h="6396" w="2370">
                  <a:moveTo>
                    <a:pt x="1960" y="6396"/>
                  </a:moveTo>
                  <a:lnTo>
                    <a:pt x="2369" y="1141"/>
                  </a:lnTo>
                  <a:lnTo>
                    <a:pt x="453" y="0"/>
                  </a:lnTo>
                  <a:lnTo>
                    <a:pt x="0" y="797"/>
                  </a:lnTo>
                  <a:lnTo>
                    <a:pt x="1443" y="62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5" name="Google Shape;14105;p17"/>
            <p:cNvSpPr/>
            <p:nvPr/>
          </p:nvSpPr>
          <p:spPr>
            <a:xfrm>
              <a:off x="8443923" y="1091700"/>
              <a:ext cx="207029" cy="288751"/>
            </a:xfrm>
            <a:custGeom>
              <a:rect b="b" l="l" r="r" t="t"/>
              <a:pathLst>
                <a:path extrusionOk="0" h="4717" w="3382">
                  <a:moveTo>
                    <a:pt x="194" y="3619"/>
                  </a:moveTo>
                  <a:lnTo>
                    <a:pt x="2024" y="432"/>
                  </a:lnTo>
                  <a:cubicBezTo>
                    <a:pt x="2197" y="109"/>
                    <a:pt x="2627" y="1"/>
                    <a:pt x="2950" y="195"/>
                  </a:cubicBezTo>
                  <a:lnTo>
                    <a:pt x="2950" y="195"/>
                  </a:lnTo>
                  <a:cubicBezTo>
                    <a:pt x="3273" y="367"/>
                    <a:pt x="3381" y="776"/>
                    <a:pt x="3187" y="1121"/>
                  </a:cubicBezTo>
                  <a:lnTo>
                    <a:pt x="1378" y="4286"/>
                  </a:lnTo>
                  <a:cubicBezTo>
                    <a:pt x="1185" y="4609"/>
                    <a:pt x="775" y="4717"/>
                    <a:pt x="452" y="4545"/>
                  </a:cubicBezTo>
                  <a:lnTo>
                    <a:pt x="452" y="4545"/>
                  </a:lnTo>
                  <a:cubicBezTo>
                    <a:pt x="129" y="4351"/>
                    <a:pt x="0" y="3942"/>
                    <a:pt x="194" y="36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17"/>
            <p:cNvSpPr/>
            <p:nvPr/>
          </p:nvSpPr>
          <p:spPr>
            <a:xfrm>
              <a:off x="8528276" y="1136571"/>
              <a:ext cx="205682" cy="290037"/>
            </a:xfrm>
            <a:custGeom>
              <a:rect b="b" l="l" r="r" t="t"/>
              <a:pathLst>
                <a:path extrusionOk="0" h="4738" w="3360">
                  <a:moveTo>
                    <a:pt x="173" y="3618"/>
                  </a:moveTo>
                  <a:lnTo>
                    <a:pt x="2003" y="452"/>
                  </a:lnTo>
                  <a:cubicBezTo>
                    <a:pt x="2197" y="108"/>
                    <a:pt x="2606" y="0"/>
                    <a:pt x="2929" y="194"/>
                  </a:cubicBezTo>
                  <a:lnTo>
                    <a:pt x="2929" y="194"/>
                  </a:lnTo>
                  <a:cubicBezTo>
                    <a:pt x="3252" y="388"/>
                    <a:pt x="3360" y="797"/>
                    <a:pt x="3187" y="1120"/>
                  </a:cubicBezTo>
                  <a:lnTo>
                    <a:pt x="1357" y="4307"/>
                  </a:lnTo>
                  <a:cubicBezTo>
                    <a:pt x="1163" y="4630"/>
                    <a:pt x="754" y="4738"/>
                    <a:pt x="431" y="4544"/>
                  </a:cubicBezTo>
                  <a:lnTo>
                    <a:pt x="431" y="4544"/>
                  </a:lnTo>
                  <a:cubicBezTo>
                    <a:pt x="108" y="4372"/>
                    <a:pt x="0" y="3941"/>
                    <a:pt x="173" y="36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p17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p17"/>
            <p:cNvSpPr/>
            <p:nvPr/>
          </p:nvSpPr>
          <p:spPr>
            <a:xfrm>
              <a:off x="8880929" y="599953"/>
              <a:ext cx="275590" cy="266346"/>
            </a:xfrm>
            <a:custGeom>
              <a:rect b="b" l="l" r="r" t="t"/>
              <a:pathLst>
                <a:path extrusionOk="0" h="4351" w="4502">
                  <a:moveTo>
                    <a:pt x="1" y="1982"/>
                  </a:moveTo>
                  <a:lnTo>
                    <a:pt x="2886" y="1"/>
                  </a:lnTo>
                  <a:lnTo>
                    <a:pt x="4501" y="2370"/>
                  </a:lnTo>
                  <a:lnTo>
                    <a:pt x="1616" y="43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17"/>
            <p:cNvSpPr/>
            <p:nvPr/>
          </p:nvSpPr>
          <p:spPr>
            <a:xfrm>
              <a:off x="8946857" y="692264"/>
              <a:ext cx="209661" cy="171402"/>
            </a:xfrm>
            <a:custGeom>
              <a:rect b="b" l="l" r="r" t="t"/>
              <a:pathLst>
                <a:path extrusionOk="0" h="2800" w="3425">
                  <a:moveTo>
                    <a:pt x="2821" y="0"/>
                  </a:moveTo>
                  <a:lnTo>
                    <a:pt x="3424" y="862"/>
                  </a:lnTo>
                  <a:lnTo>
                    <a:pt x="603" y="2800"/>
                  </a:lnTo>
                  <a:lnTo>
                    <a:pt x="0" y="193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17"/>
            <p:cNvSpPr/>
            <p:nvPr/>
          </p:nvSpPr>
          <p:spPr>
            <a:xfrm>
              <a:off x="8973240" y="725198"/>
              <a:ext cx="183278" cy="135836"/>
            </a:xfrm>
            <a:custGeom>
              <a:rect b="b" l="l" r="r" t="t"/>
              <a:pathLst>
                <a:path extrusionOk="0" h="2219" w="2994">
                  <a:moveTo>
                    <a:pt x="2778" y="1"/>
                  </a:moveTo>
                  <a:lnTo>
                    <a:pt x="2993" y="324"/>
                  </a:lnTo>
                  <a:lnTo>
                    <a:pt x="215" y="2219"/>
                  </a:lnTo>
                  <a:lnTo>
                    <a:pt x="0" y="1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p17"/>
            <p:cNvSpPr/>
            <p:nvPr/>
          </p:nvSpPr>
          <p:spPr>
            <a:xfrm>
              <a:off x="8705612" y="867582"/>
              <a:ext cx="268979" cy="222823"/>
            </a:xfrm>
            <a:custGeom>
              <a:rect b="b" l="l" r="r" t="t"/>
              <a:pathLst>
                <a:path extrusionOk="0" h="3640" w="4394">
                  <a:moveTo>
                    <a:pt x="1" y="969"/>
                  </a:moveTo>
                  <a:lnTo>
                    <a:pt x="324" y="0"/>
                  </a:lnTo>
                  <a:lnTo>
                    <a:pt x="4394" y="1400"/>
                  </a:lnTo>
                  <a:lnTo>
                    <a:pt x="3704" y="3446"/>
                  </a:lnTo>
                  <a:cubicBezTo>
                    <a:pt x="2132" y="3640"/>
                    <a:pt x="625" y="2714"/>
                    <a:pt x="87" y="1249"/>
                  </a:cubicBezTo>
                  <a:cubicBezTo>
                    <a:pt x="44" y="1142"/>
                    <a:pt x="22" y="1056"/>
                    <a:pt x="1" y="9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p17"/>
            <p:cNvSpPr/>
            <p:nvPr/>
          </p:nvSpPr>
          <p:spPr>
            <a:xfrm>
              <a:off x="8592243" y="1404066"/>
              <a:ext cx="313788" cy="283487"/>
            </a:xfrm>
            <a:custGeom>
              <a:rect b="b" l="l" r="r" t="t"/>
              <a:pathLst>
                <a:path extrusionOk="0" h="4631" w="5126">
                  <a:moveTo>
                    <a:pt x="1" y="4394"/>
                  </a:moveTo>
                  <a:lnTo>
                    <a:pt x="2908" y="1"/>
                  </a:lnTo>
                  <a:lnTo>
                    <a:pt x="5126" y="281"/>
                  </a:lnTo>
                  <a:lnTo>
                    <a:pt x="4997" y="1185"/>
                  </a:lnTo>
                  <a:lnTo>
                    <a:pt x="496" y="463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17"/>
            <p:cNvSpPr/>
            <p:nvPr/>
          </p:nvSpPr>
          <p:spPr>
            <a:xfrm>
              <a:off x="8840099" y="1193182"/>
              <a:ext cx="119981" cy="311156"/>
            </a:xfrm>
            <a:custGeom>
              <a:rect b="b" l="l" r="r" t="t"/>
              <a:pathLst>
                <a:path extrusionOk="0" h="5083" w="1960">
                  <a:moveTo>
                    <a:pt x="1400" y="4458"/>
                  </a:moveTo>
                  <a:lnTo>
                    <a:pt x="1917" y="819"/>
                  </a:lnTo>
                  <a:cubicBezTo>
                    <a:pt x="1960" y="453"/>
                    <a:pt x="1701" y="108"/>
                    <a:pt x="1335" y="65"/>
                  </a:cubicBezTo>
                  <a:lnTo>
                    <a:pt x="1335" y="65"/>
                  </a:lnTo>
                  <a:cubicBezTo>
                    <a:pt x="969" y="0"/>
                    <a:pt x="625" y="259"/>
                    <a:pt x="560" y="646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39"/>
                  </a:cubicBezTo>
                  <a:lnTo>
                    <a:pt x="625" y="5039"/>
                  </a:lnTo>
                  <a:cubicBezTo>
                    <a:pt x="991" y="5082"/>
                    <a:pt x="1335" y="4824"/>
                    <a:pt x="1400" y="44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17"/>
            <p:cNvSpPr/>
            <p:nvPr/>
          </p:nvSpPr>
          <p:spPr>
            <a:xfrm>
              <a:off x="8746503" y="1178674"/>
              <a:ext cx="119981" cy="309870"/>
            </a:xfrm>
            <a:custGeom>
              <a:rect b="b" l="l" r="r" t="t"/>
              <a:pathLst>
                <a:path extrusionOk="0" h="5062" w="1960">
                  <a:moveTo>
                    <a:pt x="1400" y="4437"/>
                  </a:moveTo>
                  <a:lnTo>
                    <a:pt x="1917" y="819"/>
                  </a:lnTo>
                  <a:cubicBezTo>
                    <a:pt x="1960" y="431"/>
                    <a:pt x="1701" y="108"/>
                    <a:pt x="1335" y="44"/>
                  </a:cubicBezTo>
                  <a:lnTo>
                    <a:pt x="1335" y="44"/>
                  </a:lnTo>
                  <a:cubicBezTo>
                    <a:pt x="969" y="0"/>
                    <a:pt x="625" y="259"/>
                    <a:pt x="560" y="625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18"/>
                  </a:cubicBezTo>
                  <a:lnTo>
                    <a:pt x="625" y="5018"/>
                  </a:lnTo>
                  <a:cubicBezTo>
                    <a:pt x="991" y="5061"/>
                    <a:pt x="1335" y="4803"/>
                    <a:pt x="1400" y="44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17"/>
            <p:cNvSpPr/>
            <p:nvPr/>
          </p:nvSpPr>
          <p:spPr>
            <a:xfrm>
              <a:off x="8466999" y="1104850"/>
              <a:ext cx="475947" cy="382349"/>
            </a:xfrm>
            <a:custGeom>
              <a:rect b="b" l="l" r="r" t="t"/>
              <a:pathLst>
                <a:path extrusionOk="0" h="6246" w="7775">
                  <a:moveTo>
                    <a:pt x="87" y="3511"/>
                  </a:moveTo>
                  <a:cubicBezTo>
                    <a:pt x="195" y="3188"/>
                    <a:pt x="625" y="3166"/>
                    <a:pt x="776" y="3468"/>
                  </a:cubicBezTo>
                  <a:cubicBezTo>
                    <a:pt x="927" y="3769"/>
                    <a:pt x="625" y="4092"/>
                    <a:pt x="302" y="3984"/>
                  </a:cubicBezTo>
                  <a:cubicBezTo>
                    <a:pt x="109" y="3920"/>
                    <a:pt x="1" y="3704"/>
                    <a:pt x="87" y="3511"/>
                  </a:cubicBezTo>
                  <a:close/>
                  <a:moveTo>
                    <a:pt x="1874" y="345"/>
                  </a:moveTo>
                  <a:cubicBezTo>
                    <a:pt x="2004" y="44"/>
                    <a:pt x="2434" y="1"/>
                    <a:pt x="2585" y="302"/>
                  </a:cubicBezTo>
                  <a:cubicBezTo>
                    <a:pt x="2714" y="604"/>
                    <a:pt x="2434" y="948"/>
                    <a:pt x="2111" y="840"/>
                  </a:cubicBezTo>
                  <a:cubicBezTo>
                    <a:pt x="1917" y="754"/>
                    <a:pt x="1810" y="539"/>
                    <a:pt x="1874" y="345"/>
                  </a:cubicBezTo>
                  <a:close/>
                  <a:moveTo>
                    <a:pt x="3231" y="1077"/>
                  </a:moveTo>
                  <a:cubicBezTo>
                    <a:pt x="3339" y="754"/>
                    <a:pt x="3769" y="733"/>
                    <a:pt x="3920" y="1034"/>
                  </a:cubicBezTo>
                  <a:cubicBezTo>
                    <a:pt x="4071" y="1336"/>
                    <a:pt x="3769" y="1659"/>
                    <a:pt x="3468" y="1551"/>
                  </a:cubicBezTo>
                  <a:cubicBezTo>
                    <a:pt x="3274" y="1486"/>
                    <a:pt x="3166" y="1271"/>
                    <a:pt x="3231" y="1077"/>
                  </a:cubicBezTo>
                  <a:close/>
                  <a:moveTo>
                    <a:pt x="6160" y="2068"/>
                  </a:moveTo>
                  <a:cubicBezTo>
                    <a:pt x="6267" y="1766"/>
                    <a:pt x="5944" y="1465"/>
                    <a:pt x="5643" y="1616"/>
                  </a:cubicBezTo>
                  <a:cubicBezTo>
                    <a:pt x="5341" y="1766"/>
                    <a:pt x="5363" y="2197"/>
                    <a:pt x="5686" y="2305"/>
                  </a:cubicBezTo>
                  <a:cubicBezTo>
                    <a:pt x="5880" y="2369"/>
                    <a:pt x="6095" y="2283"/>
                    <a:pt x="6160" y="2068"/>
                  </a:cubicBezTo>
                  <a:close/>
                  <a:moveTo>
                    <a:pt x="7667" y="2348"/>
                  </a:moveTo>
                  <a:cubicBezTo>
                    <a:pt x="7775" y="2025"/>
                    <a:pt x="7452" y="1745"/>
                    <a:pt x="7150" y="1874"/>
                  </a:cubicBezTo>
                  <a:cubicBezTo>
                    <a:pt x="6849" y="2025"/>
                    <a:pt x="6870" y="2477"/>
                    <a:pt x="7193" y="2585"/>
                  </a:cubicBezTo>
                  <a:cubicBezTo>
                    <a:pt x="7387" y="2649"/>
                    <a:pt x="7602" y="2542"/>
                    <a:pt x="7667" y="2348"/>
                  </a:cubicBezTo>
                  <a:close/>
                  <a:moveTo>
                    <a:pt x="7150" y="5944"/>
                  </a:moveTo>
                  <a:cubicBezTo>
                    <a:pt x="7258" y="5621"/>
                    <a:pt x="6935" y="5341"/>
                    <a:pt x="6633" y="5470"/>
                  </a:cubicBezTo>
                  <a:cubicBezTo>
                    <a:pt x="6332" y="5621"/>
                    <a:pt x="6354" y="6073"/>
                    <a:pt x="6677" y="6181"/>
                  </a:cubicBezTo>
                  <a:cubicBezTo>
                    <a:pt x="6870" y="6245"/>
                    <a:pt x="7086" y="6138"/>
                    <a:pt x="7150" y="5944"/>
                  </a:cubicBezTo>
                  <a:close/>
                  <a:moveTo>
                    <a:pt x="5664" y="5664"/>
                  </a:moveTo>
                  <a:cubicBezTo>
                    <a:pt x="5772" y="5363"/>
                    <a:pt x="5428" y="5061"/>
                    <a:pt x="5126" y="5212"/>
                  </a:cubicBezTo>
                  <a:cubicBezTo>
                    <a:pt x="4825" y="5363"/>
                    <a:pt x="4868" y="5793"/>
                    <a:pt x="5169" y="5901"/>
                  </a:cubicBezTo>
                  <a:cubicBezTo>
                    <a:pt x="5384" y="5966"/>
                    <a:pt x="5578" y="5858"/>
                    <a:pt x="5664" y="5664"/>
                  </a:cubicBezTo>
                  <a:close/>
                  <a:moveTo>
                    <a:pt x="1422" y="4221"/>
                  </a:moveTo>
                  <a:cubicBezTo>
                    <a:pt x="1594" y="3748"/>
                    <a:pt x="2305" y="3984"/>
                    <a:pt x="2133" y="4458"/>
                  </a:cubicBezTo>
                  <a:cubicBezTo>
                    <a:pt x="1982" y="4932"/>
                    <a:pt x="1250" y="4695"/>
                    <a:pt x="1422" y="42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17"/>
            <p:cNvSpPr/>
            <p:nvPr/>
          </p:nvSpPr>
          <p:spPr>
            <a:xfrm>
              <a:off x="8473610" y="1114093"/>
              <a:ext cx="464071" cy="371759"/>
            </a:xfrm>
            <a:custGeom>
              <a:rect b="b" l="l" r="r" t="t"/>
              <a:pathLst>
                <a:path extrusionOk="0" h="6073" w="7581">
                  <a:moveTo>
                    <a:pt x="690" y="3360"/>
                  </a:moveTo>
                  <a:cubicBezTo>
                    <a:pt x="711" y="3424"/>
                    <a:pt x="711" y="3510"/>
                    <a:pt x="690" y="3597"/>
                  </a:cubicBezTo>
                  <a:cubicBezTo>
                    <a:pt x="604" y="3790"/>
                    <a:pt x="388" y="3898"/>
                    <a:pt x="194" y="3833"/>
                  </a:cubicBezTo>
                  <a:cubicBezTo>
                    <a:pt x="130" y="3812"/>
                    <a:pt x="65" y="3769"/>
                    <a:pt x="22" y="3704"/>
                  </a:cubicBezTo>
                  <a:cubicBezTo>
                    <a:pt x="1" y="3618"/>
                    <a:pt x="1" y="3532"/>
                    <a:pt x="22" y="3467"/>
                  </a:cubicBezTo>
                  <a:cubicBezTo>
                    <a:pt x="87" y="3252"/>
                    <a:pt x="302" y="3166"/>
                    <a:pt x="496" y="3230"/>
                  </a:cubicBezTo>
                  <a:cubicBezTo>
                    <a:pt x="582" y="3252"/>
                    <a:pt x="625" y="3295"/>
                    <a:pt x="668" y="3360"/>
                  </a:cubicBezTo>
                  <a:close/>
                  <a:moveTo>
                    <a:pt x="1831" y="302"/>
                  </a:moveTo>
                  <a:cubicBezTo>
                    <a:pt x="1896" y="108"/>
                    <a:pt x="2111" y="0"/>
                    <a:pt x="2305" y="65"/>
                  </a:cubicBezTo>
                  <a:cubicBezTo>
                    <a:pt x="2391" y="86"/>
                    <a:pt x="2434" y="130"/>
                    <a:pt x="2477" y="194"/>
                  </a:cubicBezTo>
                  <a:cubicBezTo>
                    <a:pt x="2520" y="280"/>
                    <a:pt x="2520" y="366"/>
                    <a:pt x="2477" y="453"/>
                  </a:cubicBezTo>
                  <a:cubicBezTo>
                    <a:pt x="2412" y="646"/>
                    <a:pt x="2197" y="754"/>
                    <a:pt x="2003" y="689"/>
                  </a:cubicBezTo>
                  <a:cubicBezTo>
                    <a:pt x="1939" y="668"/>
                    <a:pt x="1874" y="625"/>
                    <a:pt x="1831" y="560"/>
                  </a:cubicBezTo>
                  <a:cubicBezTo>
                    <a:pt x="1809" y="474"/>
                    <a:pt x="1809" y="388"/>
                    <a:pt x="1831" y="302"/>
                  </a:cubicBezTo>
                  <a:close/>
                  <a:moveTo>
                    <a:pt x="3188" y="1034"/>
                  </a:moveTo>
                  <a:cubicBezTo>
                    <a:pt x="3252" y="819"/>
                    <a:pt x="3468" y="711"/>
                    <a:pt x="3661" y="797"/>
                  </a:cubicBezTo>
                  <a:cubicBezTo>
                    <a:pt x="3726" y="819"/>
                    <a:pt x="3791" y="862"/>
                    <a:pt x="3834" y="905"/>
                  </a:cubicBezTo>
                  <a:cubicBezTo>
                    <a:pt x="3855" y="991"/>
                    <a:pt x="3855" y="1077"/>
                    <a:pt x="3834" y="1163"/>
                  </a:cubicBezTo>
                  <a:cubicBezTo>
                    <a:pt x="3769" y="1357"/>
                    <a:pt x="3554" y="1465"/>
                    <a:pt x="3360" y="1400"/>
                  </a:cubicBezTo>
                  <a:cubicBezTo>
                    <a:pt x="3274" y="1378"/>
                    <a:pt x="3231" y="1335"/>
                    <a:pt x="3188" y="1271"/>
                  </a:cubicBezTo>
                  <a:cubicBezTo>
                    <a:pt x="3145" y="1185"/>
                    <a:pt x="3145" y="1099"/>
                    <a:pt x="3188" y="1034"/>
                  </a:cubicBezTo>
                  <a:close/>
                  <a:moveTo>
                    <a:pt x="6052" y="1680"/>
                  </a:moveTo>
                  <a:cubicBezTo>
                    <a:pt x="6009" y="1615"/>
                    <a:pt x="5944" y="1572"/>
                    <a:pt x="5879" y="1551"/>
                  </a:cubicBezTo>
                  <a:cubicBezTo>
                    <a:pt x="5578" y="1465"/>
                    <a:pt x="5298" y="1745"/>
                    <a:pt x="5406" y="2046"/>
                  </a:cubicBezTo>
                  <a:cubicBezTo>
                    <a:pt x="5449" y="2089"/>
                    <a:pt x="5513" y="2132"/>
                    <a:pt x="5578" y="2154"/>
                  </a:cubicBezTo>
                  <a:cubicBezTo>
                    <a:pt x="5772" y="2218"/>
                    <a:pt x="5987" y="2132"/>
                    <a:pt x="6052" y="1917"/>
                  </a:cubicBezTo>
                  <a:cubicBezTo>
                    <a:pt x="6095" y="1852"/>
                    <a:pt x="6095" y="1766"/>
                    <a:pt x="6052" y="1680"/>
                  </a:cubicBezTo>
                  <a:close/>
                  <a:moveTo>
                    <a:pt x="7559" y="1938"/>
                  </a:moveTo>
                  <a:cubicBezTo>
                    <a:pt x="7516" y="1895"/>
                    <a:pt x="7451" y="1852"/>
                    <a:pt x="7387" y="1831"/>
                  </a:cubicBezTo>
                  <a:cubicBezTo>
                    <a:pt x="7193" y="1745"/>
                    <a:pt x="6978" y="1852"/>
                    <a:pt x="6913" y="2046"/>
                  </a:cubicBezTo>
                  <a:cubicBezTo>
                    <a:pt x="6870" y="2132"/>
                    <a:pt x="6870" y="2218"/>
                    <a:pt x="6913" y="2304"/>
                  </a:cubicBezTo>
                  <a:cubicBezTo>
                    <a:pt x="7085" y="2541"/>
                    <a:pt x="7451" y="2477"/>
                    <a:pt x="7559" y="2197"/>
                  </a:cubicBezTo>
                  <a:cubicBezTo>
                    <a:pt x="7581" y="2111"/>
                    <a:pt x="7581" y="2025"/>
                    <a:pt x="7559" y="1938"/>
                  </a:cubicBezTo>
                  <a:close/>
                  <a:moveTo>
                    <a:pt x="7042" y="5535"/>
                  </a:moveTo>
                  <a:cubicBezTo>
                    <a:pt x="6999" y="5492"/>
                    <a:pt x="6935" y="5448"/>
                    <a:pt x="6870" y="5405"/>
                  </a:cubicBezTo>
                  <a:cubicBezTo>
                    <a:pt x="6590" y="5319"/>
                    <a:pt x="6310" y="5599"/>
                    <a:pt x="6396" y="5879"/>
                  </a:cubicBezTo>
                  <a:cubicBezTo>
                    <a:pt x="6439" y="5944"/>
                    <a:pt x="6504" y="5987"/>
                    <a:pt x="6569" y="6008"/>
                  </a:cubicBezTo>
                  <a:cubicBezTo>
                    <a:pt x="6762" y="6073"/>
                    <a:pt x="6978" y="5965"/>
                    <a:pt x="7042" y="5771"/>
                  </a:cubicBezTo>
                  <a:cubicBezTo>
                    <a:pt x="7085" y="5685"/>
                    <a:pt x="7085" y="5599"/>
                    <a:pt x="7042" y="5513"/>
                  </a:cubicBezTo>
                  <a:close/>
                  <a:moveTo>
                    <a:pt x="5556" y="5276"/>
                  </a:moveTo>
                  <a:cubicBezTo>
                    <a:pt x="5276" y="4953"/>
                    <a:pt x="4760" y="5233"/>
                    <a:pt x="4889" y="5642"/>
                  </a:cubicBezTo>
                  <a:cubicBezTo>
                    <a:pt x="4932" y="5685"/>
                    <a:pt x="4997" y="5728"/>
                    <a:pt x="5061" y="5750"/>
                  </a:cubicBezTo>
                  <a:cubicBezTo>
                    <a:pt x="5276" y="5836"/>
                    <a:pt x="5470" y="5728"/>
                    <a:pt x="5556" y="5513"/>
                  </a:cubicBezTo>
                  <a:cubicBezTo>
                    <a:pt x="5578" y="5448"/>
                    <a:pt x="5578" y="5362"/>
                    <a:pt x="5556" y="5276"/>
                  </a:cubicBezTo>
                  <a:close/>
                  <a:moveTo>
                    <a:pt x="1379" y="4178"/>
                  </a:moveTo>
                  <a:cubicBezTo>
                    <a:pt x="1443" y="3984"/>
                    <a:pt x="1659" y="3876"/>
                    <a:pt x="1853" y="3941"/>
                  </a:cubicBezTo>
                  <a:cubicBezTo>
                    <a:pt x="2025" y="3984"/>
                    <a:pt x="2089" y="4156"/>
                    <a:pt x="2025" y="4307"/>
                  </a:cubicBezTo>
                  <a:cubicBezTo>
                    <a:pt x="1939" y="4609"/>
                    <a:pt x="1551" y="4652"/>
                    <a:pt x="1379" y="4436"/>
                  </a:cubicBezTo>
                  <a:cubicBezTo>
                    <a:pt x="1357" y="4350"/>
                    <a:pt x="1357" y="4264"/>
                    <a:pt x="1379" y="4178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17"/>
            <p:cNvSpPr/>
            <p:nvPr/>
          </p:nvSpPr>
          <p:spPr>
            <a:xfrm>
              <a:off x="8675311" y="621072"/>
              <a:ext cx="428444" cy="440319"/>
            </a:xfrm>
            <a:custGeom>
              <a:rect b="b" l="l" r="r" t="t"/>
              <a:pathLst>
                <a:path extrusionOk="0" h="7193" w="6999">
                  <a:moveTo>
                    <a:pt x="2283" y="883"/>
                  </a:moveTo>
                  <a:cubicBezTo>
                    <a:pt x="4716" y="0"/>
                    <a:pt x="6999" y="2498"/>
                    <a:pt x="5922" y="4846"/>
                  </a:cubicBezTo>
                  <a:cubicBezTo>
                    <a:pt x="4824" y="7193"/>
                    <a:pt x="1443" y="7064"/>
                    <a:pt x="539" y="4630"/>
                  </a:cubicBezTo>
                  <a:cubicBezTo>
                    <a:pt x="0" y="3123"/>
                    <a:pt x="754" y="1443"/>
                    <a:pt x="2283" y="8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17"/>
            <p:cNvSpPr/>
            <p:nvPr/>
          </p:nvSpPr>
          <p:spPr>
            <a:xfrm>
              <a:off x="8722752" y="680389"/>
              <a:ext cx="246574" cy="222823"/>
            </a:xfrm>
            <a:custGeom>
              <a:rect b="b" l="l" r="r" t="t"/>
              <a:pathLst>
                <a:path extrusionOk="0" h="3640" w="4028">
                  <a:moveTo>
                    <a:pt x="604" y="1551"/>
                  </a:moveTo>
                  <a:cubicBezTo>
                    <a:pt x="1099" y="603"/>
                    <a:pt x="2240" y="259"/>
                    <a:pt x="3166" y="733"/>
                  </a:cubicBezTo>
                  <a:cubicBezTo>
                    <a:pt x="3554" y="926"/>
                    <a:pt x="3855" y="1250"/>
                    <a:pt x="4027" y="1637"/>
                  </a:cubicBezTo>
                  <a:cubicBezTo>
                    <a:pt x="2606" y="1"/>
                    <a:pt x="1" y="1637"/>
                    <a:pt x="840" y="3640"/>
                  </a:cubicBezTo>
                  <a:cubicBezTo>
                    <a:pt x="367" y="3037"/>
                    <a:pt x="259" y="2219"/>
                    <a:pt x="625" y="15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17"/>
            <p:cNvSpPr/>
            <p:nvPr/>
          </p:nvSpPr>
          <p:spPr>
            <a:xfrm>
              <a:off x="8745156" y="698875"/>
              <a:ext cx="278222" cy="284772"/>
            </a:xfrm>
            <a:custGeom>
              <a:rect b="b" l="l" r="r" t="t"/>
              <a:pathLst>
                <a:path extrusionOk="0" h="4652" w="4545">
                  <a:moveTo>
                    <a:pt x="1486" y="581"/>
                  </a:moveTo>
                  <a:cubicBezTo>
                    <a:pt x="3058" y="0"/>
                    <a:pt x="4544" y="1615"/>
                    <a:pt x="3834" y="3144"/>
                  </a:cubicBezTo>
                  <a:cubicBezTo>
                    <a:pt x="3145" y="4651"/>
                    <a:pt x="948" y="4565"/>
                    <a:pt x="367" y="2993"/>
                  </a:cubicBezTo>
                  <a:cubicBezTo>
                    <a:pt x="1" y="2024"/>
                    <a:pt x="517" y="926"/>
                    <a:pt x="1486" y="5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17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1" name="Google Shape;14121;p17"/>
            <p:cNvSpPr/>
            <p:nvPr/>
          </p:nvSpPr>
          <p:spPr>
            <a:xfrm>
              <a:off x="9085262" y="81895"/>
              <a:ext cx="813425" cy="646002"/>
            </a:xfrm>
            <a:custGeom>
              <a:rect b="b" l="l" r="r" t="t"/>
              <a:pathLst>
                <a:path extrusionOk="0" h="10553" w="13288">
                  <a:moveTo>
                    <a:pt x="991" y="10553"/>
                  </a:moveTo>
                  <a:lnTo>
                    <a:pt x="13287" y="2133"/>
                  </a:lnTo>
                  <a:lnTo>
                    <a:pt x="13287" y="1"/>
                  </a:lnTo>
                  <a:lnTo>
                    <a:pt x="0" y="91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2" name="Google Shape;14122;p17"/>
            <p:cNvSpPr/>
            <p:nvPr/>
          </p:nvSpPr>
          <p:spPr>
            <a:xfrm>
              <a:off x="9115563" y="146538"/>
              <a:ext cx="783123" cy="581359"/>
            </a:xfrm>
            <a:custGeom>
              <a:rect b="b" l="l" r="r" t="t"/>
              <a:pathLst>
                <a:path extrusionOk="0" h="9497" w="12793">
                  <a:moveTo>
                    <a:pt x="496" y="9497"/>
                  </a:moveTo>
                  <a:lnTo>
                    <a:pt x="12792" y="1077"/>
                  </a:lnTo>
                  <a:lnTo>
                    <a:pt x="12792" y="0"/>
                  </a:lnTo>
                  <a:lnTo>
                    <a:pt x="1" y="8765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3" name="Google Shape;14123;p17"/>
            <p:cNvSpPr/>
            <p:nvPr/>
          </p:nvSpPr>
          <p:spPr>
            <a:xfrm>
              <a:off x="8791312" y="793758"/>
              <a:ext cx="233352" cy="224169"/>
            </a:xfrm>
            <a:custGeom>
              <a:rect b="b" l="l" r="r" t="t"/>
              <a:pathLst>
                <a:path extrusionOk="0" h="3662" w="3812">
                  <a:moveTo>
                    <a:pt x="2951" y="0"/>
                  </a:moveTo>
                  <a:cubicBezTo>
                    <a:pt x="3661" y="819"/>
                    <a:pt x="3510" y="2068"/>
                    <a:pt x="2627" y="2692"/>
                  </a:cubicBezTo>
                  <a:cubicBezTo>
                    <a:pt x="1745" y="3317"/>
                    <a:pt x="517" y="3037"/>
                    <a:pt x="0" y="2089"/>
                  </a:cubicBezTo>
                  <a:cubicBezTo>
                    <a:pt x="1314" y="3661"/>
                    <a:pt x="3812" y="2197"/>
                    <a:pt x="3101" y="280"/>
                  </a:cubicBezTo>
                  <a:cubicBezTo>
                    <a:pt x="3058" y="194"/>
                    <a:pt x="3015" y="87"/>
                    <a:pt x="2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4" name="Google Shape;14124;p17"/>
            <p:cNvSpPr/>
            <p:nvPr/>
          </p:nvSpPr>
          <p:spPr>
            <a:xfrm>
              <a:off x="8811075" y="773975"/>
              <a:ext cx="131875" cy="138474"/>
            </a:xfrm>
            <a:custGeom>
              <a:rect b="b" l="l" r="r" t="t"/>
              <a:pathLst>
                <a:path extrusionOk="0" h="2262" w="2197">
                  <a:moveTo>
                    <a:pt x="711" y="280"/>
                  </a:moveTo>
                  <a:cubicBezTo>
                    <a:pt x="1486" y="0"/>
                    <a:pt x="2197" y="776"/>
                    <a:pt x="1852" y="1508"/>
                  </a:cubicBezTo>
                  <a:cubicBezTo>
                    <a:pt x="1529" y="2262"/>
                    <a:pt x="453" y="2218"/>
                    <a:pt x="173" y="1443"/>
                  </a:cubicBezTo>
                  <a:cubicBezTo>
                    <a:pt x="0" y="969"/>
                    <a:pt x="237" y="453"/>
                    <a:pt x="711" y="2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5" name="Google Shape;14125;p17"/>
            <p:cNvSpPr/>
            <p:nvPr/>
          </p:nvSpPr>
          <p:spPr>
            <a:xfrm>
              <a:off x="8832141" y="820141"/>
              <a:ext cx="120043" cy="118696"/>
            </a:xfrm>
            <a:custGeom>
              <a:rect b="b" l="l" r="r" t="t"/>
              <a:pathLst>
                <a:path extrusionOk="0" h="1939" w="1961">
                  <a:moveTo>
                    <a:pt x="1444" y="0"/>
                  </a:moveTo>
                  <a:cubicBezTo>
                    <a:pt x="1508" y="65"/>
                    <a:pt x="1551" y="172"/>
                    <a:pt x="1594" y="259"/>
                  </a:cubicBezTo>
                  <a:cubicBezTo>
                    <a:pt x="1960" y="1271"/>
                    <a:pt x="539" y="1938"/>
                    <a:pt x="1" y="1012"/>
                  </a:cubicBezTo>
                  <a:cubicBezTo>
                    <a:pt x="647" y="1744"/>
                    <a:pt x="1853" y="1055"/>
                    <a:pt x="1508" y="129"/>
                  </a:cubicBezTo>
                  <a:cubicBezTo>
                    <a:pt x="1487" y="86"/>
                    <a:pt x="1465" y="43"/>
                    <a:pt x="14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descr="➡️ https://roboticsbook.com/&#10;&#10;Idea of self-reproducing robot has been realized, at least on a simple level: KUKA robots help build copies of itself." id="14126" name="Google Shape;14126;p17" title="How industrial robot is made?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0"/>
            <a:ext cx="9144000" cy="4235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4130" name="Shape 14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BMW Car Factory Robots- Fast Extreme Automatic Production Manufacturing. Fast Extreme and Automatic Car Manufacturing Factory, Modern BMW Production Cars Assembly Technology....BMW X2, i8, new BMW X7 and 5- Series Production Assembly Line. Cars Production is Oddly Satisfying #bmw  #carfactory   #production  &#10;&#10;Take a tour of BMW's Car Factory ROBOTS and see how fast Manufacturing is done! BMW's Car Factory ROBOTS use cutting edge technology to quickly produce cars.&#10;&#10;⚡️ Discover ALL new cars before anyone else! SUBSCRIBE Now to Gommeblog Car and Performance ► http://goo.gl/sP8oKK &#10;&#10;🔔 Don’t miss next videos: Press the little bell ((🔔)) to get notifications&#10;&#10;🔥 My website ►: https://www.gommeblog.it/&#10;&#10; 2023 bmw x7 i8 5-Series X2 manufactory bmw x7 2023&#10;&#10;&quot;SUBSCRIBE&quot;" id="14131" name="Google Shape;14131;g24f4778dbc1_0_7" title="BMW Car Factory ROBOTS ➜ PRODUCTION Fast Manufacturing 🔧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0"/>
            <a:ext cx="9144000" cy="42454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4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33" name="Shape 13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4" name="Google Shape;13334;p2"/>
          <p:cNvSpPr/>
          <p:nvPr/>
        </p:nvSpPr>
        <p:spPr>
          <a:xfrm>
            <a:off x="4575055" y="2455189"/>
            <a:ext cx="736500" cy="736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5" name="Google Shape;13335;p2"/>
          <p:cNvSpPr/>
          <p:nvPr/>
        </p:nvSpPr>
        <p:spPr>
          <a:xfrm>
            <a:off x="4575055" y="1417525"/>
            <a:ext cx="736500" cy="736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6" name="Google Shape;13336;p2"/>
          <p:cNvSpPr/>
          <p:nvPr/>
        </p:nvSpPr>
        <p:spPr>
          <a:xfrm>
            <a:off x="800167" y="3492852"/>
            <a:ext cx="736500" cy="736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7" name="Google Shape;13337;p2"/>
          <p:cNvSpPr/>
          <p:nvPr/>
        </p:nvSpPr>
        <p:spPr>
          <a:xfrm>
            <a:off x="800167" y="2455189"/>
            <a:ext cx="736500" cy="736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8" name="Google Shape;13338;p2"/>
          <p:cNvSpPr/>
          <p:nvPr/>
        </p:nvSpPr>
        <p:spPr>
          <a:xfrm>
            <a:off x="800167" y="1417525"/>
            <a:ext cx="736500" cy="736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9" name="Google Shape;13339;p2"/>
          <p:cNvSpPr txBox="1"/>
          <p:nvPr>
            <p:ph type="title"/>
          </p:nvPr>
        </p:nvSpPr>
        <p:spPr>
          <a:xfrm>
            <a:off x="714675" y="445025"/>
            <a:ext cx="7714800" cy="57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3200"/>
              <a:t>Table of contents</a:t>
            </a:r>
            <a:endParaRPr sz="3200"/>
          </a:p>
        </p:txBody>
      </p:sp>
      <p:sp>
        <p:nvSpPr>
          <p:cNvPr id="13340" name="Google Shape;13340;p2"/>
          <p:cNvSpPr txBox="1"/>
          <p:nvPr>
            <p:ph idx="2" type="title"/>
          </p:nvPr>
        </p:nvSpPr>
        <p:spPr>
          <a:xfrm>
            <a:off x="800175" y="1610425"/>
            <a:ext cx="736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3341" name="Google Shape;13341;p2"/>
          <p:cNvSpPr txBox="1"/>
          <p:nvPr>
            <p:ph idx="3" type="title"/>
          </p:nvPr>
        </p:nvSpPr>
        <p:spPr>
          <a:xfrm>
            <a:off x="800175" y="2646437"/>
            <a:ext cx="736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3342" name="Google Shape;13342;p2"/>
          <p:cNvSpPr txBox="1"/>
          <p:nvPr>
            <p:ph idx="5" type="title"/>
          </p:nvPr>
        </p:nvSpPr>
        <p:spPr>
          <a:xfrm>
            <a:off x="800175" y="3685752"/>
            <a:ext cx="736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3343" name="Google Shape;13343;p2"/>
          <p:cNvSpPr txBox="1"/>
          <p:nvPr>
            <p:ph idx="6" type="subTitle"/>
          </p:nvPr>
        </p:nvSpPr>
        <p:spPr>
          <a:xfrm>
            <a:off x="1599666" y="3822552"/>
            <a:ext cx="29124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Features and components 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13344" name="Google Shape;13344;p2"/>
          <p:cNvSpPr txBox="1"/>
          <p:nvPr>
            <p:ph idx="7" type="title"/>
          </p:nvPr>
        </p:nvSpPr>
        <p:spPr>
          <a:xfrm>
            <a:off x="4575050" y="1610425"/>
            <a:ext cx="7365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3345" name="Google Shape;13345;p2"/>
          <p:cNvSpPr txBox="1"/>
          <p:nvPr>
            <p:ph idx="8" type="subTitle"/>
          </p:nvPr>
        </p:nvSpPr>
        <p:spPr>
          <a:xfrm>
            <a:off x="1498425" y="2643597"/>
            <a:ext cx="2988900" cy="283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Why do we use it ?</a:t>
            </a:r>
            <a:endParaRPr/>
          </a:p>
        </p:txBody>
      </p:sp>
      <p:sp>
        <p:nvSpPr>
          <p:cNvPr id="13346" name="Google Shape;13346;p2"/>
          <p:cNvSpPr txBox="1"/>
          <p:nvPr>
            <p:ph idx="9" type="title"/>
          </p:nvPr>
        </p:nvSpPr>
        <p:spPr>
          <a:xfrm>
            <a:off x="4575050" y="2599087"/>
            <a:ext cx="736500" cy="346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3347" name="Google Shape;13347;p2"/>
          <p:cNvSpPr txBox="1"/>
          <p:nvPr>
            <p:ph idx="13" type="subTitle"/>
          </p:nvPr>
        </p:nvSpPr>
        <p:spPr>
          <a:xfrm>
            <a:off x="5374516" y="2771362"/>
            <a:ext cx="29889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Future work 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grpSp>
        <p:nvGrpSpPr>
          <p:cNvPr id="13348" name="Google Shape;13348;p2"/>
          <p:cNvGrpSpPr/>
          <p:nvPr/>
        </p:nvGrpSpPr>
        <p:grpSpPr>
          <a:xfrm>
            <a:off x="4720853" y="4521513"/>
            <a:ext cx="300558" cy="283271"/>
            <a:chOff x="4720853" y="4521513"/>
            <a:chExt cx="300558" cy="283271"/>
          </a:xfrm>
        </p:grpSpPr>
        <p:sp>
          <p:nvSpPr>
            <p:cNvPr id="13349" name="Google Shape;13349;p2"/>
            <p:cNvSpPr/>
            <p:nvPr/>
          </p:nvSpPr>
          <p:spPr>
            <a:xfrm flipH="1">
              <a:off x="4720854" y="4521513"/>
              <a:ext cx="300557" cy="283271"/>
            </a:xfrm>
            <a:custGeom>
              <a:rect b="b" l="l" r="r" t="t"/>
              <a:pathLst>
                <a:path extrusionOk="0" h="2753" w="2921">
                  <a:moveTo>
                    <a:pt x="450" y="1910"/>
                  </a:moveTo>
                  <a:cubicBezTo>
                    <a:pt x="0" y="955"/>
                    <a:pt x="955" y="1"/>
                    <a:pt x="1910" y="338"/>
                  </a:cubicBezTo>
                  <a:cubicBezTo>
                    <a:pt x="2921" y="731"/>
                    <a:pt x="2921" y="2079"/>
                    <a:pt x="1966" y="2528"/>
                  </a:cubicBezTo>
                  <a:cubicBezTo>
                    <a:pt x="1404" y="2753"/>
                    <a:pt x="730" y="2528"/>
                    <a:pt x="450" y="19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2"/>
            <p:cNvSpPr/>
            <p:nvPr/>
          </p:nvSpPr>
          <p:spPr>
            <a:xfrm flipH="1">
              <a:off x="4720853" y="4544665"/>
              <a:ext cx="242833" cy="225444"/>
            </a:xfrm>
            <a:custGeom>
              <a:rect b="b" l="l" r="r" t="t"/>
              <a:pathLst>
                <a:path extrusionOk="0" h="2191" w="2360">
                  <a:moveTo>
                    <a:pt x="169" y="1573"/>
                  </a:moveTo>
                  <a:cubicBezTo>
                    <a:pt x="1" y="1124"/>
                    <a:pt x="226" y="618"/>
                    <a:pt x="619" y="450"/>
                  </a:cubicBezTo>
                  <a:cubicBezTo>
                    <a:pt x="1630" y="0"/>
                    <a:pt x="2360" y="1517"/>
                    <a:pt x="1349" y="2022"/>
                  </a:cubicBezTo>
                  <a:cubicBezTo>
                    <a:pt x="900" y="2191"/>
                    <a:pt x="394" y="2022"/>
                    <a:pt x="169" y="15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2"/>
            <p:cNvSpPr/>
            <p:nvPr/>
          </p:nvSpPr>
          <p:spPr>
            <a:xfrm flipH="1">
              <a:off x="4790205" y="4590865"/>
              <a:ext cx="167616" cy="179243"/>
            </a:xfrm>
            <a:custGeom>
              <a:rect b="b" l="l" r="r" t="t"/>
              <a:pathLst>
                <a:path extrusionOk="0" h="1742" w="1629">
                  <a:moveTo>
                    <a:pt x="112" y="1124"/>
                  </a:moveTo>
                  <a:cubicBezTo>
                    <a:pt x="0" y="843"/>
                    <a:pt x="56" y="562"/>
                    <a:pt x="225" y="281"/>
                  </a:cubicBezTo>
                  <a:cubicBezTo>
                    <a:pt x="281" y="225"/>
                    <a:pt x="337" y="169"/>
                    <a:pt x="449" y="169"/>
                  </a:cubicBezTo>
                  <a:cubicBezTo>
                    <a:pt x="843" y="1"/>
                    <a:pt x="1348" y="169"/>
                    <a:pt x="1517" y="562"/>
                  </a:cubicBezTo>
                  <a:cubicBezTo>
                    <a:pt x="1629" y="843"/>
                    <a:pt x="1629" y="1124"/>
                    <a:pt x="1460" y="1405"/>
                  </a:cubicBezTo>
                  <a:cubicBezTo>
                    <a:pt x="1404" y="1461"/>
                    <a:pt x="1292" y="1517"/>
                    <a:pt x="1236" y="1573"/>
                  </a:cubicBezTo>
                  <a:cubicBezTo>
                    <a:pt x="786" y="1742"/>
                    <a:pt x="337" y="1517"/>
                    <a:pt x="112" y="112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p2"/>
            <p:cNvSpPr/>
            <p:nvPr/>
          </p:nvSpPr>
          <p:spPr>
            <a:xfrm flipH="1">
              <a:off x="4813253" y="4619779"/>
              <a:ext cx="115757" cy="109892"/>
            </a:xfrm>
            <a:custGeom>
              <a:rect b="b" l="l" r="r" t="t"/>
              <a:pathLst>
                <a:path extrusionOk="0" h="1068" w="1125">
                  <a:moveTo>
                    <a:pt x="563" y="1068"/>
                  </a:moveTo>
                  <a:cubicBezTo>
                    <a:pt x="226" y="1011"/>
                    <a:pt x="1" y="674"/>
                    <a:pt x="57" y="337"/>
                  </a:cubicBezTo>
                  <a:cubicBezTo>
                    <a:pt x="57" y="225"/>
                    <a:pt x="113" y="113"/>
                    <a:pt x="226" y="0"/>
                  </a:cubicBezTo>
                  <a:cubicBezTo>
                    <a:pt x="169" y="57"/>
                    <a:pt x="169" y="169"/>
                    <a:pt x="113" y="225"/>
                  </a:cubicBezTo>
                  <a:cubicBezTo>
                    <a:pt x="57" y="562"/>
                    <a:pt x="282" y="899"/>
                    <a:pt x="675" y="955"/>
                  </a:cubicBezTo>
                  <a:cubicBezTo>
                    <a:pt x="843" y="955"/>
                    <a:pt x="1012" y="899"/>
                    <a:pt x="1124" y="787"/>
                  </a:cubicBezTo>
                  <a:cubicBezTo>
                    <a:pt x="1012" y="955"/>
                    <a:pt x="787" y="1068"/>
                    <a:pt x="563" y="10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53" name="Google Shape;13353;p2"/>
          <p:cNvGrpSpPr/>
          <p:nvPr/>
        </p:nvGrpSpPr>
        <p:grpSpPr>
          <a:xfrm flipH="1">
            <a:off x="4028855" y="4475313"/>
            <a:ext cx="156092" cy="306422"/>
            <a:chOff x="474406" y="2974600"/>
            <a:chExt cx="106759" cy="209577"/>
          </a:xfrm>
        </p:grpSpPr>
        <p:sp>
          <p:nvSpPr>
            <p:cNvPr id="13354" name="Google Shape;13354;p2"/>
            <p:cNvSpPr/>
            <p:nvPr/>
          </p:nvSpPr>
          <p:spPr>
            <a:xfrm>
              <a:off x="474406" y="2974600"/>
              <a:ext cx="106759" cy="209577"/>
            </a:xfrm>
            <a:custGeom>
              <a:rect b="b" l="l" r="r" t="t"/>
              <a:pathLst>
                <a:path extrusionOk="0" h="2978" w="1517">
                  <a:moveTo>
                    <a:pt x="1517" y="2977"/>
                  </a:moveTo>
                  <a:lnTo>
                    <a:pt x="0" y="2977"/>
                  </a:lnTo>
                  <a:lnTo>
                    <a:pt x="0" y="731"/>
                  </a:lnTo>
                  <a:cubicBezTo>
                    <a:pt x="0" y="0"/>
                    <a:pt x="1517" y="0"/>
                    <a:pt x="1517" y="7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2"/>
            <p:cNvSpPr/>
            <p:nvPr/>
          </p:nvSpPr>
          <p:spPr>
            <a:xfrm>
              <a:off x="474406" y="2982482"/>
              <a:ext cx="98877" cy="201695"/>
            </a:xfrm>
            <a:custGeom>
              <a:rect b="b" l="l" r="r" t="t"/>
              <a:pathLst>
                <a:path extrusionOk="0" h="2866" w="1405">
                  <a:moveTo>
                    <a:pt x="1405" y="2865"/>
                  </a:moveTo>
                  <a:lnTo>
                    <a:pt x="0" y="2865"/>
                  </a:lnTo>
                  <a:lnTo>
                    <a:pt x="0" y="619"/>
                  </a:lnTo>
                  <a:cubicBezTo>
                    <a:pt x="0" y="506"/>
                    <a:pt x="57" y="338"/>
                    <a:pt x="169" y="282"/>
                  </a:cubicBezTo>
                  <a:cubicBezTo>
                    <a:pt x="618" y="1"/>
                    <a:pt x="1405" y="169"/>
                    <a:pt x="1405" y="675"/>
                  </a:cubicBezTo>
                  <a:lnTo>
                    <a:pt x="1405" y="2865"/>
                  </a:lnTo>
                  <a:close/>
                </a:path>
              </a:pathLst>
            </a:custGeom>
            <a:solidFill>
              <a:srgbClr val="7A7A7A">
                <a:alpha val="6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2"/>
            <p:cNvSpPr/>
            <p:nvPr/>
          </p:nvSpPr>
          <p:spPr>
            <a:xfrm>
              <a:off x="482288" y="3014151"/>
              <a:ext cx="83113" cy="98877"/>
            </a:xfrm>
            <a:custGeom>
              <a:rect b="b" l="l" r="r" t="t"/>
              <a:pathLst>
                <a:path extrusionOk="0" h="1405" w="1181">
                  <a:moveTo>
                    <a:pt x="1068" y="618"/>
                  </a:moveTo>
                  <a:cubicBezTo>
                    <a:pt x="1180" y="1404"/>
                    <a:pt x="1" y="1404"/>
                    <a:pt x="57" y="618"/>
                  </a:cubicBezTo>
                  <a:cubicBezTo>
                    <a:pt x="169" y="0"/>
                    <a:pt x="1012" y="0"/>
                    <a:pt x="1068" y="6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2"/>
            <p:cNvSpPr/>
            <p:nvPr/>
          </p:nvSpPr>
          <p:spPr>
            <a:xfrm>
              <a:off x="482288" y="3029915"/>
              <a:ext cx="79172" cy="59397"/>
            </a:xfrm>
            <a:custGeom>
              <a:rect b="b" l="l" r="r" t="t"/>
              <a:pathLst>
                <a:path extrusionOk="0" h="844" w="1125">
                  <a:moveTo>
                    <a:pt x="225" y="57"/>
                  </a:moveTo>
                  <a:cubicBezTo>
                    <a:pt x="338" y="1"/>
                    <a:pt x="394" y="1"/>
                    <a:pt x="506" y="1"/>
                  </a:cubicBezTo>
                  <a:cubicBezTo>
                    <a:pt x="899" y="1"/>
                    <a:pt x="1124" y="450"/>
                    <a:pt x="956" y="787"/>
                  </a:cubicBezTo>
                  <a:cubicBezTo>
                    <a:pt x="843" y="843"/>
                    <a:pt x="787" y="843"/>
                    <a:pt x="675" y="843"/>
                  </a:cubicBezTo>
                  <a:cubicBezTo>
                    <a:pt x="282" y="843"/>
                    <a:pt x="1" y="394"/>
                    <a:pt x="225" y="57"/>
                  </a:cubicBezTo>
                  <a:close/>
                </a:path>
              </a:pathLst>
            </a:custGeom>
            <a:solidFill>
              <a:srgbClr val="7A7A7A">
                <a:alpha val="6000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58" name="Google Shape;13358;p2"/>
          <p:cNvGrpSpPr/>
          <p:nvPr/>
        </p:nvGrpSpPr>
        <p:grpSpPr>
          <a:xfrm>
            <a:off x="7689248" y="80969"/>
            <a:ext cx="1454764" cy="1635959"/>
            <a:chOff x="8443923" y="51594"/>
            <a:chExt cx="1454764" cy="1635959"/>
          </a:xfrm>
        </p:grpSpPr>
        <p:sp>
          <p:nvSpPr>
            <p:cNvPr id="13359" name="Google Shape;13359;p2"/>
            <p:cNvSpPr/>
            <p:nvPr/>
          </p:nvSpPr>
          <p:spPr>
            <a:xfrm>
              <a:off x="8585632" y="1067937"/>
              <a:ext cx="350762" cy="205682"/>
            </a:xfrm>
            <a:custGeom>
              <a:rect b="b" l="l" r="r" t="t"/>
              <a:pathLst>
                <a:path extrusionOk="0" h="3360" w="5730">
                  <a:moveTo>
                    <a:pt x="1" y="1594"/>
                  </a:moveTo>
                  <a:lnTo>
                    <a:pt x="539" y="1"/>
                  </a:lnTo>
                  <a:lnTo>
                    <a:pt x="5729" y="1788"/>
                  </a:lnTo>
                  <a:lnTo>
                    <a:pt x="5191" y="336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2"/>
            <p:cNvSpPr/>
            <p:nvPr/>
          </p:nvSpPr>
          <p:spPr>
            <a:xfrm>
              <a:off x="8585632" y="1077181"/>
              <a:ext cx="346783" cy="196439"/>
            </a:xfrm>
            <a:custGeom>
              <a:rect b="b" l="l" r="r" t="t"/>
              <a:pathLst>
                <a:path extrusionOk="0" h="3209" w="5665">
                  <a:moveTo>
                    <a:pt x="1" y="1443"/>
                  </a:moveTo>
                  <a:lnTo>
                    <a:pt x="475" y="0"/>
                  </a:lnTo>
                  <a:lnTo>
                    <a:pt x="5664" y="1788"/>
                  </a:lnTo>
                  <a:lnTo>
                    <a:pt x="5169" y="32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2"/>
            <p:cNvSpPr/>
            <p:nvPr/>
          </p:nvSpPr>
          <p:spPr>
            <a:xfrm>
              <a:off x="8652907" y="867582"/>
              <a:ext cx="321685" cy="297995"/>
            </a:xfrm>
            <a:custGeom>
              <a:rect b="b" l="l" r="r" t="t"/>
              <a:pathLst>
                <a:path extrusionOk="0" h="4868" w="5255">
                  <a:moveTo>
                    <a:pt x="0" y="3467"/>
                  </a:moveTo>
                  <a:lnTo>
                    <a:pt x="1185" y="0"/>
                  </a:lnTo>
                  <a:lnTo>
                    <a:pt x="5255" y="1400"/>
                  </a:lnTo>
                  <a:lnTo>
                    <a:pt x="4070" y="48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2"/>
            <p:cNvSpPr/>
            <p:nvPr/>
          </p:nvSpPr>
          <p:spPr>
            <a:xfrm>
              <a:off x="8461213" y="1277969"/>
              <a:ext cx="145080" cy="391531"/>
            </a:xfrm>
            <a:custGeom>
              <a:rect b="b" l="l" r="r" t="t"/>
              <a:pathLst>
                <a:path extrusionOk="0" h="6396" w="2370">
                  <a:moveTo>
                    <a:pt x="1960" y="6396"/>
                  </a:moveTo>
                  <a:lnTo>
                    <a:pt x="2369" y="1141"/>
                  </a:lnTo>
                  <a:lnTo>
                    <a:pt x="453" y="0"/>
                  </a:lnTo>
                  <a:lnTo>
                    <a:pt x="0" y="797"/>
                  </a:lnTo>
                  <a:lnTo>
                    <a:pt x="1443" y="62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2"/>
            <p:cNvSpPr/>
            <p:nvPr/>
          </p:nvSpPr>
          <p:spPr>
            <a:xfrm>
              <a:off x="8443923" y="1091700"/>
              <a:ext cx="207029" cy="288751"/>
            </a:xfrm>
            <a:custGeom>
              <a:rect b="b" l="l" r="r" t="t"/>
              <a:pathLst>
                <a:path extrusionOk="0" h="4717" w="3382">
                  <a:moveTo>
                    <a:pt x="194" y="3619"/>
                  </a:moveTo>
                  <a:lnTo>
                    <a:pt x="2024" y="432"/>
                  </a:lnTo>
                  <a:cubicBezTo>
                    <a:pt x="2197" y="109"/>
                    <a:pt x="2627" y="1"/>
                    <a:pt x="2950" y="195"/>
                  </a:cubicBezTo>
                  <a:lnTo>
                    <a:pt x="2950" y="195"/>
                  </a:lnTo>
                  <a:cubicBezTo>
                    <a:pt x="3273" y="367"/>
                    <a:pt x="3381" y="776"/>
                    <a:pt x="3187" y="1121"/>
                  </a:cubicBezTo>
                  <a:lnTo>
                    <a:pt x="1378" y="4286"/>
                  </a:lnTo>
                  <a:cubicBezTo>
                    <a:pt x="1185" y="4609"/>
                    <a:pt x="775" y="4717"/>
                    <a:pt x="452" y="4545"/>
                  </a:cubicBezTo>
                  <a:lnTo>
                    <a:pt x="452" y="4545"/>
                  </a:lnTo>
                  <a:cubicBezTo>
                    <a:pt x="129" y="4351"/>
                    <a:pt x="0" y="3942"/>
                    <a:pt x="194" y="36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2"/>
            <p:cNvSpPr/>
            <p:nvPr/>
          </p:nvSpPr>
          <p:spPr>
            <a:xfrm>
              <a:off x="8528276" y="1136571"/>
              <a:ext cx="205682" cy="290037"/>
            </a:xfrm>
            <a:custGeom>
              <a:rect b="b" l="l" r="r" t="t"/>
              <a:pathLst>
                <a:path extrusionOk="0" h="4738" w="3360">
                  <a:moveTo>
                    <a:pt x="173" y="3618"/>
                  </a:moveTo>
                  <a:lnTo>
                    <a:pt x="2003" y="452"/>
                  </a:lnTo>
                  <a:cubicBezTo>
                    <a:pt x="2197" y="108"/>
                    <a:pt x="2606" y="0"/>
                    <a:pt x="2929" y="194"/>
                  </a:cubicBezTo>
                  <a:lnTo>
                    <a:pt x="2929" y="194"/>
                  </a:lnTo>
                  <a:cubicBezTo>
                    <a:pt x="3252" y="388"/>
                    <a:pt x="3360" y="797"/>
                    <a:pt x="3187" y="1120"/>
                  </a:cubicBezTo>
                  <a:lnTo>
                    <a:pt x="1357" y="4307"/>
                  </a:lnTo>
                  <a:cubicBezTo>
                    <a:pt x="1163" y="4630"/>
                    <a:pt x="754" y="4738"/>
                    <a:pt x="431" y="4544"/>
                  </a:cubicBezTo>
                  <a:lnTo>
                    <a:pt x="431" y="4544"/>
                  </a:lnTo>
                  <a:cubicBezTo>
                    <a:pt x="108" y="4372"/>
                    <a:pt x="0" y="3941"/>
                    <a:pt x="173" y="36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5" name="Google Shape;13365;p2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p2"/>
            <p:cNvSpPr/>
            <p:nvPr/>
          </p:nvSpPr>
          <p:spPr>
            <a:xfrm>
              <a:off x="8880929" y="599953"/>
              <a:ext cx="275590" cy="266346"/>
            </a:xfrm>
            <a:custGeom>
              <a:rect b="b" l="l" r="r" t="t"/>
              <a:pathLst>
                <a:path extrusionOk="0" h="4351" w="4502">
                  <a:moveTo>
                    <a:pt x="1" y="1982"/>
                  </a:moveTo>
                  <a:lnTo>
                    <a:pt x="2886" y="1"/>
                  </a:lnTo>
                  <a:lnTo>
                    <a:pt x="4501" y="2370"/>
                  </a:lnTo>
                  <a:lnTo>
                    <a:pt x="1616" y="43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2"/>
            <p:cNvSpPr/>
            <p:nvPr/>
          </p:nvSpPr>
          <p:spPr>
            <a:xfrm>
              <a:off x="8946857" y="692264"/>
              <a:ext cx="209661" cy="171402"/>
            </a:xfrm>
            <a:custGeom>
              <a:rect b="b" l="l" r="r" t="t"/>
              <a:pathLst>
                <a:path extrusionOk="0" h="2800" w="3425">
                  <a:moveTo>
                    <a:pt x="2821" y="0"/>
                  </a:moveTo>
                  <a:lnTo>
                    <a:pt x="3424" y="862"/>
                  </a:lnTo>
                  <a:lnTo>
                    <a:pt x="603" y="2800"/>
                  </a:lnTo>
                  <a:lnTo>
                    <a:pt x="0" y="193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2"/>
            <p:cNvSpPr/>
            <p:nvPr/>
          </p:nvSpPr>
          <p:spPr>
            <a:xfrm>
              <a:off x="8973240" y="725198"/>
              <a:ext cx="183278" cy="135836"/>
            </a:xfrm>
            <a:custGeom>
              <a:rect b="b" l="l" r="r" t="t"/>
              <a:pathLst>
                <a:path extrusionOk="0" h="2219" w="2994">
                  <a:moveTo>
                    <a:pt x="2778" y="1"/>
                  </a:moveTo>
                  <a:lnTo>
                    <a:pt x="2993" y="324"/>
                  </a:lnTo>
                  <a:lnTo>
                    <a:pt x="215" y="2219"/>
                  </a:lnTo>
                  <a:lnTo>
                    <a:pt x="0" y="1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2"/>
            <p:cNvSpPr/>
            <p:nvPr/>
          </p:nvSpPr>
          <p:spPr>
            <a:xfrm>
              <a:off x="8705612" y="867582"/>
              <a:ext cx="268979" cy="222823"/>
            </a:xfrm>
            <a:custGeom>
              <a:rect b="b" l="l" r="r" t="t"/>
              <a:pathLst>
                <a:path extrusionOk="0" h="3640" w="4394">
                  <a:moveTo>
                    <a:pt x="1" y="969"/>
                  </a:moveTo>
                  <a:lnTo>
                    <a:pt x="324" y="0"/>
                  </a:lnTo>
                  <a:lnTo>
                    <a:pt x="4394" y="1400"/>
                  </a:lnTo>
                  <a:lnTo>
                    <a:pt x="3704" y="3446"/>
                  </a:lnTo>
                  <a:cubicBezTo>
                    <a:pt x="2132" y="3640"/>
                    <a:pt x="625" y="2714"/>
                    <a:pt x="87" y="1249"/>
                  </a:cubicBezTo>
                  <a:cubicBezTo>
                    <a:pt x="44" y="1142"/>
                    <a:pt x="22" y="1056"/>
                    <a:pt x="1" y="9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p2"/>
            <p:cNvSpPr/>
            <p:nvPr/>
          </p:nvSpPr>
          <p:spPr>
            <a:xfrm>
              <a:off x="8592243" y="1404066"/>
              <a:ext cx="313788" cy="283487"/>
            </a:xfrm>
            <a:custGeom>
              <a:rect b="b" l="l" r="r" t="t"/>
              <a:pathLst>
                <a:path extrusionOk="0" h="4631" w="5126">
                  <a:moveTo>
                    <a:pt x="1" y="4394"/>
                  </a:moveTo>
                  <a:lnTo>
                    <a:pt x="2908" y="1"/>
                  </a:lnTo>
                  <a:lnTo>
                    <a:pt x="5126" y="281"/>
                  </a:lnTo>
                  <a:lnTo>
                    <a:pt x="4997" y="1185"/>
                  </a:lnTo>
                  <a:lnTo>
                    <a:pt x="496" y="463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2"/>
            <p:cNvSpPr/>
            <p:nvPr/>
          </p:nvSpPr>
          <p:spPr>
            <a:xfrm>
              <a:off x="8840099" y="1193182"/>
              <a:ext cx="119981" cy="311156"/>
            </a:xfrm>
            <a:custGeom>
              <a:rect b="b" l="l" r="r" t="t"/>
              <a:pathLst>
                <a:path extrusionOk="0" h="5083" w="1960">
                  <a:moveTo>
                    <a:pt x="1400" y="4458"/>
                  </a:moveTo>
                  <a:lnTo>
                    <a:pt x="1917" y="819"/>
                  </a:lnTo>
                  <a:cubicBezTo>
                    <a:pt x="1960" y="453"/>
                    <a:pt x="1701" y="108"/>
                    <a:pt x="1335" y="65"/>
                  </a:cubicBezTo>
                  <a:lnTo>
                    <a:pt x="1335" y="65"/>
                  </a:lnTo>
                  <a:cubicBezTo>
                    <a:pt x="969" y="0"/>
                    <a:pt x="625" y="259"/>
                    <a:pt x="560" y="646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39"/>
                  </a:cubicBezTo>
                  <a:lnTo>
                    <a:pt x="625" y="5039"/>
                  </a:lnTo>
                  <a:cubicBezTo>
                    <a:pt x="991" y="5082"/>
                    <a:pt x="1335" y="4824"/>
                    <a:pt x="1400" y="44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2"/>
            <p:cNvSpPr/>
            <p:nvPr/>
          </p:nvSpPr>
          <p:spPr>
            <a:xfrm>
              <a:off x="8746503" y="1178674"/>
              <a:ext cx="119981" cy="309870"/>
            </a:xfrm>
            <a:custGeom>
              <a:rect b="b" l="l" r="r" t="t"/>
              <a:pathLst>
                <a:path extrusionOk="0" h="5062" w="1960">
                  <a:moveTo>
                    <a:pt x="1400" y="4437"/>
                  </a:moveTo>
                  <a:lnTo>
                    <a:pt x="1917" y="819"/>
                  </a:lnTo>
                  <a:cubicBezTo>
                    <a:pt x="1960" y="431"/>
                    <a:pt x="1701" y="108"/>
                    <a:pt x="1335" y="44"/>
                  </a:cubicBezTo>
                  <a:lnTo>
                    <a:pt x="1335" y="44"/>
                  </a:lnTo>
                  <a:cubicBezTo>
                    <a:pt x="969" y="0"/>
                    <a:pt x="625" y="259"/>
                    <a:pt x="560" y="625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18"/>
                  </a:cubicBezTo>
                  <a:lnTo>
                    <a:pt x="625" y="5018"/>
                  </a:lnTo>
                  <a:cubicBezTo>
                    <a:pt x="991" y="5061"/>
                    <a:pt x="1335" y="4803"/>
                    <a:pt x="1400" y="44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3" name="Google Shape;13373;p2"/>
            <p:cNvSpPr/>
            <p:nvPr/>
          </p:nvSpPr>
          <p:spPr>
            <a:xfrm>
              <a:off x="8466999" y="1104850"/>
              <a:ext cx="475947" cy="382349"/>
            </a:xfrm>
            <a:custGeom>
              <a:rect b="b" l="l" r="r" t="t"/>
              <a:pathLst>
                <a:path extrusionOk="0" h="6246" w="7775">
                  <a:moveTo>
                    <a:pt x="87" y="3511"/>
                  </a:moveTo>
                  <a:cubicBezTo>
                    <a:pt x="195" y="3188"/>
                    <a:pt x="625" y="3166"/>
                    <a:pt x="776" y="3468"/>
                  </a:cubicBezTo>
                  <a:cubicBezTo>
                    <a:pt x="927" y="3769"/>
                    <a:pt x="625" y="4092"/>
                    <a:pt x="302" y="3984"/>
                  </a:cubicBezTo>
                  <a:cubicBezTo>
                    <a:pt x="109" y="3920"/>
                    <a:pt x="1" y="3704"/>
                    <a:pt x="87" y="3511"/>
                  </a:cubicBezTo>
                  <a:close/>
                  <a:moveTo>
                    <a:pt x="1874" y="345"/>
                  </a:moveTo>
                  <a:cubicBezTo>
                    <a:pt x="2004" y="44"/>
                    <a:pt x="2434" y="1"/>
                    <a:pt x="2585" y="302"/>
                  </a:cubicBezTo>
                  <a:cubicBezTo>
                    <a:pt x="2714" y="604"/>
                    <a:pt x="2434" y="948"/>
                    <a:pt x="2111" y="840"/>
                  </a:cubicBezTo>
                  <a:cubicBezTo>
                    <a:pt x="1917" y="754"/>
                    <a:pt x="1810" y="539"/>
                    <a:pt x="1874" y="345"/>
                  </a:cubicBezTo>
                  <a:close/>
                  <a:moveTo>
                    <a:pt x="3231" y="1077"/>
                  </a:moveTo>
                  <a:cubicBezTo>
                    <a:pt x="3339" y="754"/>
                    <a:pt x="3769" y="733"/>
                    <a:pt x="3920" y="1034"/>
                  </a:cubicBezTo>
                  <a:cubicBezTo>
                    <a:pt x="4071" y="1336"/>
                    <a:pt x="3769" y="1659"/>
                    <a:pt x="3468" y="1551"/>
                  </a:cubicBezTo>
                  <a:cubicBezTo>
                    <a:pt x="3274" y="1486"/>
                    <a:pt x="3166" y="1271"/>
                    <a:pt x="3231" y="1077"/>
                  </a:cubicBezTo>
                  <a:close/>
                  <a:moveTo>
                    <a:pt x="6160" y="2068"/>
                  </a:moveTo>
                  <a:cubicBezTo>
                    <a:pt x="6267" y="1766"/>
                    <a:pt x="5944" y="1465"/>
                    <a:pt x="5643" y="1616"/>
                  </a:cubicBezTo>
                  <a:cubicBezTo>
                    <a:pt x="5341" y="1766"/>
                    <a:pt x="5363" y="2197"/>
                    <a:pt x="5686" y="2305"/>
                  </a:cubicBezTo>
                  <a:cubicBezTo>
                    <a:pt x="5880" y="2369"/>
                    <a:pt x="6095" y="2283"/>
                    <a:pt x="6160" y="2068"/>
                  </a:cubicBezTo>
                  <a:close/>
                  <a:moveTo>
                    <a:pt x="7667" y="2348"/>
                  </a:moveTo>
                  <a:cubicBezTo>
                    <a:pt x="7775" y="2025"/>
                    <a:pt x="7452" y="1745"/>
                    <a:pt x="7150" y="1874"/>
                  </a:cubicBezTo>
                  <a:cubicBezTo>
                    <a:pt x="6849" y="2025"/>
                    <a:pt x="6870" y="2477"/>
                    <a:pt x="7193" y="2585"/>
                  </a:cubicBezTo>
                  <a:cubicBezTo>
                    <a:pt x="7387" y="2649"/>
                    <a:pt x="7602" y="2542"/>
                    <a:pt x="7667" y="2348"/>
                  </a:cubicBezTo>
                  <a:close/>
                  <a:moveTo>
                    <a:pt x="7150" y="5944"/>
                  </a:moveTo>
                  <a:cubicBezTo>
                    <a:pt x="7258" y="5621"/>
                    <a:pt x="6935" y="5341"/>
                    <a:pt x="6633" y="5470"/>
                  </a:cubicBezTo>
                  <a:cubicBezTo>
                    <a:pt x="6332" y="5621"/>
                    <a:pt x="6354" y="6073"/>
                    <a:pt x="6677" y="6181"/>
                  </a:cubicBezTo>
                  <a:cubicBezTo>
                    <a:pt x="6870" y="6245"/>
                    <a:pt x="7086" y="6138"/>
                    <a:pt x="7150" y="5944"/>
                  </a:cubicBezTo>
                  <a:close/>
                  <a:moveTo>
                    <a:pt x="5664" y="5664"/>
                  </a:moveTo>
                  <a:cubicBezTo>
                    <a:pt x="5772" y="5363"/>
                    <a:pt x="5428" y="5061"/>
                    <a:pt x="5126" y="5212"/>
                  </a:cubicBezTo>
                  <a:cubicBezTo>
                    <a:pt x="4825" y="5363"/>
                    <a:pt x="4868" y="5793"/>
                    <a:pt x="5169" y="5901"/>
                  </a:cubicBezTo>
                  <a:cubicBezTo>
                    <a:pt x="5384" y="5966"/>
                    <a:pt x="5578" y="5858"/>
                    <a:pt x="5664" y="5664"/>
                  </a:cubicBezTo>
                  <a:close/>
                  <a:moveTo>
                    <a:pt x="1422" y="4221"/>
                  </a:moveTo>
                  <a:cubicBezTo>
                    <a:pt x="1594" y="3748"/>
                    <a:pt x="2305" y="3984"/>
                    <a:pt x="2133" y="4458"/>
                  </a:cubicBezTo>
                  <a:cubicBezTo>
                    <a:pt x="1982" y="4932"/>
                    <a:pt x="1250" y="4695"/>
                    <a:pt x="1422" y="42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p2"/>
            <p:cNvSpPr/>
            <p:nvPr/>
          </p:nvSpPr>
          <p:spPr>
            <a:xfrm>
              <a:off x="8473610" y="1114093"/>
              <a:ext cx="464071" cy="371759"/>
            </a:xfrm>
            <a:custGeom>
              <a:rect b="b" l="l" r="r" t="t"/>
              <a:pathLst>
                <a:path extrusionOk="0" h="6073" w="7581">
                  <a:moveTo>
                    <a:pt x="690" y="3360"/>
                  </a:moveTo>
                  <a:cubicBezTo>
                    <a:pt x="711" y="3424"/>
                    <a:pt x="711" y="3510"/>
                    <a:pt x="690" y="3597"/>
                  </a:cubicBezTo>
                  <a:cubicBezTo>
                    <a:pt x="604" y="3790"/>
                    <a:pt x="388" y="3898"/>
                    <a:pt x="194" y="3833"/>
                  </a:cubicBezTo>
                  <a:cubicBezTo>
                    <a:pt x="130" y="3812"/>
                    <a:pt x="65" y="3769"/>
                    <a:pt x="22" y="3704"/>
                  </a:cubicBezTo>
                  <a:cubicBezTo>
                    <a:pt x="1" y="3618"/>
                    <a:pt x="1" y="3532"/>
                    <a:pt x="22" y="3467"/>
                  </a:cubicBezTo>
                  <a:cubicBezTo>
                    <a:pt x="87" y="3252"/>
                    <a:pt x="302" y="3166"/>
                    <a:pt x="496" y="3230"/>
                  </a:cubicBezTo>
                  <a:cubicBezTo>
                    <a:pt x="582" y="3252"/>
                    <a:pt x="625" y="3295"/>
                    <a:pt x="668" y="3360"/>
                  </a:cubicBezTo>
                  <a:close/>
                  <a:moveTo>
                    <a:pt x="1831" y="302"/>
                  </a:moveTo>
                  <a:cubicBezTo>
                    <a:pt x="1896" y="108"/>
                    <a:pt x="2111" y="0"/>
                    <a:pt x="2305" y="65"/>
                  </a:cubicBezTo>
                  <a:cubicBezTo>
                    <a:pt x="2391" y="86"/>
                    <a:pt x="2434" y="130"/>
                    <a:pt x="2477" y="194"/>
                  </a:cubicBezTo>
                  <a:cubicBezTo>
                    <a:pt x="2520" y="280"/>
                    <a:pt x="2520" y="366"/>
                    <a:pt x="2477" y="453"/>
                  </a:cubicBezTo>
                  <a:cubicBezTo>
                    <a:pt x="2412" y="646"/>
                    <a:pt x="2197" y="754"/>
                    <a:pt x="2003" y="689"/>
                  </a:cubicBezTo>
                  <a:cubicBezTo>
                    <a:pt x="1939" y="668"/>
                    <a:pt x="1874" y="625"/>
                    <a:pt x="1831" y="560"/>
                  </a:cubicBezTo>
                  <a:cubicBezTo>
                    <a:pt x="1809" y="474"/>
                    <a:pt x="1809" y="388"/>
                    <a:pt x="1831" y="302"/>
                  </a:cubicBezTo>
                  <a:close/>
                  <a:moveTo>
                    <a:pt x="3188" y="1034"/>
                  </a:moveTo>
                  <a:cubicBezTo>
                    <a:pt x="3252" y="819"/>
                    <a:pt x="3468" y="711"/>
                    <a:pt x="3661" y="797"/>
                  </a:cubicBezTo>
                  <a:cubicBezTo>
                    <a:pt x="3726" y="819"/>
                    <a:pt x="3791" y="862"/>
                    <a:pt x="3834" y="905"/>
                  </a:cubicBezTo>
                  <a:cubicBezTo>
                    <a:pt x="3855" y="991"/>
                    <a:pt x="3855" y="1077"/>
                    <a:pt x="3834" y="1163"/>
                  </a:cubicBezTo>
                  <a:cubicBezTo>
                    <a:pt x="3769" y="1357"/>
                    <a:pt x="3554" y="1465"/>
                    <a:pt x="3360" y="1400"/>
                  </a:cubicBezTo>
                  <a:cubicBezTo>
                    <a:pt x="3274" y="1378"/>
                    <a:pt x="3231" y="1335"/>
                    <a:pt x="3188" y="1271"/>
                  </a:cubicBezTo>
                  <a:cubicBezTo>
                    <a:pt x="3145" y="1185"/>
                    <a:pt x="3145" y="1099"/>
                    <a:pt x="3188" y="1034"/>
                  </a:cubicBezTo>
                  <a:close/>
                  <a:moveTo>
                    <a:pt x="6052" y="1680"/>
                  </a:moveTo>
                  <a:cubicBezTo>
                    <a:pt x="6009" y="1615"/>
                    <a:pt x="5944" y="1572"/>
                    <a:pt x="5879" y="1551"/>
                  </a:cubicBezTo>
                  <a:cubicBezTo>
                    <a:pt x="5578" y="1465"/>
                    <a:pt x="5298" y="1745"/>
                    <a:pt x="5406" y="2046"/>
                  </a:cubicBezTo>
                  <a:cubicBezTo>
                    <a:pt x="5449" y="2089"/>
                    <a:pt x="5513" y="2132"/>
                    <a:pt x="5578" y="2154"/>
                  </a:cubicBezTo>
                  <a:cubicBezTo>
                    <a:pt x="5772" y="2218"/>
                    <a:pt x="5987" y="2132"/>
                    <a:pt x="6052" y="1917"/>
                  </a:cubicBezTo>
                  <a:cubicBezTo>
                    <a:pt x="6095" y="1852"/>
                    <a:pt x="6095" y="1766"/>
                    <a:pt x="6052" y="1680"/>
                  </a:cubicBezTo>
                  <a:close/>
                  <a:moveTo>
                    <a:pt x="7559" y="1938"/>
                  </a:moveTo>
                  <a:cubicBezTo>
                    <a:pt x="7516" y="1895"/>
                    <a:pt x="7451" y="1852"/>
                    <a:pt x="7387" y="1831"/>
                  </a:cubicBezTo>
                  <a:cubicBezTo>
                    <a:pt x="7193" y="1745"/>
                    <a:pt x="6978" y="1852"/>
                    <a:pt x="6913" y="2046"/>
                  </a:cubicBezTo>
                  <a:cubicBezTo>
                    <a:pt x="6870" y="2132"/>
                    <a:pt x="6870" y="2218"/>
                    <a:pt x="6913" y="2304"/>
                  </a:cubicBezTo>
                  <a:cubicBezTo>
                    <a:pt x="7085" y="2541"/>
                    <a:pt x="7451" y="2477"/>
                    <a:pt x="7559" y="2197"/>
                  </a:cubicBezTo>
                  <a:cubicBezTo>
                    <a:pt x="7581" y="2111"/>
                    <a:pt x="7581" y="2025"/>
                    <a:pt x="7559" y="1938"/>
                  </a:cubicBezTo>
                  <a:close/>
                  <a:moveTo>
                    <a:pt x="7042" y="5535"/>
                  </a:moveTo>
                  <a:cubicBezTo>
                    <a:pt x="6999" y="5492"/>
                    <a:pt x="6935" y="5448"/>
                    <a:pt x="6870" y="5405"/>
                  </a:cubicBezTo>
                  <a:cubicBezTo>
                    <a:pt x="6590" y="5319"/>
                    <a:pt x="6310" y="5599"/>
                    <a:pt x="6396" y="5879"/>
                  </a:cubicBezTo>
                  <a:cubicBezTo>
                    <a:pt x="6439" y="5944"/>
                    <a:pt x="6504" y="5987"/>
                    <a:pt x="6569" y="6008"/>
                  </a:cubicBezTo>
                  <a:cubicBezTo>
                    <a:pt x="6762" y="6073"/>
                    <a:pt x="6978" y="5965"/>
                    <a:pt x="7042" y="5771"/>
                  </a:cubicBezTo>
                  <a:cubicBezTo>
                    <a:pt x="7085" y="5685"/>
                    <a:pt x="7085" y="5599"/>
                    <a:pt x="7042" y="5513"/>
                  </a:cubicBezTo>
                  <a:close/>
                  <a:moveTo>
                    <a:pt x="5556" y="5276"/>
                  </a:moveTo>
                  <a:cubicBezTo>
                    <a:pt x="5276" y="4953"/>
                    <a:pt x="4760" y="5233"/>
                    <a:pt x="4889" y="5642"/>
                  </a:cubicBezTo>
                  <a:cubicBezTo>
                    <a:pt x="4932" y="5685"/>
                    <a:pt x="4997" y="5728"/>
                    <a:pt x="5061" y="5750"/>
                  </a:cubicBezTo>
                  <a:cubicBezTo>
                    <a:pt x="5276" y="5836"/>
                    <a:pt x="5470" y="5728"/>
                    <a:pt x="5556" y="5513"/>
                  </a:cubicBezTo>
                  <a:cubicBezTo>
                    <a:pt x="5578" y="5448"/>
                    <a:pt x="5578" y="5362"/>
                    <a:pt x="5556" y="5276"/>
                  </a:cubicBezTo>
                  <a:close/>
                  <a:moveTo>
                    <a:pt x="1379" y="4178"/>
                  </a:moveTo>
                  <a:cubicBezTo>
                    <a:pt x="1443" y="3984"/>
                    <a:pt x="1659" y="3876"/>
                    <a:pt x="1853" y="3941"/>
                  </a:cubicBezTo>
                  <a:cubicBezTo>
                    <a:pt x="2025" y="3984"/>
                    <a:pt x="2089" y="4156"/>
                    <a:pt x="2025" y="4307"/>
                  </a:cubicBezTo>
                  <a:cubicBezTo>
                    <a:pt x="1939" y="4609"/>
                    <a:pt x="1551" y="4652"/>
                    <a:pt x="1379" y="4436"/>
                  </a:cubicBezTo>
                  <a:cubicBezTo>
                    <a:pt x="1357" y="4350"/>
                    <a:pt x="1357" y="4264"/>
                    <a:pt x="1379" y="4178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2"/>
            <p:cNvSpPr/>
            <p:nvPr/>
          </p:nvSpPr>
          <p:spPr>
            <a:xfrm>
              <a:off x="8675311" y="621072"/>
              <a:ext cx="428444" cy="440319"/>
            </a:xfrm>
            <a:custGeom>
              <a:rect b="b" l="l" r="r" t="t"/>
              <a:pathLst>
                <a:path extrusionOk="0" h="7193" w="6999">
                  <a:moveTo>
                    <a:pt x="2283" y="883"/>
                  </a:moveTo>
                  <a:cubicBezTo>
                    <a:pt x="4716" y="0"/>
                    <a:pt x="6999" y="2498"/>
                    <a:pt x="5922" y="4846"/>
                  </a:cubicBezTo>
                  <a:cubicBezTo>
                    <a:pt x="4824" y="7193"/>
                    <a:pt x="1443" y="7064"/>
                    <a:pt x="539" y="4630"/>
                  </a:cubicBezTo>
                  <a:cubicBezTo>
                    <a:pt x="0" y="3123"/>
                    <a:pt x="754" y="1443"/>
                    <a:pt x="2283" y="8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2"/>
            <p:cNvSpPr/>
            <p:nvPr/>
          </p:nvSpPr>
          <p:spPr>
            <a:xfrm>
              <a:off x="8722752" y="680389"/>
              <a:ext cx="246574" cy="222823"/>
            </a:xfrm>
            <a:custGeom>
              <a:rect b="b" l="l" r="r" t="t"/>
              <a:pathLst>
                <a:path extrusionOk="0" h="3640" w="4028">
                  <a:moveTo>
                    <a:pt x="604" y="1551"/>
                  </a:moveTo>
                  <a:cubicBezTo>
                    <a:pt x="1099" y="603"/>
                    <a:pt x="2240" y="259"/>
                    <a:pt x="3166" y="733"/>
                  </a:cubicBezTo>
                  <a:cubicBezTo>
                    <a:pt x="3554" y="926"/>
                    <a:pt x="3855" y="1250"/>
                    <a:pt x="4027" y="1637"/>
                  </a:cubicBezTo>
                  <a:cubicBezTo>
                    <a:pt x="2606" y="1"/>
                    <a:pt x="1" y="1637"/>
                    <a:pt x="840" y="3640"/>
                  </a:cubicBezTo>
                  <a:cubicBezTo>
                    <a:pt x="367" y="3037"/>
                    <a:pt x="259" y="2219"/>
                    <a:pt x="625" y="15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7" name="Google Shape;13377;p2"/>
            <p:cNvSpPr/>
            <p:nvPr/>
          </p:nvSpPr>
          <p:spPr>
            <a:xfrm>
              <a:off x="8745156" y="698875"/>
              <a:ext cx="278222" cy="284772"/>
            </a:xfrm>
            <a:custGeom>
              <a:rect b="b" l="l" r="r" t="t"/>
              <a:pathLst>
                <a:path extrusionOk="0" h="4652" w="4545">
                  <a:moveTo>
                    <a:pt x="1486" y="581"/>
                  </a:moveTo>
                  <a:cubicBezTo>
                    <a:pt x="3058" y="0"/>
                    <a:pt x="4544" y="1615"/>
                    <a:pt x="3834" y="3144"/>
                  </a:cubicBezTo>
                  <a:cubicBezTo>
                    <a:pt x="3145" y="4651"/>
                    <a:pt x="948" y="4565"/>
                    <a:pt x="367" y="2993"/>
                  </a:cubicBezTo>
                  <a:cubicBezTo>
                    <a:pt x="1" y="2024"/>
                    <a:pt x="517" y="926"/>
                    <a:pt x="1486" y="5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8" name="Google Shape;13378;p2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2"/>
            <p:cNvSpPr/>
            <p:nvPr/>
          </p:nvSpPr>
          <p:spPr>
            <a:xfrm>
              <a:off x="9085262" y="81895"/>
              <a:ext cx="813425" cy="646002"/>
            </a:xfrm>
            <a:custGeom>
              <a:rect b="b" l="l" r="r" t="t"/>
              <a:pathLst>
                <a:path extrusionOk="0" h="10553" w="13288">
                  <a:moveTo>
                    <a:pt x="991" y="10553"/>
                  </a:moveTo>
                  <a:lnTo>
                    <a:pt x="13287" y="2133"/>
                  </a:lnTo>
                  <a:lnTo>
                    <a:pt x="13287" y="1"/>
                  </a:lnTo>
                  <a:lnTo>
                    <a:pt x="0" y="91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2"/>
            <p:cNvSpPr/>
            <p:nvPr/>
          </p:nvSpPr>
          <p:spPr>
            <a:xfrm>
              <a:off x="9115563" y="146538"/>
              <a:ext cx="783123" cy="581359"/>
            </a:xfrm>
            <a:custGeom>
              <a:rect b="b" l="l" r="r" t="t"/>
              <a:pathLst>
                <a:path extrusionOk="0" h="9497" w="12793">
                  <a:moveTo>
                    <a:pt x="496" y="9497"/>
                  </a:moveTo>
                  <a:lnTo>
                    <a:pt x="12792" y="1077"/>
                  </a:lnTo>
                  <a:lnTo>
                    <a:pt x="12792" y="0"/>
                  </a:lnTo>
                  <a:lnTo>
                    <a:pt x="1" y="8765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2"/>
            <p:cNvSpPr/>
            <p:nvPr/>
          </p:nvSpPr>
          <p:spPr>
            <a:xfrm>
              <a:off x="8791312" y="793758"/>
              <a:ext cx="233352" cy="224169"/>
            </a:xfrm>
            <a:custGeom>
              <a:rect b="b" l="l" r="r" t="t"/>
              <a:pathLst>
                <a:path extrusionOk="0" h="3662" w="3812">
                  <a:moveTo>
                    <a:pt x="2951" y="0"/>
                  </a:moveTo>
                  <a:cubicBezTo>
                    <a:pt x="3661" y="819"/>
                    <a:pt x="3510" y="2068"/>
                    <a:pt x="2627" y="2692"/>
                  </a:cubicBezTo>
                  <a:cubicBezTo>
                    <a:pt x="1745" y="3317"/>
                    <a:pt x="517" y="3037"/>
                    <a:pt x="0" y="2089"/>
                  </a:cubicBezTo>
                  <a:cubicBezTo>
                    <a:pt x="1314" y="3661"/>
                    <a:pt x="3812" y="2197"/>
                    <a:pt x="3101" y="280"/>
                  </a:cubicBezTo>
                  <a:cubicBezTo>
                    <a:pt x="3058" y="194"/>
                    <a:pt x="3015" y="87"/>
                    <a:pt x="2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2"/>
            <p:cNvSpPr/>
            <p:nvPr/>
          </p:nvSpPr>
          <p:spPr>
            <a:xfrm>
              <a:off x="8811075" y="773975"/>
              <a:ext cx="131875" cy="138474"/>
            </a:xfrm>
            <a:custGeom>
              <a:rect b="b" l="l" r="r" t="t"/>
              <a:pathLst>
                <a:path extrusionOk="0" h="2262" w="2197">
                  <a:moveTo>
                    <a:pt x="711" y="280"/>
                  </a:moveTo>
                  <a:cubicBezTo>
                    <a:pt x="1486" y="0"/>
                    <a:pt x="2197" y="776"/>
                    <a:pt x="1852" y="1508"/>
                  </a:cubicBezTo>
                  <a:cubicBezTo>
                    <a:pt x="1529" y="2262"/>
                    <a:pt x="453" y="2218"/>
                    <a:pt x="173" y="1443"/>
                  </a:cubicBezTo>
                  <a:cubicBezTo>
                    <a:pt x="0" y="969"/>
                    <a:pt x="237" y="453"/>
                    <a:pt x="711" y="2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2"/>
            <p:cNvSpPr/>
            <p:nvPr/>
          </p:nvSpPr>
          <p:spPr>
            <a:xfrm>
              <a:off x="8832141" y="820141"/>
              <a:ext cx="120043" cy="118696"/>
            </a:xfrm>
            <a:custGeom>
              <a:rect b="b" l="l" r="r" t="t"/>
              <a:pathLst>
                <a:path extrusionOk="0" h="1939" w="1961">
                  <a:moveTo>
                    <a:pt x="1444" y="0"/>
                  </a:moveTo>
                  <a:cubicBezTo>
                    <a:pt x="1508" y="65"/>
                    <a:pt x="1551" y="172"/>
                    <a:pt x="1594" y="259"/>
                  </a:cubicBezTo>
                  <a:cubicBezTo>
                    <a:pt x="1960" y="1271"/>
                    <a:pt x="539" y="1938"/>
                    <a:pt x="1" y="1012"/>
                  </a:cubicBezTo>
                  <a:cubicBezTo>
                    <a:pt x="647" y="1744"/>
                    <a:pt x="1853" y="1055"/>
                    <a:pt x="1508" y="129"/>
                  </a:cubicBezTo>
                  <a:cubicBezTo>
                    <a:pt x="1487" y="86"/>
                    <a:pt x="1465" y="43"/>
                    <a:pt x="14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84" name="Google Shape;13384;p2"/>
          <p:cNvSpPr txBox="1"/>
          <p:nvPr>
            <p:ph idx="13" type="subTitle"/>
          </p:nvPr>
        </p:nvSpPr>
        <p:spPr>
          <a:xfrm>
            <a:off x="1498428" y="1659437"/>
            <a:ext cx="29889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What is robotic gripper arm?</a:t>
            </a:r>
            <a:endParaRPr/>
          </a:p>
        </p:txBody>
      </p:sp>
      <p:sp>
        <p:nvSpPr>
          <p:cNvPr id="13385" name="Google Shape;13385;p2"/>
          <p:cNvSpPr txBox="1"/>
          <p:nvPr>
            <p:ph idx="13" type="subTitle"/>
          </p:nvPr>
        </p:nvSpPr>
        <p:spPr>
          <a:xfrm>
            <a:off x="5399266" y="1716937"/>
            <a:ext cx="29889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constraints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89" name="Shape 13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0" name="Google Shape;13390;p3"/>
          <p:cNvSpPr/>
          <p:nvPr/>
        </p:nvSpPr>
        <p:spPr>
          <a:xfrm>
            <a:off x="752128" y="1409721"/>
            <a:ext cx="1401300" cy="14013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91" name="Google Shape;13391;p3"/>
          <p:cNvSpPr txBox="1"/>
          <p:nvPr>
            <p:ph type="title"/>
          </p:nvPr>
        </p:nvSpPr>
        <p:spPr>
          <a:xfrm>
            <a:off x="714675" y="3287300"/>
            <a:ext cx="4435200" cy="149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What is robotic gripper arm?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  <p:sp>
        <p:nvSpPr>
          <p:cNvPr id="13392" name="Google Shape;13392;p3"/>
          <p:cNvSpPr txBox="1"/>
          <p:nvPr>
            <p:ph idx="2" type="title"/>
          </p:nvPr>
        </p:nvSpPr>
        <p:spPr>
          <a:xfrm>
            <a:off x="714675" y="1691421"/>
            <a:ext cx="1401300" cy="837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"/>
              <a:t>01</a:t>
            </a:r>
            <a:endParaRPr/>
          </a:p>
        </p:txBody>
      </p:sp>
      <p:grpSp>
        <p:nvGrpSpPr>
          <p:cNvPr id="13393" name="Google Shape;13393;p3"/>
          <p:cNvGrpSpPr/>
          <p:nvPr/>
        </p:nvGrpSpPr>
        <p:grpSpPr>
          <a:xfrm>
            <a:off x="5232122" y="-9900"/>
            <a:ext cx="3133065" cy="3297198"/>
            <a:chOff x="5218575" y="-9900"/>
            <a:chExt cx="3451272" cy="3632075"/>
          </a:xfrm>
        </p:grpSpPr>
        <p:sp>
          <p:nvSpPr>
            <p:cNvPr id="13394" name="Google Shape;13394;p3"/>
            <p:cNvSpPr/>
            <p:nvPr/>
          </p:nvSpPr>
          <p:spPr>
            <a:xfrm>
              <a:off x="5218575" y="3333897"/>
              <a:ext cx="250705" cy="288278"/>
            </a:xfrm>
            <a:custGeom>
              <a:rect b="b" l="l" r="r" t="t"/>
              <a:pathLst>
                <a:path extrusionOk="0" h="3468" w="3016">
                  <a:moveTo>
                    <a:pt x="3015" y="841"/>
                  </a:moveTo>
                  <a:lnTo>
                    <a:pt x="1314" y="3468"/>
                  </a:lnTo>
                  <a:lnTo>
                    <a:pt x="1" y="2628"/>
                  </a:lnTo>
                  <a:lnTo>
                    <a:pt x="17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5" name="Google Shape;13395;p3"/>
            <p:cNvSpPr/>
            <p:nvPr/>
          </p:nvSpPr>
          <p:spPr>
            <a:xfrm>
              <a:off x="5290146" y="3378701"/>
              <a:ext cx="179134" cy="243473"/>
            </a:xfrm>
            <a:custGeom>
              <a:rect b="b" l="l" r="r" t="t"/>
              <a:pathLst>
                <a:path extrusionOk="0" h="2929" w="2155">
                  <a:moveTo>
                    <a:pt x="2154" y="302"/>
                  </a:moveTo>
                  <a:lnTo>
                    <a:pt x="453" y="2929"/>
                  </a:lnTo>
                  <a:lnTo>
                    <a:pt x="1" y="2649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3"/>
            <p:cNvSpPr/>
            <p:nvPr/>
          </p:nvSpPr>
          <p:spPr>
            <a:xfrm>
              <a:off x="5241850" y="3348277"/>
              <a:ext cx="163008" cy="230921"/>
            </a:xfrm>
            <a:custGeom>
              <a:rect b="b" l="l" r="r" t="t"/>
              <a:pathLst>
                <a:path extrusionOk="0" h="2778" w="1961">
                  <a:moveTo>
                    <a:pt x="1960" y="151"/>
                  </a:moveTo>
                  <a:lnTo>
                    <a:pt x="237" y="2778"/>
                  </a:lnTo>
                  <a:lnTo>
                    <a:pt x="1" y="2627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3"/>
            <p:cNvSpPr/>
            <p:nvPr/>
          </p:nvSpPr>
          <p:spPr>
            <a:xfrm>
              <a:off x="5372523" y="2875627"/>
              <a:ext cx="553197" cy="519199"/>
            </a:xfrm>
            <a:custGeom>
              <a:rect b="b" l="l" r="r" t="t"/>
              <a:pathLst>
                <a:path extrusionOk="0" h="6246" w="6655">
                  <a:moveTo>
                    <a:pt x="6655" y="1"/>
                  </a:moveTo>
                  <a:lnTo>
                    <a:pt x="3101" y="4265"/>
                  </a:lnTo>
                  <a:lnTo>
                    <a:pt x="173" y="6246"/>
                  </a:lnTo>
                  <a:lnTo>
                    <a:pt x="1" y="5901"/>
                  </a:lnTo>
                  <a:lnTo>
                    <a:pt x="2499" y="3856"/>
                  </a:lnTo>
                  <a:lnTo>
                    <a:pt x="2692" y="3576"/>
                  </a:lnTo>
                  <a:lnTo>
                    <a:pt x="2714" y="3554"/>
                  </a:lnTo>
                  <a:lnTo>
                    <a:pt x="4846" y="539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3"/>
            <p:cNvSpPr/>
            <p:nvPr/>
          </p:nvSpPr>
          <p:spPr>
            <a:xfrm>
              <a:off x="5383246" y="2904305"/>
              <a:ext cx="519199" cy="490521"/>
            </a:xfrm>
            <a:custGeom>
              <a:rect b="b" l="l" r="r" t="t"/>
              <a:pathLst>
                <a:path extrusionOk="0" h="5901" w="6246">
                  <a:moveTo>
                    <a:pt x="6246" y="1"/>
                  </a:moveTo>
                  <a:lnTo>
                    <a:pt x="2972" y="3920"/>
                  </a:lnTo>
                  <a:lnTo>
                    <a:pt x="44" y="5901"/>
                  </a:lnTo>
                  <a:lnTo>
                    <a:pt x="1" y="5836"/>
                  </a:lnTo>
                  <a:lnTo>
                    <a:pt x="2477" y="3791"/>
                  </a:lnTo>
                  <a:lnTo>
                    <a:pt x="2693" y="3511"/>
                  </a:lnTo>
                  <a:lnTo>
                    <a:pt x="2693" y="3489"/>
                  </a:lnTo>
                  <a:lnTo>
                    <a:pt x="4889" y="388"/>
                  </a:lnTo>
                  <a:close/>
                </a:path>
              </a:pathLst>
            </a:custGeom>
            <a:solidFill>
              <a:srgbClr val="9CB7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3"/>
            <p:cNvSpPr/>
            <p:nvPr/>
          </p:nvSpPr>
          <p:spPr>
            <a:xfrm>
              <a:off x="7287894" y="95752"/>
              <a:ext cx="1143883" cy="2183943"/>
            </a:xfrm>
            <a:custGeom>
              <a:rect b="b" l="l" r="r" t="t"/>
              <a:pathLst>
                <a:path extrusionOk="0" h="26273" w="13761">
                  <a:moveTo>
                    <a:pt x="13760" y="26272"/>
                  </a:moveTo>
                  <a:lnTo>
                    <a:pt x="0" y="26272"/>
                  </a:lnTo>
                  <a:lnTo>
                    <a:pt x="0" y="0"/>
                  </a:lnTo>
                  <a:lnTo>
                    <a:pt x="137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3"/>
            <p:cNvSpPr/>
            <p:nvPr/>
          </p:nvSpPr>
          <p:spPr>
            <a:xfrm>
              <a:off x="7287894" y="95752"/>
              <a:ext cx="1014956" cy="2080120"/>
            </a:xfrm>
            <a:custGeom>
              <a:rect b="b" l="l" r="r" t="t"/>
              <a:pathLst>
                <a:path extrusionOk="0" h="25024" w="12210">
                  <a:moveTo>
                    <a:pt x="0" y="25023"/>
                  </a:moveTo>
                  <a:lnTo>
                    <a:pt x="0" y="0"/>
                  </a:lnTo>
                  <a:lnTo>
                    <a:pt x="12210" y="0"/>
                  </a:lnTo>
                  <a:lnTo>
                    <a:pt x="12210" y="25023"/>
                  </a:lnTo>
                  <a:close/>
                </a:path>
              </a:pathLst>
            </a:custGeom>
            <a:solidFill>
              <a:srgbClr val="5EC1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1" name="Google Shape;13401;p3"/>
            <p:cNvSpPr/>
            <p:nvPr/>
          </p:nvSpPr>
          <p:spPr>
            <a:xfrm>
              <a:off x="7409589" y="95752"/>
              <a:ext cx="893261" cy="2080120"/>
            </a:xfrm>
            <a:custGeom>
              <a:rect b="b" l="l" r="r" t="t"/>
              <a:pathLst>
                <a:path extrusionOk="0" h="25024" w="10746">
                  <a:moveTo>
                    <a:pt x="0" y="0"/>
                  </a:moveTo>
                  <a:lnTo>
                    <a:pt x="10746" y="0"/>
                  </a:lnTo>
                  <a:lnTo>
                    <a:pt x="10746" y="25023"/>
                  </a:lnTo>
                  <a:lnTo>
                    <a:pt x="0" y="25023"/>
                  </a:lnTo>
                  <a:close/>
                </a:path>
              </a:pathLst>
            </a:custGeom>
            <a:solidFill>
              <a:srgbClr val="0086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2" name="Google Shape;13402;p3"/>
            <p:cNvSpPr/>
            <p:nvPr/>
          </p:nvSpPr>
          <p:spPr>
            <a:xfrm>
              <a:off x="6553981" y="1459755"/>
              <a:ext cx="1297831" cy="1099162"/>
            </a:xfrm>
            <a:custGeom>
              <a:rect b="b" l="l" r="r" t="t"/>
              <a:pathLst>
                <a:path extrusionOk="0" h="13223" w="15613">
                  <a:moveTo>
                    <a:pt x="0" y="5384"/>
                  </a:moveTo>
                  <a:lnTo>
                    <a:pt x="3403" y="0"/>
                  </a:lnTo>
                  <a:lnTo>
                    <a:pt x="15612" y="7839"/>
                  </a:lnTo>
                  <a:lnTo>
                    <a:pt x="12188" y="13222"/>
                  </a:lnTo>
                  <a:close/>
                </a:path>
              </a:pathLst>
            </a:custGeom>
            <a:solidFill>
              <a:srgbClr val="5EC1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3" name="Google Shape;13403;p3"/>
            <p:cNvSpPr/>
            <p:nvPr/>
          </p:nvSpPr>
          <p:spPr>
            <a:xfrm>
              <a:off x="6564704" y="1533154"/>
              <a:ext cx="1244132" cy="1025763"/>
            </a:xfrm>
            <a:custGeom>
              <a:rect b="b" l="l" r="r" t="t"/>
              <a:pathLst>
                <a:path extrusionOk="0" h="12340" w="14967">
                  <a:moveTo>
                    <a:pt x="14967" y="7731"/>
                  </a:moveTo>
                  <a:lnTo>
                    <a:pt x="12059" y="12339"/>
                  </a:lnTo>
                  <a:lnTo>
                    <a:pt x="0" y="4587"/>
                  </a:lnTo>
                  <a:lnTo>
                    <a:pt x="2907" y="0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3"/>
            <p:cNvSpPr/>
            <p:nvPr/>
          </p:nvSpPr>
          <p:spPr>
            <a:xfrm>
              <a:off x="6604106" y="1533154"/>
              <a:ext cx="1202985" cy="961341"/>
            </a:xfrm>
            <a:custGeom>
              <a:rect b="b" l="l" r="r" t="t"/>
              <a:pathLst>
                <a:path extrusionOk="0" h="11565" w="14472">
                  <a:moveTo>
                    <a:pt x="0" y="3833"/>
                  </a:moveTo>
                  <a:lnTo>
                    <a:pt x="2433" y="0"/>
                  </a:lnTo>
                  <a:lnTo>
                    <a:pt x="14471" y="7710"/>
                  </a:lnTo>
                  <a:lnTo>
                    <a:pt x="12038" y="11564"/>
                  </a:lnTo>
                  <a:close/>
                </a:path>
              </a:pathLst>
            </a:custGeom>
            <a:solidFill>
              <a:srgbClr val="0086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3"/>
            <p:cNvSpPr/>
            <p:nvPr/>
          </p:nvSpPr>
          <p:spPr>
            <a:xfrm>
              <a:off x="5939935" y="1624426"/>
              <a:ext cx="853943" cy="955938"/>
            </a:xfrm>
            <a:custGeom>
              <a:rect b="b" l="l" r="r" t="t"/>
              <a:pathLst>
                <a:path extrusionOk="0" h="11500" w="10273">
                  <a:moveTo>
                    <a:pt x="3942" y="11500"/>
                  </a:moveTo>
                  <a:lnTo>
                    <a:pt x="1" y="8679"/>
                  </a:lnTo>
                  <a:lnTo>
                    <a:pt x="6332" y="1"/>
                  </a:lnTo>
                  <a:lnTo>
                    <a:pt x="10273" y="2800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3"/>
            <p:cNvSpPr/>
            <p:nvPr/>
          </p:nvSpPr>
          <p:spPr>
            <a:xfrm>
              <a:off x="5939935" y="1624426"/>
              <a:ext cx="802073" cy="918365"/>
            </a:xfrm>
            <a:custGeom>
              <a:rect b="b" l="l" r="r" t="t"/>
              <a:pathLst>
                <a:path extrusionOk="0" h="11048" w="9649">
                  <a:moveTo>
                    <a:pt x="1" y="8679"/>
                  </a:moveTo>
                  <a:lnTo>
                    <a:pt x="6332" y="1"/>
                  </a:lnTo>
                  <a:lnTo>
                    <a:pt x="9648" y="2348"/>
                  </a:lnTo>
                  <a:lnTo>
                    <a:pt x="3317" y="11048"/>
                  </a:lnTo>
                  <a:close/>
                </a:path>
              </a:pathLst>
            </a:custGeom>
            <a:solidFill>
              <a:srgbClr val="5EC1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3"/>
            <p:cNvSpPr/>
            <p:nvPr/>
          </p:nvSpPr>
          <p:spPr>
            <a:xfrm>
              <a:off x="5984740" y="1692422"/>
              <a:ext cx="732165" cy="850369"/>
            </a:xfrm>
            <a:custGeom>
              <a:rect b="b" l="l" r="r" t="t"/>
              <a:pathLst>
                <a:path extrusionOk="0" h="10230" w="8808">
                  <a:moveTo>
                    <a:pt x="8808" y="1960"/>
                  </a:moveTo>
                  <a:lnTo>
                    <a:pt x="2778" y="10230"/>
                  </a:lnTo>
                  <a:lnTo>
                    <a:pt x="0" y="8248"/>
                  </a:lnTo>
                  <a:lnTo>
                    <a:pt x="6030" y="1"/>
                  </a:lnTo>
                  <a:close/>
                </a:path>
              </a:pathLst>
            </a:custGeom>
            <a:solidFill>
              <a:srgbClr val="0086B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3"/>
            <p:cNvSpPr/>
            <p:nvPr/>
          </p:nvSpPr>
          <p:spPr>
            <a:xfrm>
              <a:off x="5313421" y="2687681"/>
              <a:ext cx="569323" cy="699996"/>
            </a:xfrm>
            <a:custGeom>
              <a:rect b="b" l="l" r="r" t="t"/>
              <a:pathLst>
                <a:path extrusionOk="0" h="8421" w="6849">
                  <a:moveTo>
                    <a:pt x="2886" y="1"/>
                  </a:moveTo>
                  <a:lnTo>
                    <a:pt x="195" y="4437"/>
                  </a:lnTo>
                  <a:lnTo>
                    <a:pt x="1" y="8356"/>
                  </a:lnTo>
                  <a:lnTo>
                    <a:pt x="367" y="8421"/>
                  </a:lnTo>
                  <a:lnTo>
                    <a:pt x="776" y="4868"/>
                  </a:lnTo>
                  <a:lnTo>
                    <a:pt x="3123" y="1551"/>
                  </a:lnTo>
                  <a:lnTo>
                    <a:pt x="5600" y="3317"/>
                  </a:lnTo>
                  <a:lnTo>
                    <a:pt x="6849" y="1056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9" name="Google Shape;13409;p3"/>
            <p:cNvSpPr/>
            <p:nvPr/>
          </p:nvSpPr>
          <p:spPr>
            <a:xfrm>
              <a:off x="5436945" y="2789759"/>
              <a:ext cx="633745" cy="701741"/>
            </a:xfrm>
            <a:custGeom>
              <a:rect b="b" l="l" r="r" t="t"/>
              <a:pathLst>
                <a:path extrusionOk="0" h="8442" w="7624">
                  <a:moveTo>
                    <a:pt x="7624" y="3166"/>
                  </a:moveTo>
                  <a:lnTo>
                    <a:pt x="4265" y="7171"/>
                  </a:lnTo>
                  <a:lnTo>
                    <a:pt x="173" y="8442"/>
                  </a:lnTo>
                  <a:lnTo>
                    <a:pt x="1" y="8097"/>
                  </a:lnTo>
                  <a:lnTo>
                    <a:pt x="3662" y="6762"/>
                  </a:lnTo>
                  <a:lnTo>
                    <a:pt x="3855" y="6482"/>
                  </a:lnTo>
                  <a:lnTo>
                    <a:pt x="3877" y="6461"/>
                  </a:lnTo>
                  <a:lnTo>
                    <a:pt x="6009" y="3446"/>
                  </a:lnTo>
                  <a:lnTo>
                    <a:pt x="3511" y="1702"/>
                  </a:lnTo>
                  <a:lnTo>
                    <a:pt x="5427" y="0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0" name="Google Shape;13410;p3"/>
            <p:cNvSpPr/>
            <p:nvPr/>
          </p:nvSpPr>
          <p:spPr>
            <a:xfrm>
              <a:off x="5782413" y="2478288"/>
              <a:ext cx="345551" cy="383123"/>
            </a:xfrm>
            <a:custGeom>
              <a:rect b="b" l="l" r="r" t="t"/>
              <a:pathLst>
                <a:path extrusionOk="0" h="4609" w="4157">
                  <a:moveTo>
                    <a:pt x="1702" y="4609"/>
                  </a:moveTo>
                  <a:lnTo>
                    <a:pt x="1" y="3381"/>
                  </a:lnTo>
                  <a:lnTo>
                    <a:pt x="2434" y="0"/>
                  </a:lnTo>
                  <a:lnTo>
                    <a:pt x="4157" y="1206"/>
                  </a:ln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1" name="Google Shape;13411;p3"/>
            <p:cNvSpPr/>
            <p:nvPr/>
          </p:nvSpPr>
          <p:spPr>
            <a:xfrm>
              <a:off x="7262790" y="1620851"/>
              <a:ext cx="1192262" cy="1194008"/>
            </a:xfrm>
            <a:custGeom>
              <a:rect b="b" l="l" r="r" t="t"/>
              <a:pathLst>
                <a:path extrusionOk="0" h="14364" w="14343">
                  <a:moveTo>
                    <a:pt x="7172" y="0"/>
                  </a:moveTo>
                  <a:cubicBezTo>
                    <a:pt x="11134" y="22"/>
                    <a:pt x="14342" y="3231"/>
                    <a:pt x="14342" y="7193"/>
                  </a:cubicBezTo>
                  <a:cubicBezTo>
                    <a:pt x="14342" y="11155"/>
                    <a:pt x="11134" y="14364"/>
                    <a:pt x="7172" y="14364"/>
                  </a:cubicBezTo>
                  <a:cubicBezTo>
                    <a:pt x="3209" y="14364"/>
                    <a:pt x="1" y="11155"/>
                    <a:pt x="1" y="7193"/>
                  </a:cubicBezTo>
                  <a:cubicBezTo>
                    <a:pt x="1" y="3231"/>
                    <a:pt x="3209" y="0"/>
                    <a:pt x="7172" y="0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3"/>
            <p:cNvSpPr/>
            <p:nvPr/>
          </p:nvSpPr>
          <p:spPr>
            <a:xfrm>
              <a:off x="7312914" y="1697825"/>
              <a:ext cx="1142138" cy="1115288"/>
            </a:xfrm>
            <a:custGeom>
              <a:rect b="b" l="l" r="r" t="t"/>
              <a:pathLst>
                <a:path extrusionOk="0" h="13417" w="13740">
                  <a:moveTo>
                    <a:pt x="12835" y="2757"/>
                  </a:moveTo>
                  <a:cubicBezTo>
                    <a:pt x="13416" y="3812"/>
                    <a:pt x="13739" y="5018"/>
                    <a:pt x="13739" y="6245"/>
                  </a:cubicBezTo>
                  <a:cubicBezTo>
                    <a:pt x="13739" y="10208"/>
                    <a:pt x="10531" y="13416"/>
                    <a:pt x="6569" y="13416"/>
                  </a:cubicBezTo>
                  <a:cubicBezTo>
                    <a:pt x="4351" y="13416"/>
                    <a:pt x="2283" y="12404"/>
                    <a:pt x="905" y="10681"/>
                  </a:cubicBezTo>
                  <a:cubicBezTo>
                    <a:pt x="302" y="9605"/>
                    <a:pt x="1" y="8399"/>
                    <a:pt x="1" y="7171"/>
                  </a:cubicBezTo>
                  <a:cubicBezTo>
                    <a:pt x="1" y="3209"/>
                    <a:pt x="3209" y="0"/>
                    <a:pt x="7171" y="0"/>
                  </a:cubicBezTo>
                  <a:cubicBezTo>
                    <a:pt x="9368" y="0"/>
                    <a:pt x="11457" y="1013"/>
                    <a:pt x="12835" y="2757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3"/>
            <p:cNvSpPr/>
            <p:nvPr/>
          </p:nvSpPr>
          <p:spPr>
            <a:xfrm>
              <a:off x="5723394" y="2700233"/>
              <a:ext cx="254279" cy="254279"/>
            </a:xfrm>
            <a:custGeom>
              <a:rect b="b" l="l" r="r" t="t"/>
              <a:pathLst>
                <a:path extrusionOk="0" h="3059" w="3059">
                  <a:moveTo>
                    <a:pt x="2972" y="1357"/>
                  </a:moveTo>
                  <a:cubicBezTo>
                    <a:pt x="2864" y="561"/>
                    <a:pt x="2154" y="1"/>
                    <a:pt x="1357" y="108"/>
                  </a:cubicBezTo>
                  <a:cubicBezTo>
                    <a:pt x="560" y="216"/>
                    <a:pt x="0" y="927"/>
                    <a:pt x="108" y="1723"/>
                  </a:cubicBezTo>
                  <a:cubicBezTo>
                    <a:pt x="216" y="2499"/>
                    <a:pt x="926" y="3059"/>
                    <a:pt x="1723" y="2972"/>
                  </a:cubicBezTo>
                  <a:cubicBezTo>
                    <a:pt x="2520" y="2865"/>
                    <a:pt x="3058" y="2133"/>
                    <a:pt x="2972" y="13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3"/>
            <p:cNvSpPr/>
            <p:nvPr/>
          </p:nvSpPr>
          <p:spPr>
            <a:xfrm>
              <a:off x="7576089" y="1926919"/>
              <a:ext cx="691018" cy="691101"/>
            </a:xfrm>
            <a:custGeom>
              <a:rect b="b" l="l" r="r" t="t"/>
              <a:pathLst>
                <a:path extrusionOk="0" h="8314" w="8313">
                  <a:moveTo>
                    <a:pt x="4156" y="1"/>
                  </a:moveTo>
                  <a:cubicBezTo>
                    <a:pt x="6460" y="1"/>
                    <a:pt x="8312" y="1853"/>
                    <a:pt x="8312" y="4157"/>
                  </a:cubicBezTo>
                  <a:cubicBezTo>
                    <a:pt x="8312" y="6440"/>
                    <a:pt x="6460" y="8313"/>
                    <a:pt x="4156" y="8313"/>
                  </a:cubicBezTo>
                  <a:cubicBezTo>
                    <a:pt x="1874" y="8313"/>
                    <a:pt x="22" y="6440"/>
                    <a:pt x="22" y="4157"/>
                  </a:cubicBezTo>
                  <a:cubicBezTo>
                    <a:pt x="0" y="1853"/>
                    <a:pt x="1874" y="1"/>
                    <a:pt x="4156" y="1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3"/>
            <p:cNvSpPr/>
            <p:nvPr/>
          </p:nvSpPr>
          <p:spPr>
            <a:xfrm>
              <a:off x="7513412" y="1873220"/>
              <a:ext cx="691018" cy="691101"/>
            </a:xfrm>
            <a:custGeom>
              <a:rect b="b" l="l" r="r" t="t"/>
              <a:pathLst>
                <a:path extrusionOk="0" h="8314" w="8313">
                  <a:moveTo>
                    <a:pt x="4157" y="1"/>
                  </a:moveTo>
                  <a:cubicBezTo>
                    <a:pt x="6439" y="1"/>
                    <a:pt x="8313" y="1853"/>
                    <a:pt x="8313" y="4157"/>
                  </a:cubicBezTo>
                  <a:cubicBezTo>
                    <a:pt x="8313" y="6440"/>
                    <a:pt x="6439" y="8291"/>
                    <a:pt x="4157" y="8291"/>
                  </a:cubicBezTo>
                  <a:cubicBezTo>
                    <a:pt x="1852" y="8313"/>
                    <a:pt x="0" y="6440"/>
                    <a:pt x="0" y="4157"/>
                  </a:cubicBezTo>
                  <a:cubicBezTo>
                    <a:pt x="0" y="1853"/>
                    <a:pt x="1852" y="1"/>
                    <a:pt x="4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3"/>
            <p:cNvSpPr/>
            <p:nvPr/>
          </p:nvSpPr>
          <p:spPr>
            <a:xfrm>
              <a:off x="7581409" y="1939470"/>
              <a:ext cx="623022" cy="624851"/>
            </a:xfrm>
            <a:custGeom>
              <a:rect b="b" l="l" r="r" t="t"/>
              <a:pathLst>
                <a:path extrusionOk="0" h="7517" w="7495">
                  <a:moveTo>
                    <a:pt x="6633" y="840"/>
                  </a:moveTo>
                  <a:cubicBezTo>
                    <a:pt x="7193" y="1573"/>
                    <a:pt x="7495" y="2455"/>
                    <a:pt x="7495" y="3360"/>
                  </a:cubicBezTo>
                  <a:cubicBezTo>
                    <a:pt x="7495" y="5643"/>
                    <a:pt x="5621" y="7494"/>
                    <a:pt x="3339" y="7494"/>
                  </a:cubicBezTo>
                  <a:cubicBezTo>
                    <a:pt x="2434" y="7516"/>
                    <a:pt x="1573" y="7215"/>
                    <a:pt x="841" y="6676"/>
                  </a:cubicBezTo>
                  <a:cubicBezTo>
                    <a:pt x="302" y="5944"/>
                    <a:pt x="1" y="5061"/>
                    <a:pt x="1" y="4157"/>
                  </a:cubicBezTo>
                  <a:cubicBezTo>
                    <a:pt x="1" y="1874"/>
                    <a:pt x="1853" y="1"/>
                    <a:pt x="4157" y="1"/>
                  </a:cubicBezTo>
                  <a:cubicBezTo>
                    <a:pt x="5040" y="1"/>
                    <a:pt x="5923" y="302"/>
                    <a:pt x="6633" y="840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7" name="Google Shape;13417;p3"/>
            <p:cNvSpPr/>
            <p:nvPr/>
          </p:nvSpPr>
          <p:spPr>
            <a:xfrm>
              <a:off x="7581409" y="1939470"/>
              <a:ext cx="580046" cy="574726"/>
            </a:xfrm>
            <a:custGeom>
              <a:rect b="b" l="l" r="r" t="t"/>
              <a:pathLst>
                <a:path extrusionOk="0" h="6914" w="6978">
                  <a:moveTo>
                    <a:pt x="539" y="6224"/>
                  </a:moveTo>
                  <a:cubicBezTo>
                    <a:pt x="195" y="5578"/>
                    <a:pt x="1" y="4889"/>
                    <a:pt x="1" y="4157"/>
                  </a:cubicBezTo>
                  <a:cubicBezTo>
                    <a:pt x="1" y="1874"/>
                    <a:pt x="1853" y="1"/>
                    <a:pt x="4157" y="1"/>
                  </a:cubicBezTo>
                  <a:cubicBezTo>
                    <a:pt x="4975" y="22"/>
                    <a:pt x="5750" y="259"/>
                    <a:pt x="6439" y="711"/>
                  </a:cubicBezTo>
                  <a:cubicBezTo>
                    <a:pt x="6784" y="1336"/>
                    <a:pt x="6978" y="2046"/>
                    <a:pt x="6978" y="2757"/>
                  </a:cubicBezTo>
                  <a:cubicBezTo>
                    <a:pt x="6956" y="5040"/>
                    <a:pt x="5126" y="6892"/>
                    <a:pt x="2843" y="6913"/>
                  </a:cubicBezTo>
                  <a:cubicBezTo>
                    <a:pt x="2025" y="6913"/>
                    <a:pt x="1228" y="6676"/>
                    <a:pt x="539" y="6224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p3"/>
            <p:cNvSpPr/>
            <p:nvPr/>
          </p:nvSpPr>
          <p:spPr>
            <a:xfrm>
              <a:off x="7287894" y="181621"/>
              <a:ext cx="1143883" cy="293681"/>
            </a:xfrm>
            <a:custGeom>
              <a:rect b="b" l="l" r="r" t="t"/>
              <a:pathLst>
                <a:path extrusionOk="0" h="3533" w="13761">
                  <a:moveTo>
                    <a:pt x="8765" y="3511"/>
                  </a:moveTo>
                  <a:cubicBezTo>
                    <a:pt x="4393" y="3511"/>
                    <a:pt x="754" y="2004"/>
                    <a:pt x="0" y="1"/>
                  </a:cubicBezTo>
                  <a:lnTo>
                    <a:pt x="13760" y="1"/>
                  </a:lnTo>
                  <a:lnTo>
                    <a:pt x="13760" y="2779"/>
                  </a:lnTo>
                  <a:cubicBezTo>
                    <a:pt x="12145" y="3274"/>
                    <a:pt x="10466" y="3533"/>
                    <a:pt x="8765" y="3511"/>
                  </a:cubicBez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3"/>
            <p:cNvSpPr/>
            <p:nvPr/>
          </p:nvSpPr>
          <p:spPr>
            <a:xfrm>
              <a:off x="7049823" y="95752"/>
              <a:ext cx="1620023" cy="238153"/>
            </a:xfrm>
            <a:custGeom>
              <a:rect b="b" l="l" r="r" t="t"/>
              <a:pathLst>
                <a:path extrusionOk="0" h="2865" w="19489">
                  <a:moveTo>
                    <a:pt x="9734" y="2864"/>
                  </a:moveTo>
                  <a:cubicBezTo>
                    <a:pt x="4888" y="2864"/>
                    <a:pt x="840" y="1637"/>
                    <a:pt x="0" y="0"/>
                  </a:cubicBezTo>
                  <a:lnTo>
                    <a:pt x="19489" y="0"/>
                  </a:lnTo>
                  <a:cubicBezTo>
                    <a:pt x="18649" y="1637"/>
                    <a:pt x="14600" y="2864"/>
                    <a:pt x="9734" y="2864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3"/>
            <p:cNvSpPr/>
            <p:nvPr/>
          </p:nvSpPr>
          <p:spPr>
            <a:xfrm>
              <a:off x="7049823" y="95752"/>
              <a:ext cx="1432078" cy="173731"/>
            </a:xfrm>
            <a:custGeom>
              <a:rect b="b" l="l" r="r" t="t"/>
              <a:pathLst>
                <a:path extrusionOk="0" h="2090" w="17228">
                  <a:moveTo>
                    <a:pt x="969" y="991"/>
                  </a:moveTo>
                  <a:cubicBezTo>
                    <a:pt x="560" y="754"/>
                    <a:pt x="237" y="409"/>
                    <a:pt x="0" y="0"/>
                  </a:cubicBezTo>
                  <a:lnTo>
                    <a:pt x="17227" y="0"/>
                  </a:lnTo>
                  <a:cubicBezTo>
                    <a:pt x="15677" y="1228"/>
                    <a:pt x="12210" y="2089"/>
                    <a:pt x="8162" y="2089"/>
                  </a:cubicBezTo>
                  <a:cubicBezTo>
                    <a:pt x="5319" y="2089"/>
                    <a:pt x="2778" y="1658"/>
                    <a:pt x="969" y="991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3"/>
            <p:cNvSpPr/>
            <p:nvPr/>
          </p:nvSpPr>
          <p:spPr>
            <a:xfrm>
              <a:off x="7046249" y="-9900"/>
              <a:ext cx="1623598" cy="105735"/>
            </a:xfrm>
            <a:custGeom>
              <a:rect b="b" l="l" r="r" t="t"/>
              <a:pathLst>
                <a:path extrusionOk="0" h="1272" w="19532">
                  <a:moveTo>
                    <a:pt x="19532" y="1"/>
                  </a:moveTo>
                  <a:lnTo>
                    <a:pt x="0" y="1"/>
                  </a:lnTo>
                  <a:lnTo>
                    <a:pt x="0" y="1271"/>
                  </a:lnTo>
                  <a:lnTo>
                    <a:pt x="19532" y="12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p3"/>
            <p:cNvSpPr/>
            <p:nvPr/>
          </p:nvSpPr>
          <p:spPr>
            <a:xfrm>
              <a:off x="6553981" y="1459755"/>
              <a:ext cx="463671" cy="510221"/>
            </a:xfrm>
            <a:custGeom>
              <a:rect b="b" l="l" r="r" t="t"/>
              <a:pathLst>
                <a:path extrusionOk="0" h="6138" w="5578">
                  <a:moveTo>
                    <a:pt x="4975" y="1012"/>
                  </a:moveTo>
                  <a:cubicBezTo>
                    <a:pt x="5190" y="1400"/>
                    <a:pt x="5319" y="1809"/>
                    <a:pt x="5362" y="2240"/>
                  </a:cubicBezTo>
                  <a:cubicBezTo>
                    <a:pt x="5577" y="4135"/>
                    <a:pt x="4221" y="5858"/>
                    <a:pt x="2326" y="6095"/>
                  </a:cubicBezTo>
                  <a:cubicBezTo>
                    <a:pt x="1852" y="6138"/>
                    <a:pt x="1357" y="6095"/>
                    <a:pt x="905" y="5944"/>
                  </a:cubicBezTo>
                  <a:lnTo>
                    <a:pt x="0" y="5384"/>
                  </a:lnTo>
                  <a:lnTo>
                    <a:pt x="3403" y="0"/>
                  </a:lnTo>
                  <a:lnTo>
                    <a:pt x="4975" y="991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p3"/>
            <p:cNvSpPr/>
            <p:nvPr/>
          </p:nvSpPr>
          <p:spPr>
            <a:xfrm>
              <a:off x="5789645" y="2766484"/>
              <a:ext cx="148628" cy="148628"/>
            </a:xfrm>
            <a:custGeom>
              <a:rect b="b" l="l" r="r" t="t"/>
              <a:pathLst>
                <a:path extrusionOk="0" h="1788" w="1788">
                  <a:moveTo>
                    <a:pt x="1723" y="797"/>
                  </a:moveTo>
                  <a:cubicBezTo>
                    <a:pt x="1658" y="345"/>
                    <a:pt x="1227" y="0"/>
                    <a:pt x="775" y="65"/>
                  </a:cubicBezTo>
                  <a:cubicBezTo>
                    <a:pt x="323" y="130"/>
                    <a:pt x="0" y="560"/>
                    <a:pt x="65" y="1013"/>
                  </a:cubicBezTo>
                  <a:cubicBezTo>
                    <a:pt x="108" y="1465"/>
                    <a:pt x="538" y="1788"/>
                    <a:pt x="991" y="1745"/>
                  </a:cubicBezTo>
                  <a:cubicBezTo>
                    <a:pt x="1443" y="1680"/>
                    <a:pt x="1787" y="1249"/>
                    <a:pt x="1723" y="797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3"/>
            <p:cNvSpPr/>
            <p:nvPr/>
          </p:nvSpPr>
          <p:spPr>
            <a:xfrm>
              <a:off x="5508599" y="2675212"/>
              <a:ext cx="146799" cy="146799"/>
            </a:xfrm>
            <a:custGeom>
              <a:rect b="b" l="l" r="r" t="t"/>
              <a:pathLst>
                <a:path extrusionOk="0" h="1766" w="1766">
                  <a:moveTo>
                    <a:pt x="1701" y="775"/>
                  </a:moveTo>
                  <a:cubicBezTo>
                    <a:pt x="1637" y="323"/>
                    <a:pt x="1228" y="0"/>
                    <a:pt x="775" y="65"/>
                  </a:cubicBezTo>
                  <a:cubicBezTo>
                    <a:pt x="323" y="129"/>
                    <a:pt x="0" y="539"/>
                    <a:pt x="65" y="991"/>
                  </a:cubicBezTo>
                  <a:cubicBezTo>
                    <a:pt x="129" y="1443"/>
                    <a:pt x="538" y="1766"/>
                    <a:pt x="991" y="1701"/>
                  </a:cubicBezTo>
                  <a:cubicBezTo>
                    <a:pt x="1443" y="1637"/>
                    <a:pt x="1766" y="1228"/>
                    <a:pt x="1701" y="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3"/>
            <p:cNvSpPr/>
            <p:nvPr/>
          </p:nvSpPr>
          <p:spPr>
            <a:xfrm>
              <a:off x="5497793" y="2662660"/>
              <a:ext cx="145136" cy="146882"/>
            </a:xfrm>
            <a:custGeom>
              <a:rect b="b" l="l" r="r" t="t"/>
              <a:pathLst>
                <a:path extrusionOk="0" h="1767" w="1746">
                  <a:moveTo>
                    <a:pt x="1681" y="776"/>
                  </a:moveTo>
                  <a:cubicBezTo>
                    <a:pt x="1638" y="323"/>
                    <a:pt x="1207" y="0"/>
                    <a:pt x="755" y="65"/>
                  </a:cubicBezTo>
                  <a:cubicBezTo>
                    <a:pt x="302" y="130"/>
                    <a:pt x="1" y="539"/>
                    <a:pt x="44" y="991"/>
                  </a:cubicBezTo>
                  <a:cubicBezTo>
                    <a:pt x="109" y="1443"/>
                    <a:pt x="518" y="1766"/>
                    <a:pt x="970" y="1702"/>
                  </a:cubicBezTo>
                  <a:cubicBezTo>
                    <a:pt x="1422" y="1637"/>
                    <a:pt x="1745" y="1228"/>
                    <a:pt x="1681" y="7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3"/>
            <p:cNvSpPr/>
            <p:nvPr/>
          </p:nvSpPr>
          <p:spPr>
            <a:xfrm>
              <a:off x="5943510" y="2974130"/>
              <a:ext cx="145136" cy="145053"/>
            </a:xfrm>
            <a:custGeom>
              <a:rect b="b" l="l" r="r" t="t"/>
              <a:pathLst>
                <a:path extrusionOk="0" h="1745" w="1746">
                  <a:moveTo>
                    <a:pt x="1702" y="754"/>
                  </a:moveTo>
                  <a:cubicBezTo>
                    <a:pt x="1638" y="302"/>
                    <a:pt x="1228" y="0"/>
                    <a:pt x="776" y="43"/>
                  </a:cubicBezTo>
                  <a:cubicBezTo>
                    <a:pt x="324" y="108"/>
                    <a:pt x="1" y="517"/>
                    <a:pt x="66" y="969"/>
                  </a:cubicBezTo>
                  <a:cubicBezTo>
                    <a:pt x="130" y="1422"/>
                    <a:pt x="539" y="1745"/>
                    <a:pt x="992" y="1680"/>
                  </a:cubicBezTo>
                  <a:cubicBezTo>
                    <a:pt x="1444" y="1615"/>
                    <a:pt x="1745" y="1206"/>
                    <a:pt x="1702" y="754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3"/>
            <p:cNvSpPr/>
            <p:nvPr/>
          </p:nvSpPr>
          <p:spPr>
            <a:xfrm>
              <a:off x="5931041" y="2959833"/>
              <a:ext cx="146882" cy="146799"/>
            </a:xfrm>
            <a:custGeom>
              <a:rect b="b" l="l" r="r" t="t"/>
              <a:pathLst>
                <a:path extrusionOk="0" h="1766" w="1767">
                  <a:moveTo>
                    <a:pt x="1701" y="775"/>
                  </a:moveTo>
                  <a:cubicBezTo>
                    <a:pt x="1637" y="323"/>
                    <a:pt x="1228" y="0"/>
                    <a:pt x="775" y="65"/>
                  </a:cubicBezTo>
                  <a:cubicBezTo>
                    <a:pt x="323" y="129"/>
                    <a:pt x="0" y="538"/>
                    <a:pt x="65" y="991"/>
                  </a:cubicBezTo>
                  <a:cubicBezTo>
                    <a:pt x="129" y="1443"/>
                    <a:pt x="539" y="1766"/>
                    <a:pt x="991" y="1701"/>
                  </a:cubicBezTo>
                  <a:cubicBezTo>
                    <a:pt x="1443" y="1637"/>
                    <a:pt x="1766" y="1228"/>
                    <a:pt x="1701" y="775"/>
                  </a:cubicBezTo>
                  <a:close/>
                </a:path>
              </a:pathLst>
            </a:custGeom>
            <a:solidFill>
              <a:srgbClr val="D6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8" name="Google Shape;13428;p3"/>
            <p:cNvSpPr/>
            <p:nvPr/>
          </p:nvSpPr>
          <p:spPr>
            <a:xfrm>
              <a:off x="6131539" y="1828498"/>
              <a:ext cx="411718" cy="520944"/>
            </a:xfrm>
            <a:custGeom>
              <a:rect b="b" l="l" r="r" t="t"/>
              <a:pathLst>
                <a:path extrusionOk="0" h="6267" w="4953">
                  <a:moveTo>
                    <a:pt x="0" y="5664"/>
                  </a:moveTo>
                  <a:lnTo>
                    <a:pt x="4135" y="0"/>
                  </a:lnTo>
                  <a:lnTo>
                    <a:pt x="4953" y="603"/>
                  </a:lnTo>
                  <a:lnTo>
                    <a:pt x="840" y="6267"/>
                  </a:lnTo>
                  <a:close/>
                </a:path>
              </a:pathLst>
            </a:custGeom>
            <a:solidFill>
              <a:srgbClr val="3759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p3"/>
            <p:cNvSpPr/>
            <p:nvPr/>
          </p:nvSpPr>
          <p:spPr>
            <a:xfrm>
              <a:off x="6160134" y="1842796"/>
              <a:ext cx="411801" cy="519199"/>
            </a:xfrm>
            <a:custGeom>
              <a:rect b="b" l="l" r="r" t="t"/>
              <a:pathLst>
                <a:path extrusionOk="0" h="6246" w="4954">
                  <a:moveTo>
                    <a:pt x="1" y="5664"/>
                  </a:moveTo>
                  <a:lnTo>
                    <a:pt x="4135" y="1"/>
                  </a:lnTo>
                  <a:lnTo>
                    <a:pt x="4953" y="582"/>
                  </a:lnTo>
                  <a:lnTo>
                    <a:pt x="840" y="6246"/>
                  </a:lnTo>
                  <a:close/>
                </a:path>
              </a:pathLst>
            </a:custGeom>
            <a:solidFill>
              <a:srgbClr val="FDD15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3"/>
            <p:cNvSpPr/>
            <p:nvPr/>
          </p:nvSpPr>
          <p:spPr>
            <a:xfrm>
              <a:off x="6502028" y="1481201"/>
              <a:ext cx="352699" cy="352782"/>
            </a:xfrm>
            <a:custGeom>
              <a:rect b="b" l="l" r="r" t="t"/>
              <a:pathLst>
                <a:path extrusionOk="0" h="4244" w="4243">
                  <a:moveTo>
                    <a:pt x="1896" y="130"/>
                  </a:moveTo>
                  <a:cubicBezTo>
                    <a:pt x="2994" y="1"/>
                    <a:pt x="3984" y="798"/>
                    <a:pt x="4114" y="1896"/>
                  </a:cubicBezTo>
                  <a:cubicBezTo>
                    <a:pt x="4243" y="2994"/>
                    <a:pt x="3446" y="3985"/>
                    <a:pt x="2348" y="4114"/>
                  </a:cubicBezTo>
                  <a:cubicBezTo>
                    <a:pt x="1250" y="4243"/>
                    <a:pt x="259" y="3468"/>
                    <a:pt x="130" y="2370"/>
                  </a:cubicBezTo>
                  <a:cubicBezTo>
                    <a:pt x="1" y="1271"/>
                    <a:pt x="776" y="259"/>
                    <a:pt x="1896" y="130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3"/>
            <p:cNvSpPr/>
            <p:nvPr/>
          </p:nvSpPr>
          <p:spPr>
            <a:xfrm>
              <a:off x="6340931" y="1330827"/>
              <a:ext cx="608724" cy="608724"/>
            </a:xfrm>
            <a:custGeom>
              <a:rect b="b" l="l" r="r" t="t"/>
              <a:pathLst>
                <a:path extrusionOk="0" h="7323" w="7323">
                  <a:moveTo>
                    <a:pt x="3252" y="238"/>
                  </a:moveTo>
                  <a:cubicBezTo>
                    <a:pt x="5147" y="1"/>
                    <a:pt x="6870" y="1358"/>
                    <a:pt x="7085" y="3274"/>
                  </a:cubicBezTo>
                  <a:cubicBezTo>
                    <a:pt x="7322" y="5169"/>
                    <a:pt x="5944" y="6892"/>
                    <a:pt x="4049" y="7107"/>
                  </a:cubicBezTo>
                  <a:cubicBezTo>
                    <a:pt x="2154" y="7323"/>
                    <a:pt x="431" y="5966"/>
                    <a:pt x="216" y="4071"/>
                  </a:cubicBezTo>
                  <a:cubicBezTo>
                    <a:pt x="1" y="2176"/>
                    <a:pt x="1357" y="453"/>
                    <a:pt x="3252" y="238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3"/>
            <p:cNvSpPr/>
            <p:nvPr/>
          </p:nvSpPr>
          <p:spPr>
            <a:xfrm>
              <a:off x="6367781" y="1373803"/>
              <a:ext cx="581875" cy="558600"/>
            </a:xfrm>
            <a:custGeom>
              <a:rect b="b" l="l" r="r" t="t"/>
              <a:pathLst>
                <a:path extrusionOk="0" h="6720" w="7000">
                  <a:moveTo>
                    <a:pt x="6138" y="1121"/>
                  </a:moveTo>
                  <a:cubicBezTo>
                    <a:pt x="6482" y="1594"/>
                    <a:pt x="6698" y="2154"/>
                    <a:pt x="6762" y="2757"/>
                  </a:cubicBezTo>
                  <a:cubicBezTo>
                    <a:pt x="6999" y="4652"/>
                    <a:pt x="5621" y="6375"/>
                    <a:pt x="3726" y="6590"/>
                  </a:cubicBezTo>
                  <a:cubicBezTo>
                    <a:pt x="2671" y="6719"/>
                    <a:pt x="1616" y="6353"/>
                    <a:pt x="862" y="5578"/>
                  </a:cubicBezTo>
                  <a:cubicBezTo>
                    <a:pt x="517" y="5104"/>
                    <a:pt x="302" y="4544"/>
                    <a:pt x="237" y="3963"/>
                  </a:cubicBezTo>
                  <a:cubicBezTo>
                    <a:pt x="1" y="2068"/>
                    <a:pt x="1357" y="345"/>
                    <a:pt x="3274" y="108"/>
                  </a:cubicBezTo>
                  <a:cubicBezTo>
                    <a:pt x="4329" y="1"/>
                    <a:pt x="5384" y="367"/>
                    <a:pt x="6138" y="1121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3"/>
            <p:cNvSpPr/>
            <p:nvPr/>
          </p:nvSpPr>
          <p:spPr>
            <a:xfrm>
              <a:off x="6468030" y="1459755"/>
              <a:ext cx="352699" cy="352699"/>
            </a:xfrm>
            <a:custGeom>
              <a:rect b="b" l="l" r="r" t="t"/>
              <a:pathLst>
                <a:path extrusionOk="0" h="4243" w="4243">
                  <a:moveTo>
                    <a:pt x="1895" y="130"/>
                  </a:moveTo>
                  <a:cubicBezTo>
                    <a:pt x="2994" y="0"/>
                    <a:pt x="3984" y="776"/>
                    <a:pt x="4113" y="1874"/>
                  </a:cubicBezTo>
                  <a:cubicBezTo>
                    <a:pt x="4243" y="2972"/>
                    <a:pt x="3467" y="3984"/>
                    <a:pt x="2369" y="4113"/>
                  </a:cubicBezTo>
                  <a:cubicBezTo>
                    <a:pt x="1249" y="4243"/>
                    <a:pt x="259" y="3446"/>
                    <a:pt x="130" y="2348"/>
                  </a:cubicBezTo>
                  <a:cubicBezTo>
                    <a:pt x="0" y="1249"/>
                    <a:pt x="797" y="259"/>
                    <a:pt x="1895" y="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p3"/>
            <p:cNvSpPr/>
            <p:nvPr/>
          </p:nvSpPr>
          <p:spPr>
            <a:xfrm>
              <a:off x="6505602" y="1495582"/>
              <a:ext cx="315127" cy="309724"/>
            </a:xfrm>
            <a:custGeom>
              <a:rect b="b" l="l" r="r" t="t"/>
              <a:pathLst>
                <a:path extrusionOk="0" h="3726" w="3791">
                  <a:moveTo>
                    <a:pt x="3123" y="302"/>
                  </a:moveTo>
                  <a:cubicBezTo>
                    <a:pt x="3425" y="603"/>
                    <a:pt x="3597" y="1012"/>
                    <a:pt x="3661" y="1443"/>
                  </a:cubicBezTo>
                  <a:cubicBezTo>
                    <a:pt x="3791" y="2541"/>
                    <a:pt x="2994" y="3553"/>
                    <a:pt x="1896" y="3682"/>
                  </a:cubicBezTo>
                  <a:cubicBezTo>
                    <a:pt x="1465" y="3726"/>
                    <a:pt x="1034" y="3618"/>
                    <a:pt x="668" y="3402"/>
                  </a:cubicBezTo>
                  <a:cubicBezTo>
                    <a:pt x="367" y="3079"/>
                    <a:pt x="173" y="2692"/>
                    <a:pt x="130" y="2240"/>
                  </a:cubicBezTo>
                  <a:cubicBezTo>
                    <a:pt x="1" y="1163"/>
                    <a:pt x="776" y="172"/>
                    <a:pt x="1874" y="43"/>
                  </a:cubicBezTo>
                  <a:cubicBezTo>
                    <a:pt x="2305" y="0"/>
                    <a:pt x="2757" y="86"/>
                    <a:pt x="3123" y="302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5" name="Google Shape;13435;p3"/>
            <p:cNvSpPr/>
            <p:nvPr/>
          </p:nvSpPr>
          <p:spPr>
            <a:xfrm>
              <a:off x="6503857" y="1495582"/>
              <a:ext cx="295426" cy="288277"/>
            </a:xfrm>
            <a:custGeom>
              <a:rect b="b" l="l" r="r" t="t"/>
              <a:pathLst>
                <a:path extrusionOk="0" h="3468" w="3554">
                  <a:moveTo>
                    <a:pt x="517" y="3209"/>
                  </a:moveTo>
                  <a:cubicBezTo>
                    <a:pt x="302" y="2929"/>
                    <a:pt x="172" y="2606"/>
                    <a:pt x="151" y="2261"/>
                  </a:cubicBezTo>
                  <a:cubicBezTo>
                    <a:pt x="0" y="1163"/>
                    <a:pt x="797" y="172"/>
                    <a:pt x="1895" y="43"/>
                  </a:cubicBezTo>
                  <a:cubicBezTo>
                    <a:pt x="2283" y="0"/>
                    <a:pt x="2692" y="65"/>
                    <a:pt x="3036" y="237"/>
                  </a:cubicBezTo>
                  <a:cubicBezTo>
                    <a:pt x="3252" y="517"/>
                    <a:pt x="3381" y="840"/>
                    <a:pt x="3424" y="1184"/>
                  </a:cubicBezTo>
                  <a:cubicBezTo>
                    <a:pt x="3553" y="2283"/>
                    <a:pt x="2757" y="3295"/>
                    <a:pt x="1658" y="3424"/>
                  </a:cubicBezTo>
                  <a:cubicBezTo>
                    <a:pt x="1271" y="3467"/>
                    <a:pt x="883" y="3381"/>
                    <a:pt x="517" y="3209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3"/>
            <p:cNvSpPr/>
            <p:nvPr/>
          </p:nvSpPr>
          <p:spPr>
            <a:xfrm>
              <a:off x="5963211" y="2514115"/>
              <a:ext cx="164754" cy="179051"/>
            </a:xfrm>
            <a:custGeom>
              <a:rect b="b" l="l" r="r" t="t"/>
              <a:pathLst>
                <a:path extrusionOk="0" h="2154" w="1982">
                  <a:moveTo>
                    <a:pt x="1" y="1184"/>
                  </a:moveTo>
                  <a:lnTo>
                    <a:pt x="862" y="0"/>
                  </a:lnTo>
                  <a:lnTo>
                    <a:pt x="1982" y="775"/>
                  </a:lnTo>
                  <a:lnTo>
                    <a:pt x="991" y="2153"/>
                  </a:lnTo>
                  <a:cubicBezTo>
                    <a:pt x="582" y="1895"/>
                    <a:pt x="259" y="1572"/>
                    <a:pt x="1" y="1163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3"/>
            <p:cNvSpPr/>
            <p:nvPr/>
          </p:nvSpPr>
          <p:spPr>
            <a:xfrm>
              <a:off x="5882662" y="2224091"/>
              <a:ext cx="461926" cy="460097"/>
            </a:xfrm>
            <a:custGeom>
              <a:rect b="b" l="l" r="r" t="t"/>
              <a:pathLst>
                <a:path extrusionOk="0" h="5535" w="5557">
                  <a:moveTo>
                    <a:pt x="2477" y="173"/>
                  </a:moveTo>
                  <a:cubicBezTo>
                    <a:pt x="3920" y="1"/>
                    <a:pt x="5234" y="1034"/>
                    <a:pt x="5384" y="2455"/>
                  </a:cubicBezTo>
                  <a:cubicBezTo>
                    <a:pt x="5557" y="3898"/>
                    <a:pt x="4523" y="5190"/>
                    <a:pt x="3102" y="5363"/>
                  </a:cubicBezTo>
                  <a:cubicBezTo>
                    <a:pt x="1659" y="5535"/>
                    <a:pt x="345" y="4501"/>
                    <a:pt x="173" y="3058"/>
                  </a:cubicBezTo>
                  <a:cubicBezTo>
                    <a:pt x="1" y="1637"/>
                    <a:pt x="1034" y="324"/>
                    <a:pt x="2477" y="151"/>
                  </a:cubicBezTo>
                  <a:close/>
                </a:path>
              </a:pathLst>
            </a:custGeom>
            <a:solidFill>
              <a:srgbClr val="FCB2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3"/>
            <p:cNvSpPr/>
            <p:nvPr/>
          </p:nvSpPr>
          <p:spPr>
            <a:xfrm>
              <a:off x="5905937" y="2254515"/>
              <a:ext cx="438651" cy="424353"/>
            </a:xfrm>
            <a:custGeom>
              <a:rect b="b" l="l" r="r" t="t"/>
              <a:pathLst>
                <a:path extrusionOk="0" h="5105" w="5277">
                  <a:moveTo>
                    <a:pt x="4631" y="862"/>
                  </a:moveTo>
                  <a:cubicBezTo>
                    <a:pt x="4889" y="1228"/>
                    <a:pt x="5061" y="1659"/>
                    <a:pt x="5104" y="2089"/>
                  </a:cubicBezTo>
                  <a:cubicBezTo>
                    <a:pt x="5277" y="3532"/>
                    <a:pt x="4243" y="4824"/>
                    <a:pt x="2822" y="4997"/>
                  </a:cubicBezTo>
                  <a:cubicBezTo>
                    <a:pt x="2003" y="5104"/>
                    <a:pt x="1207" y="4824"/>
                    <a:pt x="647" y="4243"/>
                  </a:cubicBezTo>
                  <a:cubicBezTo>
                    <a:pt x="367" y="3877"/>
                    <a:pt x="216" y="3446"/>
                    <a:pt x="151" y="3015"/>
                  </a:cubicBezTo>
                  <a:cubicBezTo>
                    <a:pt x="1" y="1573"/>
                    <a:pt x="1013" y="259"/>
                    <a:pt x="2456" y="87"/>
                  </a:cubicBezTo>
                  <a:cubicBezTo>
                    <a:pt x="3252" y="1"/>
                    <a:pt x="4071" y="281"/>
                    <a:pt x="4631" y="862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3"/>
            <p:cNvSpPr/>
            <p:nvPr/>
          </p:nvSpPr>
          <p:spPr>
            <a:xfrm>
              <a:off x="6006186" y="2338638"/>
              <a:ext cx="266831" cy="266831"/>
            </a:xfrm>
            <a:custGeom>
              <a:rect b="b" l="l" r="r" t="t"/>
              <a:pathLst>
                <a:path extrusionOk="0" h="3210" w="3210">
                  <a:moveTo>
                    <a:pt x="1422" y="87"/>
                  </a:moveTo>
                  <a:cubicBezTo>
                    <a:pt x="2262" y="1"/>
                    <a:pt x="3015" y="582"/>
                    <a:pt x="3123" y="1422"/>
                  </a:cubicBezTo>
                  <a:cubicBezTo>
                    <a:pt x="3209" y="2262"/>
                    <a:pt x="2606" y="3016"/>
                    <a:pt x="1788" y="3102"/>
                  </a:cubicBezTo>
                  <a:cubicBezTo>
                    <a:pt x="948" y="3209"/>
                    <a:pt x="194" y="2606"/>
                    <a:pt x="108" y="1767"/>
                  </a:cubicBezTo>
                  <a:cubicBezTo>
                    <a:pt x="1" y="948"/>
                    <a:pt x="604" y="195"/>
                    <a:pt x="1422" y="87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0" name="Google Shape;13440;p3"/>
            <p:cNvSpPr/>
            <p:nvPr/>
          </p:nvSpPr>
          <p:spPr>
            <a:xfrm>
              <a:off x="5981166" y="2320766"/>
              <a:ext cx="266748" cy="268577"/>
            </a:xfrm>
            <a:custGeom>
              <a:rect b="b" l="l" r="r" t="t"/>
              <a:pathLst>
                <a:path extrusionOk="0" h="3231" w="3209">
                  <a:moveTo>
                    <a:pt x="1421" y="108"/>
                  </a:moveTo>
                  <a:cubicBezTo>
                    <a:pt x="2261" y="0"/>
                    <a:pt x="3015" y="603"/>
                    <a:pt x="3101" y="1422"/>
                  </a:cubicBezTo>
                  <a:cubicBezTo>
                    <a:pt x="3209" y="2261"/>
                    <a:pt x="2606" y="3037"/>
                    <a:pt x="1788" y="3123"/>
                  </a:cubicBezTo>
                  <a:cubicBezTo>
                    <a:pt x="948" y="3231"/>
                    <a:pt x="172" y="2628"/>
                    <a:pt x="86" y="1788"/>
                  </a:cubicBezTo>
                  <a:cubicBezTo>
                    <a:pt x="0" y="948"/>
                    <a:pt x="582" y="194"/>
                    <a:pt x="1421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1" name="Google Shape;13441;p3"/>
            <p:cNvSpPr/>
            <p:nvPr/>
          </p:nvSpPr>
          <p:spPr>
            <a:xfrm>
              <a:off x="6008015" y="2347615"/>
              <a:ext cx="239899" cy="236324"/>
            </a:xfrm>
            <a:custGeom>
              <a:rect b="b" l="l" r="r" t="t"/>
              <a:pathLst>
                <a:path extrusionOk="0" h="2843" w="2886">
                  <a:moveTo>
                    <a:pt x="2369" y="237"/>
                  </a:moveTo>
                  <a:cubicBezTo>
                    <a:pt x="2606" y="474"/>
                    <a:pt x="2757" y="776"/>
                    <a:pt x="2778" y="1099"/>
                  </a:cubicBezTo>
                  <a:cubicBezTo>
                    <a:pt x="2886" y="1938"/>
                    <a:pt x="2283" y="2714"/>
                    <a:pt x="1465" y="2800"/>
                  </a:cubicBezTo>
                  <a:cubicBezTo>
                    <a:pt x="1120" y="2843"/>
                    <a:pt x="797" y="2778"/>
                    <a:pt x="517" y="2606"/>
                  </a:cubicBezTo>
                  <a:cubicBezTo>
                    <a:pt x="280" y="2369"/>
                    <a:pt x="129" y="2068"/>
                    <a:pt x="108" y="1723"/>
                  </a:cubicBezTo>
                  <a:cubicBezTo>
                    <a:pt x="0" y="905"/>
                    <a:pt x="603" y="151"/>
                    <a:pt x="1421" y="43"/>
                  </a:cubicBezTo>
                  <a:cubicBezTo>
                    <a:pt x="1766" y="0"/>
                    <a:pt x="2089" y="65"/>
                    <a:pt x="2369" y="237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2" name="Google Shape;13442;p3"/>
            <p:cNvSpPr/>
            <p:nvPr/>
          </p:nvSpPr>
          <p:spPr>
            <a:xfrm>
              <a:off x="6008015" y="2347615"/>
              <a:ext cx="222027" cy="220281"/>
            </a:xfrm>
            <a:custGeom>
              <a:rect b="b" l="l" r="r" t="t"/>
              <a:pathLst>
                <a:path extrusionOk="0" h="2650" w="2671">
                  <a:moveTo>
                    <a:pt x="388" y="2434"/>
                  </a:moveTo>
                  <a:cubicBezTo>
                    <a:pt x="237" y="2240"/>
                    <a:pt x="129" y="1982"/>
                    <a:pt x="108" y="1723"/>
                  </a:cubicBezTo>
                  <a:cubicBezTo>
                    <a:pt x="0" y="905"/>
                    <a:pt x="603" y="151"/>
                    <a:pt x="1421" y="43"/>
                  </a:cubicBezTo>
                  <a:cubicBezTo>
                    <a:pt x="1723" y="0"/>
                    <a:pt x="2024" y="65"/>
                    <a:pt x="2283" y="194"/>
                  </a:cubicBezTo>
                  <a:cubicBezTo>
                    <a:pt x="2455" y="410"/>
                    <a:pt x="2541" y="668"/>
                    <a:pt x="2584" y="926"/>
                  </a:cubicBezTo>
                  <a:cubicBezTo>
                    <a:pt x="2670" y="1745"/>
                    <a:pt x="2089" y="2498"/>
                    <a:pt x="1249" y="2606"/>
                  </a:cubicBezTo>
                  <a:cubicBezTo>
                    <a:pt x="948" y="2649"/>
                    <a:pt x="646" y="2584"/>
                    <a:pt x="388" y="2455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3"/>
            <p:cNvSpPr/>
            <p:nvPr/>
          </p:nvSpPr>
          <p:spPr>
            <a:xfrm>
              <a:off x="5757393" y="2789759"/>
              <a:ext cx="216707" cy="193432"/>
            </a:xfrm>
            <a:custGeom>
              <a:rect b="b" l="l" r="r" t="t"/>
              <a:pathLst>
                <a:path extrusionOk="0" h="2327" w="2607">
                  <a:moveTo>
                    <a:pt x="0" y="1379"/>
                  </a:moveTo>
                  <a:cubicBezTo>
                    <a:pt x="259" y="1982"/>
                    <a:pt x="883" y="2326"/>
                    <a:pt x="1529" y="2240"/>
                  </a:cubicBezTo>
                  <a:cubicBezTo>
                    <a:pt x="1982" y="2197"/>
                    <a:pt x="2391" y="1917"/>
                    <a:pt x="2606" y="1508"/>
                  </a:cubicBezTo>
                  <a:lnTo>
                    <a:pt x="1572" y="0"/>
                  </a:lnTo>
                  <a:lnTo>
                    <a:pt x="0" y="1379"/>
                  </a:lnTo>
                  <a:close/>
                </a:path>
              </a:pathLst>
            </a:custGeom>
            <a:solidFill>
              <a:srgbClr val="9CB7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3"/>
            <p:cNvSpPr/>
            <p:nvPr/>
          </p:nvSpPr>
          <p:spPr>
            <a:xfrm>
              <a:off x="5728714" y="2710956"/>
              <a:ext cx="248959" cy="239982"/>
            </a:xfrm>
            <a:custGeom>
              <a:rect b="b" l="l" r="r" t="t"/>
              <a:pathLst>
                <a:path extrusionOk="0" h="2887" w="2995">
                  <a:moveTo>
                    <a:pt x="2908" y="1228"/>
                  </a:moveTo>
                  <a:cubicBezTo>
                    <a:pt x="2865" y="927"/>
                    <a:pt x="2736" y="647"/>
                    <a:pt x="2520" y="410"/>
                  </a:cubicBezTo>
                  <a:cubicBezTo>
                    <a:pt x="2197" y="130"/>
                    <a:pt x="1788" y="1"/>
                    <a:pt x="1358" y="44"/>
                  </a:cubicBezTo>
                  <a:cubicBezTo>
                    <a:pt x="561" y="152"/>
                    <a:pt x="1" y="884"/>
                    <a:pt x="109" y="1659"/>
                  </a:cubicBezTo>
                  <a:cubicBezTo>
                    <a:pt x="152" y="1960"/>
                    <a:pt x="281" y="2240"/>
                    <a:pt x="496" y="2477"/>
                  </a:cubicBezTo>
                  <a:cubicBezTo>
                    <a:pt x="819" y="2757"/>
                    <a:pt x="1228" y="2886"/>
                    <a:pt x="1659" y="2843"/>
                  </a:cubicBezTo>
                  <a:cubicBezTo>
                    <a:pt x="2456" y="2736"/>
                    <a:pt x="2994" y="2004"/>
                    <a:pt x="2908" y="1228"/>
                  </a:cubicBezTo>
                  <a:close/>
                </a:path>
              </a:pathLst>
            </a:custGeom>
            <a:solidFill>
              <a:srgbClr val="BDCF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3"/>
            <p:cNvSpPr/>
            <p:nvPr/>
          </p:nvSpPr>
          <p:spPr>
            <a:xfrm>
              <a:off x="5777093" y="2753932"/>
              <a:ext cx="146882" cy="148711"/>
            </a:xfrm>
            <a:custGeom>
              <a:rect b="b" l="l" r="r" t="t"/>
              <a:pathLst>
                <a:path extrusionOk="0" h="1789" w="1767">
                  <a:moveTo>
                    <a:pt x="1723" y="776"/>
                  </a:moveTo>
                  <a:cubicBezTo>
                    <a:pt x="1658" y="324"/>
                    <a:pt x="1228" y="1"/>
                    <a:pt x="776" y="65"/>
                  </a:cubicBezTo>
                  <a:cubicBezTo>
                    <a:pt x="323" y="130"/>
                    <a:pt x="0" y="539"/>
                    <a:pt x="43" y="1013"/>
                  </a:cubicBezTo>
                  <a:cubicBezTo>
                    <a:pt x="108" y="1465"/>
                    <a:pt x="539" y="1788"/>
                    <a:pt x="991" y="1723"/>
                  </a:cubicBezTo>
                  <a:cubicBezTo>
                    <a:pt x="1465" y="1659"/>
                    <a:pt x="1766" y="1250"/>
                    <a:pt x="1723" y="776"/>
                  </a:cubicBezTo>
                  <a:close/>
                </a:path>
              </a:pathLst>
            </a:custGeom>
            <a:solidFill>
              <a:srgbClr val="D6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6" name="Google Shape;13446;p3"/>
            <p:cNvSpPr/>
            <p:nvPr/>
          </p:nvSpPr>
          <p:spPr>
            <a:xfrm>
              <a:off x="5531874" y="2696658"/>
              <a:ext cx="77057" cy="78886"/>
            </a:xfrm>
            <a:custGeom>
              <a:rect b="b" l="l" r="r" t="t"/>
              <a:pathLst>
                <a:path extrusionOk="0" h="949" w="927">
                  <a:moveTo>
                    <a:pt x="905" y="410"/>
                  </a:moveTo>
                  <a:cubicBezTo>
                    <a:pt x="861" y="173"/>
                    <a:pt x="646" y="1"/>
                    <a:pt x="409" y="44"/>
                  </a:cubicBezTo>
                  <a:cubicBezTo>
                    <a:pt x="172" y="65"/>
                    <a:pt x="0" y="281"/>
                    <a:pt x="22" y="517"/>
                  </a:cubicBezTo>
                  <a:cubicBezTo>
                    <a:pt x="65" y="776"/>
                    <a:pt x="280" y="948"/>
                    <a:pt x="517" y="905"/>
                  </a:cubicBezTo>
                  <a:cubicBezTo>
                    <a:pt x="754" y="883"/>
                    <a:pt x="926" y="647"/>
                    <a:pt x="905" y="410"/>
                  </a:cubicBezTo>
                  <a:close/>
                </a:path>
              </a:pathLst>
            </a:custGeom>
            <a:solidFill>
              <a:srgbClr val="A5BF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7" name="Google Shape;13447;p3"/>
            <p:cNvSpPr/>
            <p:nvPr/>
          </p:nvSpPr>
          <p:spPr>
            <a:xfrm>
              <a:off x="5965039" y="2993831"/>
              <a:ext cx="78803" cy="78803"/>
            </a:xfrm>
            <a:custGeom>
              <a:rect b="b" l="l" r="r" t="t"/>
              <a:pathLst>
                <a:path extrusionOk="0" h="948" w="948">
                  <a:moveTo>
                    <a:pt x="905" y="409"/>
                  </a:moveTo>
                  <a:cubicBezTo>
                    <a:pt x="883" y="173"/>
                    <a:pt x="646" y="0"/>
                    <a:pt x="410" y="43"/>
                  </a:cubicBezTo>
                  <a:cubicBezTo>
                    <a:pt x="173" y="65"/>
                    <a:pt x="0" y="280"/>
                    <a:pt x="43" y="539"/>
                  </a:cubicBezTo>
                  <a:cubicBezTo>
                    <a:pt x="65" y="775"/>
                    <a:pt x="302" y="948"/>
                    <a:pt x="539" y="905"/>
                  </a:cubicBezTo>
                  <a:cubicBezTo>
                    <a:pt x="776" y="883"/>
                    <a:pt x="948" y="646"/>
                    <a:pt x="905" y="409"/>
                  </a:cubicBezTo>
                  <a:close/>
                </a:path>
              </a:pathLst>
            </a:custGeom>
            <a:solidFill>
              <a:srgbClr val="A5BF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3"/>
            <p:cNvSpPr/>
            <p:nvPr/>
          </p:nvSpPr>
          <p:spPr>
            <a:xfrm>
              <a:off x="5313421" y="3022426"/>
              <a:ext cx="111138" cy="111055"/>
            </a:xfrm>
            <a:custGeom>
              <a:rect b="b" l="l" r="r" t="t"/>
              <a:pathLst>
                <a:path extrusionOk="0" h="1336" w="1337">
                  <a:moveTo>
                    <a:pt x="1271" y="582"/>
                  </a:moveTo>
                  <a:cubicBezTo>
                    <a:pt x="1228" y="238"/>
                    <a:pt x="927" y="1"/>
                    <a:pt x="582" y="44"/>
                  </a:cubicBezTo>
                  <a:cubicBezTo>
                    <a:pt x="238" y="108"/>
                    <a:pt x="1" y="410"/>
                    <a:pt x="44" y="755"/>
                  </a:cubicBezTo>
                  <a:cubicBezTo>
                    <a:pt x="87" y="1099"/>
                    <a:pt x="410" y="1336"/>
                    <a:pt x="755" y="1293"/>
                  </a:cubicBezTo>
                  <a:cubicBezTo>
                    <a:pt x="1078" y="1250"/>
                    <a:pt x="1336" y="927"/>
                    <a:pt x="1293" y="582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3"/>
            <p:cNvSpPr/>
            <p:nvPr/>
          </p:nvSpPr>
          <p:spPr>
            <a:xfrm>
              <a:off x="5302698" y="3013532"/>
              <a:ext cx="111055" cy="111055"/>
            </a:xfrm>
            <a:custGeom>
              <a:rect b="b" l="l" r="r" t="t"/>
              <a:pathLst>
                <a:path extrusionOk="0" h="1336" w="1336">
                  <a:moveTo>
                    <a:pt x="1293" y="582"/>
                  </a:moveTo>
                  <a:cubicBezTo>
                    <a:pt x="1250" y="237"/>
                    <a:pt x="927" y="0"/>
                    <a:pt x="604" y="43"/>
                  </a:cubicBezTo>
                  <a:cubicBezTo>
                    <a:pt x="259" y="86"/>
                    <a:pt x="1" y="409"/>
                    <a:pt x="65" y="754"/>
                  </a:cubicBezTo>
                  <a:cubicBezTo>
                    <a:pt x="108" y="1098"/>
                    <a:pt x="410" y="1335"/>
                    <a:pt x="754" y="1292"/>
                  </a:cubicBezTo>
                  <a:cubicBezTo>
                    <a:pt x="1099" y="1249"/>
                    <a:pt x="1336" y="926"/>
                    <a:pt x="1293" y="582"/>
                  </a:cubicBezTo>
                  <a:close/>
                </a:path>
              </a:pathLst>
            </a:custGeom>
            <a:solidFill>
              <a:srgbClr val="D6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3"/>
            <p:cNvSpPr/>
            <p:nvPr/>
          </p:nvSpPr>
          <p:spPr>
            <a:xfrm>
              <a:off x="5327802" y="3038553"/>
              <a:ext cx="60931" cy="59185"/>
            </a:xfrm>
            <a:custGeom>
              <a:rect b="b" l="l" r="r" t="t"/>
              <a:pathLst>
                <a:path extrusionOk="0" h="712" w="733">
                  <a:moveTo>
                    <a:pt x="711" y="324"/>
                  </a:moveTo>
                  <a:cubicBezTo>
                    <a:pt x="689" y="130"/>
                    <a:pt x="517" y="1"/>
                    <a:pt x="323" y="22"/>
                  </a:cubicBezTo>
                  <a:cubicBezTo>
                    <a:pt x="151" y="44"/>
                    <a:pt x="0" y="216"/>
                    <a:pt x="43" y="410"/>
                  </a:cubicBezTo>
                  <a:cubicBezTo>
                    <a:pt x="65" y="582"/>
                    <a:pt x="237" y="711"/>
                    <a:pt x="409" y="690"/>
                  </a:cubicBezTo>
                  <a:cubicBezTo>
                    <a:pt x="603" y="668"/>
                    <a:pt x="732" y="496"/>
                    <a:pt x="711" y="324"/>
                  </a:cubicBezTo>
                  <a:close/>
                </a:path>
              </a:pathLst>
            </a:custGeom>
            <a:solidFill>
              <a:srgbClr val="A5BF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3"/>
            <p:cNvSpPr/>
            <p:nvPr/>
          </p:nvSpPr>
          <p:spPr>
            <a:xfrm>
              <a:off x="5709014" y="3296324"/>
              <a:ext cx="125436" cy="127181"/>
            </a:xfrm>
            <a:custGeom>
              <a:rect b="b" l="l" r="r" t="t"/>
              <a:pathLst>
                <a:path extrusionOk="0" h="1530" w="1509">
                  <a:moveTo>
                    <a:pt x="1465" y="754"/>
                  </a:moveTo>
                  <a:cubicBezTo>
                    <a:pt x="1379" y="194"/>
                    <a:pt x="669" y="1"/>
                    <a:pt x="346" y="453"/>
                  </a:cubicBezTo>
                  <a:cubicBezTo>
                    <a:pt x="1" y="905"/>
                    <a:pt x="367" y="1529"/>
                    <a:pt x="927" y="1465"/>
                  </a:cubicBezTo>
                  <a:cubicBezTo>
                    <a:pt x="1271" y="1400"/>
                    <a:pt x="1508" y="1099"/>
                    <a:pt x="1465" y="754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3"/>
            <p:cNvSpPr/>
            <p:nvPr/>
          </p:nvSpPr>
          <p:spPr>
            <a:xfrm>
              <a:off x="5698291" y="3285601"/>
              <a:ext cx="127181" cy="127181"/>
            </a:xfrm>
            <a:custGeom>
              <a:rect b="b" l="l" r="r" t="t"/>
              <a:pathLst>
                <a:path extrusionOk="0" h="1530" w="1530">
                  <a:moveTo>
                    <a:pt x="1487" y="754"/>
                  </a:moveTo>
                  <a:cubicBezTo>
                    <a:pt x="1400" y="194"/>
                    <a:pt x="690" y="0"/>
                    <a:pt x="345" y="453"/>
                  </a:cubicBezTo>
                  <a:cubicBezTo>
                    <a:pt x="1" y="905"/>
                    <a:pt x="388" y="1529"/>
                    <a:pt x="948" y="1465"/>
                  </a:cubicBezTo>
                  <a:cubicBezTo>
                    <a:pt x="1271" y="1422"/>
                    <a:pt x="1530" y="1099"/>
                    <a:pt x="1487" y="754"/>
                  </a:cubicBezTo>
                  <a:close/>
                </a:path>
              </a:pathLst>
            </a:custGeom>
            <a:solidFill>
              <a:srgbClr val="D6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3" name="Google Shape;13453;p3"/>
            <p:cNvSpPr/>
            <p:nvPr/>
          </p:nvSpPr>
          <p:spPr>
            <a:xfrm>
              <a:off x="5732289" y="3317770"/>
              <a:ext cx="66334" cy="68163"/>
            </a:xfrm>
            <a:custGeom>
              <a:rect b="b" l="l" r="r" t="t"/>
              <a:pathLst>
                <a:path extrusionOk="0" h="820" w="798">
                  <a:moveTo>
                    <a:pt x="776" y="410"/>
                  </a:moveTo>
                  <a:cubicBezTo>
                    <a:pt x="733" y="109"/>
                    <a:pt x="367" y="1"/>
                    <a:pt x="173" y="259"/>
                  </a:cubicBezTo>
                  <a:cubicBezTo>
                    <a:pt x="1" y="496"/>
                    <a:pt x="195" y="819"/>
                    <a:pt x="496" y="798"/>
                  </a:cubicBezTo>
                  <a:cubicBezTo>
                    <a:pt x="668" y="755"/>
                    <a:pt x="798" y="604"/>
                    <a:pt x="776" y="410"/>
                  </a:cubicBezTo>
                  <a:close/>
                </a:path>
              </a:pathLst>
            </a:custGeom>
            <a:solidFill>
              <a:srgbClr val="A5BF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4" name="Google Shape;13454;p3"/>
            <p:cNvSpPr/>
            <p:nvPr/>
          </p:nvSpPr>
          <p:spPr>
            <a:xfrm>
              <a:off x="5571192" y="3147779"/>
              <a:ext cx="111055" cy="111055"/>
            </a:xfrm>
            <a:custGeom>
              <a:rect b="b" l="l" r="r" t="t"/>
              <a:pathLst>
                <a:path extrusionOk="0" h="1336" w="1336">
                  <a:moveTo>
                    <a:pt x="1271" y="582"/>
                  </a:moveTo>
                  <a:cubicBezTo>
                    <a:pt x="1228" y="237"/>
                    <a:pt x="927" y="0"/>
                    <a:pt x="582" y="43"/>
                  </a:cubicBezTo>
                  <a:cubicBezTo>
                    <a:pt x="238" y="86"/>
                    <a:pt x="1" y="388"/>
                    <a:pt x="44" y="732"/>
                  </a:cubicBezTo>
                  <a:cubicBezTo>
                    <a:pt x="87" y="1077"/>
                    <a:pt x="388" y="1335"/>
                    <a:pt x="733" y="1271"/>
                  </a:cubicBezTo>
                  <a:cubicBezTo>
                    <a:pt x="1078" y="1228"/>
                    <a:pt x="1336" y="926"/>
                    <a:pt x="1271" y="582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3"/>
            <p:cNvSpPr/>
            <p:nvPr/>
          </p:nvSpPr>
          <p:spPr>
            <a:xfrm>
              <a:off x="5560469" y="3136973"/>
              <a:ext cx="111055" cy="111138"/>
            </a:xfrm>
            <a:custGeom>
              <a:rect b="b" l="l" r="r" t="t"/>
              <a:pathLst>
                <a:path extrusionOk="0" h="1337" w="1336">
                  <a:moveTo>
                    <a:pt x="1293" y="582"/>
                  </a:moveTo>
                  <a:cubicBezTo>
                    <a:pt x="1228" y="238"/>
                    <a:pt x="927" y="1"/>
                    <a:pt x="582" y="44"/>
                  </a:cubicBezTo>
                  <a:cubicBezTo>
                    <a:pt x="238" y="87"/>
                    <a:pt x="1" y="389"/>
                    <a:pt x="44" y="733"/>
                  </a:cubicBezTo>
                  <a:cubicBezTo>
                    <a:pt x="87" y="1078"/>
                    <a:pt x="388" y="1336"/>
                    <a:pt x="733" y="1272"/>
                  </a:cubicBezTo>
                  <a:cubicBezTo>
                    <a:pt x="1077" y="1228"/>
                    <a:pt x="1336" y="927"/>
                    <a:pt x="1271" y="582"/>
                  </a:cubicBezTo>
                  <a:close/>
                </a:path>
              </a:pathLst>
            </a:custGeom>
            <a:solidFill>
              <a:srgbClr val="D6D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3"/>
            <p:cNvSpPr/>
            <p:nvPr/>
          </p:nvSpPr>
          <p:spPr>
            <a:xfrm>
              <a:off x="5585573" y="3162077"/>
              <a:ext cx="59102" cy="60931"/>
            </a:xfrm>
            <a:custGeom>
              <a:rect b="b" l="l" r="r" t="t"/>
              <a:pathLst>
                <a:path extrusionOk="0" h="733" w="711">
                  <a:moveTo>
                    <a:pt x="689" y="323"/>
                  </a:moveTo>
                  <a:cubicBezTo>
                    <a:pt x="668" y="151"/>
                    <a:pt x="495" y="0"/>
                    <a:pt x="323" y="44"/>
                  </a:cubicBezTo>
                  <a:cubicBezTo>
                    <a:pt x="129" y="65"/>
                    <a:pt x="0" y="237"/>
                    <a:pt x="22" y="410"/>
                  </a:cubicBezTo>
                  <a:cubicBezTo>
                    <a:pt x="43" y="603"/>
                    <a:pt x="215" y="733"/>
                    <a:pt x="409" y="711"/>
                  </a:cubicBezTo>
                  <a:cubicBezTo>
                    <a:pt x="582" y="668"/>
                    <a:pt x="711" y="517"/>
                    <a:pt x="689" y="323"/>
                  </a:cubicBezTo>
                  <a:close/>
                </a:path>
              </a:pathLst>
            </a:custGeom>
            <a:solidFill>
              <a:srgbClr val="A5BFC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3"/>
            <p:cNvSpPr/>
            <p:nvPr/>
          </p:nvSpPr>
          <p:spPr>
            <a:xfrm>
              <a:off x="7604684" y="446541"/>
              <a:ext cx="529922" cy="1176219"/>
            </a:xfrm>
            <a:custGeom>
              <a:rect b="b" l="l" r="r" t="t"/>
              <a:pathLst>
                <a:path extrusionOk="0" h="14150" w="6375">
                  <a:moveTo>
                    <a:pt x="1" y="3080"/>
                  </a:moveTo>
                  <a:lnTo>
                    <a:pt x="6375" y="1"/>
                  </a:lnTo>
                  <a:lnTo>
                    <a:pt x="6375" y="1810"/>
                  </a:lnTo>
                  <a:lnTo>
                    <a:pt x="1" y="4889"/>
                  </a:lnTo>
                  <a:close/>
                  <a:moveTo>
                    <a:pt x="1" y="12319"/>
                  </a:moveTo>
                  <a:lnTo>
                    <a:pt x="6375" y="9261"/>
                  </a:lnTo>
                  <a:lnTo>
                    <a:pt x="6375" y="11070"/>
                  </a:lnTo>
                  <a:lnTo>
                    <a:pt x="1" y="14149"/>
                  </a:lnTo>
                  <a:close/>
                  <a:moveTo>
                    <a:pt x="1" y="9239"/>
                  </a:moveTo>
                  <a:lnTo>
                    <a:pt x="6375" y="6160"/>
                  </a:lnTo>
                  <a:lnTo>
                    <a:pt x="6375" y="7969"/>
                  </a:lnTo>
                  <a:lnTo>
                    <a:pt x="1" y="11070"/>
                  </a:lnTo>
                  <a:lnTo>
                    <a:pt x="1" y="9261"/>
                  </a:lnTo>
                  <a:close/>
                  <a:moveTo>
                    <a:pt x="1" y="6160"/>
                  </a:moveTo>
                  <a:lnTo>
                    <a:pt x="6375" y="3080"/>
                  </a:lnTo>
                  <a:lnTo>
                    <a:pt x="6375" y="4889"/>
                  </a:lnTo>
                  <a:lnTo>
                    <a:pt x="1" y="7990"/>
                  </a:ln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3"/>
            <p:cNvSpPr/>
            <p:nvPr/>
          </p:nvSpPr>
          <p:spPr>
            <a:xfrm>
              <a:off x="5372523" y="2875627"/>
              <a:ext cx="553197" cy="519199"/>
            </a:xfrm>
            <a:custGeom>
              <a:rect b="b" l="l" r="r" t="t"/>
              <a:pathLst>
                <a:path extrusionOk="0" h="6246" w="6655">
                  <a:moveTo>
                    <a:pt x="6655" y="1"/>
                  </a:moveTo>
                  <a:lnTo>
                    <a:pt x="3101" y="4265"/>
                  </a:lnTo>
                  <a:lnTo>
                    <a:pt x="173" y="6246"/>
                  </a:lnTo>
                  <a:lnTo>
                    <a:pt x="1" y="5901"/>
                  </a:lnTo>
                  <a:lnTo>
                    <a:pt x="2499" y="3856"/>
                  </a:lnTo>
                  <a:lnTo>
                    <a:pt x="2692" y="3576"/>
                  </a:lnTo>
                  <a:lnTo>
                    <a:pt x="2714" y="3554"/>
                  </a:lnTo>
                  <a:lnTo>
                    <a:pt x="4846" y="5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3"/>
            <p:cNvSpPr/>
            <p:nvPr/>
          </p:nvSpPr>
          <p:spPr>
            <a:xfrm>
              <a:off x="5383246" y="2904305"/>
              <a:ext cx="519199" cy="490521"/>
            </a:xfrm>
            <a:custGeom>
              <a:rect b="b" l="l" r="r" t="t"/>
              <a:pathLst>
                <a:path extrusionOk="0" h="5901" w="6246">
                  <a:moveTo>
                    <a:pt x="6246" y="1"/>
                  </a:moveTo>
                  <a:lnTo>
                    <a:pt x="2972" y="3920"/>
                  </a:lnTo>
                  <a:lnTo>
                    <a:pt x="44" y="5901"/>
                  </a:lnTo>
                  <a:lnTo>
                    <a:pt x="1" y="5836"/>
                  </a:lnTo>
                  <a:lnTo>
                    <a:pt x="2477" y="3791"/>
                  </a:lnTo>
                  <a:lnTo>
                    <a:pt x="2693" y="3511"/>
                  </a:lnTo>
                  <a:lnTo>
                    <a:pt x="2693" y="3489"/>
                  </a:lnTo>
                  <a:lnTo>
                    <a:pt x="4889" y="388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3"/>
            <p:cNvSpPr/>
            <p:nvPr/>
          </p:nvSpPr>
          <p:spPr>
            <a:xfrm>
              <a:off x="7287894" y="95740"/>
              <a:ext cx="1014943" cy="2183943"/>
            </a:xfrm>
            <a:custGeom>
              <a:rect b="b" l="l" r="r" t="t"/>
              <a:pathLst>
                <a:path extrusionOk="0" h="26273" w="13761">
                  <a:moveTo>
                    <a:pt x="13760" y="26272"/>
                  </a:moveTo>
                  <a:lnTo>
                    <a:pt x="0" y="26272"/>
                  </a:lnTo>
                  <a:lnTo>
                    <a:pt x="0" y="0"/>
                  </a:lnTo>
                  <a:lnTo>
                    <a:pt x="13760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3"/>
            <p:cNvSpPr/>
            <p:nvPr/>
          </p:nvSpPr>
          <p:spPr>
            <a:xfrm>
              <a:off x="7287894" y="95752"/>
              <a:ext cx="1014956" cy="2080120"/>
            </a:xfrm>
            <a:custGeom>
              <a:rect b="b" l="l" r="r" t="t"/>
              <a:pathLst>
                <a:path extrusionOk="0" h="25024" w="12210">
                  <a:moveTo>
                    <a:pt x="0" y="25023"/>
                  </a:moveTo>
                  <a:lnTo>
                    <a:pt x="0" y="0"/>
                  </a:lnTo>
                  <a:lnTo>
                    <a:pt x="12210" y="0"/>
                  </a:lnTo>
                  <a:lnTo>
                    <a:pt x="12210" y="250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2" name="Google Shape;13462;p3"/>
            <p:cNvSpPr/>
            <p:nvPr/>
          </p:nvSpPr>
          <p:spPr>
            <a:xfrm>
              <a:off x="7409589" y="95752"/>
              <a:ext cx="893261" cy="2080120"/>
            </a:xfrm>
            <a:custGeom>
              <a:rect b="b" l="l" r="r" t="t"/>
              <a:pathLst>
                <a:path extrusionOk="0" h="25024" w="10746">
                  <a:moveTo>
                    <a:pt x="0" y="0"/>
                  </a:moveTo>
                  <a:lnTo>
                    <a:pt x="10746" y="0"/>
                  </a:lnTo>
                  <a:lnTo>
                    <a:pt x="10746" y="25023"/>
                  </a:lnTo>
                  <a:lnTo>
                    <a:pt x="0" y="25023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3" name="Google Shape;13463;p3"/>
            <p:cNvSpPr/>
            <p:nvPr/>
          </p:nvSpPr>
          <p:spPr>
            <a:xfrm>
              <a:off x="6553981" y="1459755"/>
              <a:ext cx="1297831" cy="1099162"/>
            </a:xfrm>
            <a:custGeom>
              <a:rect b="b" l="l" r="r" t="t"/>
              <a:pathLst>
                <a:path extrusionOk="0" h="13223" w="15613">
                  <a:moveTo>
                    <a:pt x="0" y="5384"/>
                  </a:moveTo>
                  <a:lnTo>
                    <a:pt x="3403" y="0"/>
                  </a:lnTo>
                  <a:lnTo>
                    <a:pt x="15612" y="7839"/>
                  </a:lnTo>
                  <a:lnTo>
                    <a:pt x="12188" y="132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3"/>
            <p:cNvSpPr/>
            <p:nvPr/>
          </p:nvSpPr>
          <p:spPr>
            <a:xfrm>
              <a:off x="6564704" y="1533154"/>
              <a:ext cx="1244132" cy="1025763"/>
            </a:xfrm>
            <a:custGeom>
              <a:rect b="b" l="l" r="r" t="t"/>
              <a:pathLst>
                <a:path extrusionOk="0" h="12340" w="14967">
                  <a:moveTo>
                    <a:pt x="14967" y="7731"/>
                  </a:moveTo>
                  <a:lnTo>
                    <a:pt x="12059" y="12339"/>
                  </a:lnTo>
                  <a:lnTo>
                    <a:pt x="0" y="4587"/>
                  </a:lnTo>
                  <a:lnTo>
                    <a:pt x="29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3"/>
            <p:cNvSpPr/>
            <p:nvPr/>
          </p:nvSpPr>
          <p:spPr>
            <a:xfrm>
              <a:off x="6604106" y="1533154"/>
              <a:ext cx="1202985" cy="961341"/>
            </a:xfrm>
            <a:custGeom>
              <a:rect b="b" l="l" r="r" t="t"/>
              <a:pathLst>
                <a:path extrusionOk="0" h="11565" w="14472">
                  <a:moveTo>
                    <a:pt x="0" y="3833"/>
                  </a:moveTo>
                  <a:lnTo>
                    <a:pt x="2433" y="0"/>
                  </a:lnTo>
                  <a:lnTo>
                    <a:pt x="14471" y="7710"/>
                  </a:lnTo>
                  <a:lnTo>
                    <a:pt x="12038" y="11564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3"/>
            <p:cNvSpPr/>
            <p:nvPr/>
          </p:nvSpPr>
          <p:spPr>
            <a:xfrm>
              <a:off x="5939935" y="1624426"/>
              <a:ext cx="853943" cy="955938"/>
            </a:xfrm>
            <a:custGeom>
              <a:rect b="b" l="l" r="r" t="t"/>
              <a:pathLst>
                <a:path extrusionOk="0" h="11500" w="10273">
                  <a:moveTo>
                    <a:pt x="3942" y="11500"/>
                  </a:moveTo>
                  <a:lnTo>
                    <a:pt x="1" y="8679"/>
                  </a:lnTo>
                  <a:lnTo>
                    <a:pt x="6332" y="1"/>
                  </a:lnTo>
                  <a:lnTo>
                    <a:pt x="10273" y="28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3"/>
            <p:cNvSpPr/>
            <p:nvPr/>
          </p:nvSpPr>
          <p:spPr>
            <a:xfrm>
              <a:off x="5939935" y="1624426"/>
              <a:ext cx="802073" cy="918365"/>
            </a:xfrm>
            <a:custGeom>
              <a:rect b="b" l="l" r="r" t="t"/>
              <a:pathLst>
                <a:path extrusionOk="0" h="11048" w="9649">
                  <a:moveTo>
                    <a:pt x="1" y="8679"/>
                  </a:moveTo>
                  <a:lnTo>
                    <a:pt x="6332" y="1"/>
                  </a:lnTo>
                  <a:lnTo>
                    <a:pt x="9648" y="2348"/>
                  </a:lnTo>
                  <a:lnTo>
                    <a:pt x="3317" y="110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3"/>
            <p:cNvSpPr/>
            <p:nvPr/>
          </p:nvSpPr>
          <p:spPr>
            <a:xfrm>
              <a:off x="5984740" y="1692422"/>
              <a:ext cx="732165" cy="850369"/>
            </a:xfrm>
            <a:custGeom>
              <a:rect b="b" l="l" r="r" t="t"/>
              <a:pathLst>
                <a:path extrusionOk="0" h="10230" w="8808">
                  <a:moveTo>
                    <a:pt x="8808" y="1960"/>
                  </a:moveTo>
                  <a:lnTo>
                    <a:pt x="2778" y="10230"/>
                  </a:lnTo>
                  <a:lnTo>
                    <a:pt x="0" y="8248"/>
                  </a:lnTo>
                  <a:lnTo>
                    <a:pt x="603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3"/>
            <p:cNvSpPr/>
            <p:nvPr/>
          </p:nvSpPr>
          <p:spPr>
            <a:xfrm>
              <a:off x="5313421" y="2687681"/>
              <a:ext cx="569323" cy="699996"/>
            </a:xfrm>
            <a:custGeom>
              <a:rect b="b" l="l" r="r" t="t"/>
              <a:pathLst>
                <a:path extrusionOk="0" h="8421" w="6849">
                  <a:moveTo>
                    <a:pt x="2886" y="1"/>
                  </a:moveTo>
                  <a:lnTo>
                    <a:pt x="195" y="4437"/>
                  </a:lnTo>
                  <a:lnTo>
                    <a:pt x="1" y="8356"/>
                  </a:lnTo>
                  <a:lnTo>
                    <a:pt x="367" y="8421"/>
                  </a:lnTo>
                  <a:lnTo>
                    <a:pt x="776" y="4868"/>
                  </a:lnTo>
                  <a:lnTo>
                    <a:pt x="3123" y="1551"/>
                  </a:lnTo>
                  <a:lnTo>
                    <a:pt x="5600" y="3317"/>
                  </a:lnTo>
                  <a:lnTo>
                    <a:pt x="6849" y="105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3"/>
            <p:cNvSpPr/>
            <p:nvPr/>
          </p:nvSpPr>
          <p:spPr>
            <a:xfrm>
              <a:off x="5436945" y="2789759"/>
              <a:ext cx="633745" cy="701741"/>
            </a:xfrm>
            <a:custGeom>
              <a:rect b="b" l="l" r="r" t="t"/>
              <a:pathLst>
                <a:path extrusionOk="0" h="8442" w="7624">
                  <a:moveTo>
                    <a:pt x="7624" y="3166"/>
                  </a:moveTo>
                  <a:lnTo>
                    <a:pt x="4265" y="7171"/>
                  </a:lnTo>
                  <a:lnTo>
                    <a:pt x="173" y="8442"/>
                  </a:lnTo>
                  <a:lnTo>
                    <a:pt x="1" y="8097"/>
                  </a:lnTo>
                  <a:lnTo>
                    <a:pt x="3662" y="6762"/>
                  </a:lnTo>
                  <a:lnTo>
                    <a:pt x="3855" y="6482"/>
                  </a:lnTo>
                  <a:lnTo>
                    <a:pt x="3877" y="6461"/>
                  </a:lnTo>
                  <a:lnTo>
                    <a:pt x="6009" y="3446"/>
                  </a:lnTo>
                  <a:lnTo>
                    <a:pt x="3511" y="1702"/>
                  </a:lnTo>
                  <a:lnTo>
                    <a:pt x="54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p3"/>
            <p:cNvSpPr/>
            <p:nvPr/>
          </p:nvSpPr>
          <p:spPr>
            <a:xfrm>
              <a:off x="5782413" y="2478288"/>
              <a:ext cx="345551" cy="383123"/>
            </a:xfrm>
            <a:custGeom>
              <a:rect b="b" l="l" r="r" t="t"/>
              <a:pathLst>
                <a:path extrusionOk="0" h="4609" w="4157">
                  <a:moveTo>
                    <a:pt x="1702" y="4609"/>
                  </a:moveTo>
                  <a:lnTo>
                    <a:pt x="1" y="3381"/>
                  </a:lnTo>
                  <a:lnTo>
                    <a:pt x="2434" y="0"/>
                  </a:lnTo>
                  <a:lnTo>
                    <a:pt x="4157" y="120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p3"/>
            <p:cNvSpPr/>
            <p:nvPr/>
          </p:nvSpPr>
          <p:spPr>
            <a:xfrm>
              <a:off x="7262790" y="1620851"/>
              <a:ext cx="1192262" cy="1194008"/>
            </a:xfrm>
            <a:custGeom>
              <a:rect b="b" l="l" r="r" t="t"/>
              <a:pathLst>
                <a:path extrusionOk="0" h="14364" w="14343">
                  <a:moveTo>
                    <a:pt x="7172" y="0"/>
                  </a:moveTo>
                  <a:cubicBezTo>
                    <a:pt x="11134" y="22"/>
                    <a:pt x="14342" y="3231"/>
                    <a:pt x="14342" y="7193"/>
                  </a:cubicBezTo>
                  <a:cubicBezTo>
                    <a:pt x="14342" y="11155"/>
                    <a:pt x="11134" y="14364"/>
                    <a:pt x="7172" y="14364"/>
                  </a:cubicBezTo>
                  <a:cubicBezTo>
                    <a:pt x="3209" y="14364"/>
                    <a:pt x="1" y="11155"/>
                    <a:pt x="1" y="7193"/>
                  </a:cubicBezTo>
                  <a:cubicBezTo>
                    <a:pt x="1" y="3231"/>
                    <a:pt x="3209" y="0"/>
                    <a:pt x="71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3"/>
            <p:cNvSpPr/>
            <p:nvPr/>
          </p:nvSpPr>
          <p:spPr>
            <a:xfrm>
              <a:off x="7312914" y="1697825"/>
              <a:ext cx="1142138" cy="1115288"/>
            </a:xfrm>
            <a:custGeom>
              <a:rect b="b" l="l" r="r" t="t"/>
              <a:pathLst>
                <a:path extrusionOk="0" h="13417" w="13740">
                  <a:moveTo>
                    <a:pt x="12835" y="2757"/>
                  </a:moveTo>
                  <a:cubicBezTo>
                    <a:pt x="13416" y="3812"/>
                    <a:pt x="13739" y="5018"/>
                    <a:pt x="13739" y="6245"/>
                  </a:cubicBezTo>
                  <a:cubicBezTo>
                    <a:pt x="13739" y="10208"/>
                    <a:pt x="10531" y="13416"/>
                    <a:pt x="6569" y="13416"/>
                  </a:cubicBezTo>
                  <a:cubicBezTo>
                    <a:pt x="4351" y="13416"/>
                    <a:pt x="2283" y="12404"/>
                    <a:pt x="905" y="10681"/>
                  </a:cubicBezTo>
                  <a:cubicBezTo>
                    <a:pt x="302" y="9605"/>
                    <a:pt x="1" y="8399"/>
                    <a:pt x="1" y="7171"/>
                  </a:cubicBezTo>
                  <a:cubicBezTo>
                    <a:pt x="1" y="3209"/>
                    <a:pt x="3209" y="0"/>
                    <a:pt x="7171" y="0"/>
                  </a:cubicBezTo>
                  <a:cubicBezTo>
                    <a:pt x="9368" y="0"/>
                    <a:pt x="11457" y="1013"/>
                    <a:pt x="12835" y="27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4" name="Google Shape;13474;p3"/>
            <p:cNvSpPr/>
            <p:nvPr/>
          </p:nvSpPr>
          <p:spPr>
            <a:xfrm>
              <a:off x="5723394" y="2700233"/>
              <a:ext cx="254279" cy="254279"/>
            </a:xfrm>
            <a:custGeom>
              <a:rect b="b" l="l" r="r" t="t"/>
              <a:pathLst>
                <a:path extrusionOk="0" h="3059" w="3059">
                  <a:moveTo>
                    <a:pt x="2972" y="1357"/>
                  </a:moveTo>
                  <a:cubicBezTo>
                    <a:pt x="2864" y="561"/>
                    <a:pt x="2154" y="1"/>
                    <a:pt x="1357" y="108"/>
                  </a:cubicBezTo>
                  <a:cubicBezTo>
                    <a:pt x="560" y="216"/>
                    <a:pt x="0" y="927"/>
                    <a:pt x="108" y="1723"/>
                  </a:cubicBezTo>
                  <a:cubicBezTo>
                    <a:pt x="216" y="2499"/>
                    <a:pt x="926" y="3059"/>
                    <a:pt x="1723" y="2972"/>
                  </a:cubicBezTo>
                  <a:cubicBezTo>
                    <a:pt x="2520" y="2865"/>
                    <a:pt x="3058" y="2133"/>
                    <a:pt x="2972" y="13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p3"/>
            <p:cNvSpPr/>
            <p:nvPr/>
          </p:nvSpPr>
          <p:spPr>
            <a:xfrm>
              <a:off x="7576089" y="1926919"/>
              <a:ext cx="691018" cy="691101"/>
            </a:xfrm>
            <a:custGeom>
              <a:rect b="b" l="l" r="r" t="t"/>
              <a:pathLst>
                <a:path extrusionOk="0" h="8314" w="8313">
                  <a:moveTo>
                    <a:pt x="4156" y="1"/>
                  </a:moveTo>
                  <a:cubicBezTo>
                    <a:pt x="6460" y="1"/>
                    <a:pt x="8312" y="1853"/>
                    <a:pt x="8312" y="4157"/>
                  </a:cubicBezTo>
                  <a:cubicBezTo>
                    <a:pt x="8312" y="6440"/>
                    <a:pt x="6460" y="8313"/>
                    <a:pt x="4156" y="8313"/>
                  </a:cubicBezTo>
                  <a:cubicBezTo>
                    <a:pt x="1874" y="8313"/>
                    <a:pt x="22" y="6440"/>
                    <a:pt x="22" y="4157"/>
                  </a:cubicBezTo>
                  <a:cubicBezTo>
                    <a:pt x="0" y="1853"/>
                    <a:pt x="1874" y="1"/>
                    <a:pt x="4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3"/>
            <p:cNvSpPr/>
            <p:nvPr/>
          </p:nvSpPr>
          <p:spPr>
            <a:xfrm>
              <a:off x="7513412" y="1873220"/>
              <a:ext cx="691018" cy="691101"/>
            </a:xfrm>
            <a:custGeom>
              <a:rect b="b" l="l" r="r" t="t"/>
              <a:pathLst>
                <a:path extrusionOk="0" h="8314" w="8313">
                  <a:moveTo>
                    <a:pt x="4157" y="1"/>
                  </a:moveTo>
                  <a:cubicBezTo>
                    <a:pt x="6439" y="1"/>
                    <a:pt x="8313" y="1853"/>
                    <a:pt x="8313" y="4157"/>
                  </a:cubicBezTo>
                  <a:cubicBezTo>
                    <a:pt x="8313" y="6440"/>
                    <a:pt x="6439" y="8291"/>
                    <a:pt x="4157" y="8291"/>
                  </a:cubicBezTo>
                  <a:cubicBezTo>
                    <a:pt x="1852" y="8313"/>
                    <a:pt x="0" y="6440"/>
                    <a:pt x="0" y="4157"/>
                  </a:cubicBezTo>
                  <a:cubicBezTo>
                    <a:pt x="0" y="1853"/>
                    <a:pt x="1852" y="1"/>
                    <a:pt x="41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3"/>
            <p:cNvSpPr/>
            <p:nvPr/>
          </p:nvSpPr>
          <p:spPr>
            <a:xfrm>
              <a:off x="7581409" y="1939470"/>
              <a:ext cx="623022" cy="624851"/>
            </a:xfrm>
            <a:custGeom>
              <a:rect b="b" l="l" r="r" t="t"/>
              <a:pathLst>
                <a:path extrusionOk="0" h="7517" w="7495">
                  <a:moveTo>
                    <a:pt x="6633" y="840"/>
                  </a:moveTo>
                  <a:cubicBezTo>
                    <a:pt x="7193" y="1573"/>
                    <a:pt x="7495" y="2455"/>
                    <a:pt x="7495" y="3360"/>
                  </a:cubicBezTo>
                  <a:cubicBezTo>
                    <a:pt x="7495" y="5643"/>
                    <a:pt x="5621" y="7494"/>
                    <a:pt x="3339" y="7494"/>
                  </a:cubicBezTo>
                  <a:cubicBezTo>
                    <a:pt x="2434" y="7516"/>
                    <a:pt x="1573" y="7215"/>
                    <a:pt x="841" y="6676"/>
                  </a:cubicBezTo>
                  <a:cubicBezTo>
                    <a:pt x="302" y="5944"/>
                    <a:pt x="1" y="5061"/>
                    <a:pt x="1" y="4157"/>
                  </a:cubicBezTo>
                  <a:cubicBezTo>
                    <a:pt x="1" y="1874"/>
                    <a:pt x="1853" y="1"/>
                    <a:pt x="4157" y="1"/>
                  </a:cubicBezTo>
                  <a:cubicBezTo>
                    <a:pt x="5040" y="1"/>
                    <a:pt x="5923" y="302"/>
                    <a:pt x="6633" y="84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p3"/>
            <p:cNvSpPr/>
            <p:nvPr/>
          </p:nvSpPr>
          <p:spPr>
            <a:xfrm>
              <a:off x="7581409" y="1939470"/>
              <a:ext cx="580046" cy="574726"/>
            </a:xfrm>
            <a:custGeom>
              <a:rect b="b" l="l" r="r" t="t"/>
              <a:pathLst>
                <a:path extrusionOk="0" h="6914" w="6978">
                  <a:moveTo>
                    <a:pt x="539" y="6224"/>
                  </a:moveTo>
                  <a:cubicBezTo>
                    <a:pt x="195" y="5578"/>
                    <a:pt x="1" y="4889"/>
                    <a:pt x="1" y="4157"/>
                  </a:cubicBezTo>
                  <a:cubicBezTo>
                    <a:pt x="1" y="1874"/>
                    <a:pt x="1853" y="1"/>
                    <a:pt x="4157" y="1"/>
                  </a:cubicBezTo>
                  <a:cubicBezTo>
                    <a:pt x="4975" y="22"/>
                    <a:pt x="5750" y="259"/>
                    <a:pt x="6439" y="711"/>
                  </a:cubicBezTo>
                  <a:cubicBezTo>
                    <a:pt x="6784" y="1336"/>
                    <a:pt x="6978" y="2046"/>
                    <a:pt x="6978" y="2757"/>
                  </a:cubicBezTo>
                  <a:cubicBezTo>
                    <a:pt x="6956" y="5040"/>
                    <a:pt x="5126" y="6892"/>
                    <a:pt x="2843" y="6913"/>
                  </a:cubicBezTo>
                  <a:cubicBezTo>
                    <a:pt x="2025" y="6913"/>
                    <a:pt x="1228" y="6676"/>
                    <a:pt x="539" y="6224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9" name="Google Shape;13479;p3"/>
            <p:cNvSpPr/>
            <p:nvPr/>
          </p:nvSpPr>
          <p:spPr>
            <a:xfrm>
              <a:off x="7287894" y="181621"/>
              <a:ext cx="1143883" cy="293681"/>
            </a:xfrm>
            <a:custGeom>
              <a:rect b="b" l="l" r="r" t="t"/>
              <a:pathLst>
                <a:path extrusionOk="0" h="3533" w="13761">
                  <a:moveTo>
                    <a:pt x="8765" y="3511"/>
                  </a:moveTo>
                  <a:cubicBezTo>
                    <a:pt x="4393" y="3511"/>
                    <a:pt x="754" y="2004"/>
                    <a:pt x="0" y="1"/>
                  </a:cubicBezTo>
                  <a:lnTo>
                    <a:pt x="13760" y="1"/>
                  </a:lnTo>
                  <a:lnTo>
                    <a:pt x="13760" y="2779"/>
                  </a:lnTo>
                  <a:cubicBezTo>
                    <a:pt x="12145" y="3274"/>
                    <a:pt x="10466" y="3533"/>
                    <a:pt x="8765" y="3511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3"/>
            <p:cNvSpPr/>
            <p:nvPr/>
          </p:nvSpPr>
          <p:spPr>
            <a:xfrm>
              <a:off x="7049823" y="95752"/>
              <a:ext cx="1620023" cy="238153"/>
            </a:xfrm>
            <a:custGeom>
              <a:rect b="b" l="l" r="r" t="t"/>
              <a:pathLst>
                <a:path extrusionOk="0" h="2865" w="19489">
                  <a:moveTo>
                    <a:pt x="9734" y="2864"/>
                  </a:moveTo>
                  <a:cubicBezTo>
                    <a:pt x="4888" y="2864"/>
                    <a:pt x="840" y="1637"/>
                    <a:pt x="0" y="0"/>
                  </a:cubicBezTo>
                  <a:lnTo>
                    <a:pt x="19489" y="0"/>
                  </a:lnTo>
                  <a:cubicBezTo>
                    <a:pt x="18649" y="1637"/>
                    <a:pt x="14600" y="2864"/>
                    <a:pt x="9734" y="28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3"/>
            <p:cNvSpPr/>
            <p:nvPr/>
          </p:nvSpPr>
          <p:spPr>
            <a:xfrm>
              <a:off x="7049823" y="95752"/>
              <a:ext cx="1432078" cy="173731"/>
            </a:xfrm>
            <a:custGeom>
              <a:rect b="b" l="l" r="r" t="t"/>
              <a:pathLst>
                <a:path extrusionOk="0" h="2090" w="17228">
                  <a:moveTo>
                    <a:pt x="969" y="991"/>
                  </a:moveTo>
                  <a:cubicBezTo>
                    <a:pt x="560" y="754"/>
                    <a:pt x="237" y="409"/>
                    <a:pt x="0" y="0"/>
                  </a:cubicBezTo>
                  <a:lnTo>
                    <a:pt x="17227" y="0"/>
                  </a:lnTo>
                  <a:cubicBezTo>
                    <a:pt x="15677" y="1228"/>
                    <a:pt x="12210" y="2089"/>
                    <a:pt x="8162" y="2089"/>
                  </a:cubicBezTo>
                  <a:cubicBezTo>
                    <a:pt x="5319" y="2089"/>
                    <a:pt x="2778" y="1658"/>
                    <a:pt x="969" y="991"/>
                  </a:cubicBezTo>
                  <a:close/>
                </a:path>
              </a:pathLst>
            </a:custGeom>
            <a:solidFill>
              <a:srgbClr val="F476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2" name="Google Shape;13482;p3"/>
            <p:cNvSpPr/>
            <p:nvPr/>
          </p:nvSpPr>
          <p:spPr>
            <a:xfrm>
              <a:off x="7046249" y="-9900"/>
              <a:ext cx="1623598" cy="105735"/>
            </a:xfrm>
            <a:custGeom>
              <a:rect b="b" l="l" r="r" t="t"/>
              <a:pathLst>
                <a:path extrusionOk="0" h="1272" w="19532">
                  <a:moveTo>
                    <a:pt x="19532" y="1"/>
                  </a:moveTo>
                  <a:lnTo>
                    <a:pt x="0" y="1"/>
                  </a:lnTo>
                  <a:lnTo>
                    <a:pt x="0" y="1271"/>
                  </a:lnTo>
                  <a:lnTo>
                    <a:pt x="19532" y="127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3" name="Google Shape;13483;p3"/>
            <p:cNvSpPr/>
            <p:nvPr/>
          </p:nvSpPr>
          <p:spPr>
            <a:xfrm>
              <a:off x="6553981" y="1459755"/>
              <a:ext cx="463671" cy="510221"/>
            </a:xfrm>
            <a:custGeom>
              <a:rect b="b" l="l" r="r" t="t"/>
              <a:pathLst>
                <a:path extrusionOk="0" h="6138" w="5578">
                  <a:moveTo>
                    <a:pt x="4975" y="1012"/>
                  </a:moveTo>
                  <a:cubicBezTo>
                    <a:pt x="5190" y="1400"/>
                    <a:pt x="5319" y="1809"/>
                    <a:pt x="5362" y="2240"/>
                  </a:cubicBezTo>
                  <a:cubicBezTo>
                    <a:pt x="5577" y="4135"/>
                    <a:pt x="4221" y="5858"/>
                    <a:pt x="2326" y="6095"/>
                  </a:cubicBezTo>
                  <a:cubicBezTo>
                    <a:pt x="1852" y="6138"/>
                    <a:pt x="1357" y="6095"/>
                    <a:pt x="905" y="5944"/>
                  </a:cubicBezTo>
                  <a:lnTo>
                    <a:pt x="0" y="5384"/>
                  </a:lnTo>
                  <a:lnTo>
                    <a:pt x="3403" y="0"/>
                  </a:lnTo>
                  <a:lnTo>
                    <a:pt x="4975" y="99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3"/>
            <p:cNvSpPr/>
            <p:nvPr/>
          </p:nvSpPr>
          <p:spPr>
            <a:xfrm>
              <a:off x="5789645" y="2766484"/>
              <a:ext cx="148628" cy="148628"/>
            </a:xfrm>
            <a:custGeom>
              <a:rect b="b" l="l" r="r" t="t"/>
              <a:pathLst>
                <a:path extrusionOk="0" h="1788" w="1788">
                  <a:moveTo>
                    <a:pt x="1723" y="797"/>
                  </a:moveTo>
                  <a:cubicBezTo>
                    <a:pt x="1658" y="345"/>
                    <a:pt x="1227" y="0"/>
                    <a:pt x="775" y="65"/>
                  </a:cubicBezTo>
                  <a:cubicBezTo>
                    <a:pt x="323" y="130"/>
                    <a:pt x="0" y="560"/>
                    <a:pt x="65" y="1013"/>
                  </a:cubicBezTo>
                  <a:cubicBezTo>
                    <a:pt x="108" y="1465"/>
                    <a:pt x="538" y="1788"/>
                    <a:pt x="991" y="1745"/>
                  </a:cubicBezTo>
                  <a:cubicBezTo>
                    <a:pt x="1443" y="1680"/>
                    <a:pt x="1787" y="1249"/>
                    <a:pt x="1723" y="797"/>
                  </a:cubicBezTo>
                  <a:close/>
                </a:path>
              </a:pathLst>
            </a:custGeom>
            <a:solidFill>
              <a:srgbClr val="9AB6C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3"/>
            <p:cNvSpPr/>
            <p:nvPr/>
          </p:nvSpPr>
          <p:spPr>
            <a:xfrm>
              <a:off x="5508599" y="2675212"/>
              <a:ext cx="146799" cy="146799"/>
            </a:xfrm>
            <a:custGeom>
              <a:rect b="b" l="l" r="r" t="t"/>
              <a:pathLst>
                <a:path extrusionOk="0" h="1766" w="1766">
                  <a:moveTo>
                    <a:pt x="1701" y="775"/>
                  </a:moveTo>
                  <a:cubicBezTo>
                    <a:pt x="1637" y="323"/>
                    <a:pt x="1228" y="0"/>
                    <a:pt x="775" y="65"/>
                  </a:cubicBezTo>
                  <a:cubicBezTo>
                    <a:pt x="323" y="129"/>
                    <a:pt x="0" y="539"/>
                    <a:pt x="65" y="991"/>
                  </a:cubicBezTo>
                  <a:cubicBezTo>
                    <a:pt x="129" y="1443"/>
                    <a:pt x="538" y="1766"/>
                    <a:pt x="991" y="1701"/>
                  </a:cubicBezTo>
                  <a:cubicBezTo>
                    <a:pt x="1443" y="1637"/>
                    <a:pt x="1766" y="1228"/>
                    <a:pt x="1701" y="775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3"/>
            <p:cNvSpPr/>
            <p:nvPr/>
          </p:nvSpPr>
          <p:spPr>
            <a:xfrm>
              <a:off x="5497793" y="2662660"/>
              <a:ext cx="145136" cy="146882"/>
            </a:xfrm>
            <a:custGeom>
              <a:rect b="b" l="l" r="r" t="t"/>
              <a:pathLst>
                <a:path extrusionOk="0" h="1767" w="1746">
                  <a:moveTo>
                    <a:pt x="1681" y="776"/>
                  </a:moveTo>
                  <a:cubicBezTo>
                    <a:pt x="1638" y="323"/>
                    <a:pt x="1207" y="0"/>
                    <a:pt x="755" y="65"/>
                  </a:cubicBezTo>
                  <a:cubicBezTo>
                    <a:pt x="302" y="130"/>
                    <a:pt x="1" y="539"/>
                    <a:pt x="44" y="991"/>
                  </a:cubicBezTo>
                  <a:cubicBezTo>
                    <a:pt x="109" y="1443"/>
                    <a:pt x="518" y="1766"/>
                    <a:pt x="970" y="1702"/>
                  </a:cubicBezTo>
                  <a:cubicBezTo>
                    <a:pt x="1422" y="1637"/>
                    <a:pt x="1745" y="1228"/>
                    <a:pt x="1681" y="77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3"/>
            <p:cNvSpPr/>
            <p:nvPr/>
          </p:nvSpPr>
          <p:spPr>
            <a:xfrm>
              <a:off x="5943510" y="2974130"/>
              <a:ext cx="145136" cy="145053"/>
            </a:xfrm>
            <a:custGeom>
              <a:rect b="b" l="l" r="r" t="t"/>
              <a:pathLst>
                <a:path extrusionOk="0" h="1745" w="1746">
                  <a:moveTo>
                    <a:pt x="1702" y="754"/>
                  </a:moveTo>
                  <a:cubicBezTo>
                    <a:pt x="1638" y="302"/>
                    <a:pt x="1228" y="0"/>
                    <a:pt x="776" y="43"/>
                  </a:cubicBezTo>
                  <a:cubicBezTo>
                    <a:pt x="324" y="108"/>
                    <a:pt x="1" y="517"/>
                    <a:pt x="66" y="969"/>
                  </a:cubicBezTo>
                  <a:cubicBezTo>
                    <a:pt x="130" y="1422"/>
                    <a:pt x="539" y="1745"/>
                    <a:pt x="992" y="1680"/>
                  </a:cubicBezTo>
                  <a:cubicBezTo>
                    <a:pt x="1444" y="1615"/>
                    <a:pt x="1745" y="1206"/>
                    <a:pt x="1702" y="75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3"/>
            <p:cNvSpPr/>
            <p:nvPr/>
          </p:nvSpPr>
          <p:spPr>
            <a:xfrm>
              <a:off x="5931041" y="2959833"/>
              <a:ext cx="146882" cy="146799"/>
            </a:xfrm>
            <a:custGeom>
              <a:rect b="b" l="l" r="r" t="t"/>
              <a:pathLst>
                <a:path extrusionOk="0" h="1766" w="1767">
                  <a:moveTo>
                    <a:pt x="1701" y="775"/>
                  </a:moveTo>
                  <a:cubicBezTo>
                    <a:pt x="1637" y="323"/>
                    <a:pt x="1228" y="0"/>
                    <a:pt x="775" y="65"/>
                  </a:cubicBezTo>
                  <a:cubicBezTo>
                    <a:pt x="323" y="129"/>
                    <a:pt x="0" y="538"/>
                    <a:pt x="65" y="991"/>
                  </a:cubicBezTo>
                  <a:cubicBezTo>
                    <a:pt x="129" y="1443"/>
                    <a:pt x="539" y="1766"/>
                    <a:pt x="991" y="1701"/>
                  </a:cubicBezTo>
                  <a:cubicBezTo>
                    <a:pt x="1443" y="1637"/>
                    <a:pt x="1766" y="1228"/>
                    <a:pt x="1701" y="7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3"/>
            <p:cNvSpPr/>
            <p:nvPr/>
          </p:nvSpPr>
          <p:spPr>
            <a:xfrm>
              <a:off x="6131539" y="1828498"/>
              <a:ext cx="411718" cy="520944"/>
            </a:xfrm>
            <a:custGeom>
              <a:rect b="b" l="l" r="r" t="t"/>
              <a:pathLst>
                <a:path extrusionOk="0" h="6267" w="4953">
                  <a:moveTo>
                    <a:pt x="0" y="5664"/>
                  </a:moveTo>
                  <a:lnTo>
                    <a:pt x="4135" y="0"/>
                  </a:lnTo>
                  <a:lnTo>
                    <a:pt x="4953" y="603"/>
                  </a:lnTo>
                  <a:lnTo>
                    <a:pt x="840" y="626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0" name="Google Shape;13490;p3"/>
            <p:cNvSpPr/>
            <p:nvPr/>
          </p:nvSpPr>
          <p:spPr>
            <a:xfrm>
              <a:off x="6203110" y="1873220"/>
              <a:ext cx="356274" cy="429756"/>
            </a:xfrm>
            <a:custGeom>
              <a:rect b="b" l="l" r="r" t="t"/>
              <a:pathLst>
                <a:path extrusionOk="0" h="5170" w="4286">
                  <a:moveTo>
                    <a:pt x="0" y="4588"/>
                  </a:moveTo>
                  <a:lnTo>
                    <a:pt x="3360" y="1"/>
                  </a:lnTo>
                  <a:cubicBezTo>
                    <a:pt x="3640" y="195"/>
                    <a:pt x="3941" y="345"/>
                    <a:pt x="4286" y="431"/>
                  </a:cubicBezTo>
                  <a:lnTo>
                    <a:pt x="840" y="5169"/>
                  </a:lnTo>
                  <a:cubicBezTo>
                    <a:pt x="603" y="4932"/>
                    <a:pt x="302" y="4717"/>
                    <a:pt x="0" y="45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1" name="Google Shape;13491;p3"/>
            <p:cNvSpPr/>
            <p:nvPr/>
          </p:nvSpPr>
          <p:spPr>
            <a:xfrm>
              <a:off x="6502028" y="1481201"/>
              <a:ext cx="352699" cy="352782"/>
            </a:xfrm>
            <a:custGeom>
              <a:rect b="b" l="l" r="r" t="t"/>
              <a:pathLst>
                <a:path extrusionOk="0" h="4244" w="4243">
                  <a:moveTo>
                    <a:pt x="1896" y="130"/>
                  </a:moveTo>
                  <a:cubicBezTo>
                    <a:pt x="2994" y="1"/>
                    <a:pt x="3984" y="798"/>
                    <a:pt x="4114" y="1896"/>
                  </a:cubicBezTo>
                  <a:cubicBezTo>
                    <a:pt x="4243" y="2994"/>
                    <a:pt x="3446" y="3985"/>
                    <a:pt x="2348" y="4114"/>
                  </a:cubicBezTo>
                  <a:cubicBezTo>
                    <a:pt x="1250" y="4243"/>
                    <a:pt x="259" y="3468"/>
                    <a:pt x="130" y="2370"/>
                  </a:cubicBezTo>
                  <a:cubicBezTo>
                    <a:pt x="1" y="1271"/>
                    <a:pt x="776" y="259"/>
                    <a:pt x="1896" y="130"/>
                  </a:cubicBezTo>
                  <a:close/>
                </a:path>
              </a:pathLst>
            </a:custGeom>
            <a:solidFill>
              <a:srgbClr val="E65C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3"/>
            <p:cNvSpPr/>
            <p:nvPr/>
          </p:nvSpPr>
          <p:spPr>
            <a:xfrm>
              <a:off x="6340931" y="1330827"/>
              <a:ext cx="608724" cy="608724"/>
            </a:xfrm>
            <a:custGeom>
              <a:rect b="b" l="l" r="r" t="t"/>
              <a:pathLst>
                <a:path extrusionOk="0" h="7323" w="7323">
                  <a:moveTo>
                    <a:pt x="3252" y="238"/>
                  </a:moveTo>
                  <a:cubicBezTo>
                    <a:pt x="5147" y="1"/>
                    <a:pt x="6870" y="1358"/>
                    <a:pt x="7085" y="3274"/>
                  </a:cubicBezTo>
                  <a:cubicBezTo>
                    <a:pt x="7322" y="5169"/>
                    <a:pt x="5944" y="6892"/>
                    <a:pt x="4049" y="7107"/>
                  </a:cubicBezTo>
                  <a:cubicBezTo>
                    <a:pt x="2154" y="7323"/>
                    <a:pt x="431" y="5966"/>
                    <a:pt x="216" y="4071"/>
                  </a:cubicBezTo>
                  <a:cubicBezTo>
                    <a:pt x="1" y="2176"/>
                    <a:pt x="1357" y="453"/>
                    <a:pt x="3252" y="2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3"/>
            <p:cNvSpPr/>
            <p:nvPr/>
          </p:nvSpPr>
          <p:spPr>
            <a:xfrm>
              <a:off x="6367781" y="1373803"/>
              <a:ext cx="581875" cy="558600"/>
            </a:xfrm>
            <a:custGeom>
              <a:rect b="b" l="l" r="r" t="t"/>
              <a:pathLst>
                <a:path extrusionOk="0" h="6720" w="7000">
                  <a:moveTo>
                    <a:pt x="6138" y="1121"/>
                  </a:moveTo>
                  <a:cubicBezTo>
                    <a:pt x="6482" y="1594"/>
                    <a:pt x="6698" y="2154"/>
                    <a:pt x="6762" y="2757"/>
                  </a:cubicBezTo>
                  <a:cubicBezTo>
                    <a:pt x="6999" y="4652"/>
                    <a:pt x="5621" y="6375"/>
                    <a:pt x="3726" y="6590"/>
                  </a:cubicBezTo>
                  <a:cubicBezTo>
                    <a:pt x="2671" y="6719"/>
                    <a:pt x="1616" y="6353"/>
                    <a:pt x="862" y="5578"/>
                  </a:cubicBezTo>
                  <a:cubicBezTo>
                    <a:pt x="517" y="5104"/>
                    <a:pt x="302" y="4544"/>
                    <a:pt x="237" y="3963"/>
                  </a:cubicBezTo>
                  <a:cubicBezTo>
                    <a:pt x="1" y="2068"/>
                    <a:pt x="1357" y="345"/>
                    <a:pt x="3274" y="108"/>
                  </a:cubicBezTo>
                  <a:cubicBezTo>
                    <a:pt x="4329" y="1"/>
                    <a:pt x="5384" y="367"/>
                    <a:pt x="6138" y="1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3"/>
            <p:cNvSpPr/>
            <p:nvPr/>
          </p:nvSpPr>
          <p:spPr>
            <a:xfrm>
              <a:off x="6468030" y="1459755"/>
              <a:ext cx="352699" cy="352699"/>
            </a:xfrm>
            <a:custGeom>
              <a:rect b="b" l="l" r="r" t="t"/>
              <a:pathLst>
                <a:path extrusionOk="0" h="4243" w="4243">
                  <a:moveTo>
                    <a:pt x="1895" y="130"/>
                  </a:moveTo>
                  <a:cubicBezTo>
                    <a:pt x="2994" y="0"/>
                    <a:pt x="3984" y="776"/>
                    <a:pt x="4113" y="1874"/>
                  </a:cubicBezTo>
                  <a:cubicBezTo>
                    <a:pt x="4243" y="2972"/>
                    <a:pt x="3467" y="3984"/>
                    <a:pt x="2369" y="4113"/>
                  </a:cubicBezTo>
                  <a:cubicBezTo>
                    <a:pt x="1249" y="4243"/>
                    <a:pt x="259" y="3446"/>
                    <a:pt x="130" y="2348"/>
                  </a:cubicBezTo>
                  <a:cubicBezTo>
                    <a:pt x="0" y="1249"/>
                    <a:pt x="797" y="259"/>
                    <a:pt x="1895" y="1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5" name="Google Shape;13495;p3"/>
            <p:cNvSpPr/>
            <p:nvPr/>
          </p:nvSpPr>
          <p:spPr>
            <a:xfrm>
              <a:off x="6505602" y="1495582"/>
              <a:ext cx="315127" cy="309724"/>
            </a:xfrm>
            <a:custGeom>
              <a:rect b="b" l="l" r="r" t="t"/>
              <a:pathLst>
                <a:path extrusionOk="0" h="3726" w="3791">
                  <a:moveTo>
                    <a:pt x="3123" y="302"/>
                  </a:moveTo>
                  <a:cubicBezTo>
                    <a:pt x="3425" y="603"/>
                    <a:pt x="3597" y="1012"/>
                    <a:pt x="3661" y="1443"/>
                  </a:cubicBezTo>
                  <a:cubicBezTo>
                    <a:pt x="3791" y="2541"/>
                    <a:pt x="2994" y="3553"/>
                    <a:pt x="1896" y="3682"/>
                  </a:cubicBezTo>
                  <a:cubicBezTo>
                    <a:pt x="1465" y="3726"/>
                    <a:pt x="1034" y="3618"/>
                    <a:pt x="668" y="3402"/>
                  </a:cubicBezTo>
                  <a:cubicBezTo>
                    <a:pt x="367" y="3079"/>
                    <a:pt x="173" y="2692"/>
                    <a:pt x="130" y="2240"/>
                  </a:cubicBezTo>
                  <a:cubicBezTo>
                    <a:pt x="1" y="1163"/>
                    <a:pt x="776" y="172"/>
                    <a:pt x="1874" y="43"/>
                  </a:cubicBezTo>
                  <a:cubicBezTo>
                    <a:pt x="2305" y="0"/>
                    <a:pt x="2757" y="86"/>
                    <a:pt x="3123" y="30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6" name="Google Shape;13496;p3"/>
            <p:cNvSpPr/>
            <p:nvPr/>
          </p:nvSpPr>
          <p:spPr>
            <a:xfrm>
              <a:off x="6503857" y="1495582"/>
              <a:ext cx="295426" cy="288277"/>
            </a:xfrm>
            <a:custGeom>
              <a:rect b="b" l="l" r="r" t="t"/>
              <a:pathLst>
                <a:path extrusionOk="0" h="3468" w="3554">
                  <a:moveTo>
                    <a:pt x="517" y="3209"/>
                  </a:moveTo>
                  <a:cubicBezTo>
                    <a:pt x="302" y="2929"/>
                    <a:pt x="172" y="2606"/>
                    <a:pt x="151" y="2261"/>
                  </a:cubicBezTo>
                  <a:cubicBezTo>
                    <a:pt x="0" y="1163"/>
                    <a:pt x="797" y="172"/>
                    <a:pt x="1895" y="43"/>
                  </a:cubicBezTo>
                  <a:cubicBezTo>
                    <a:pt x="2283" y="0"/>
                    <a:pt x="2692" y="65"/>
                    <a:pt x="3036" y="237"/>
                  </a:cubicBezTo>
                  <a:cubicBezTo>
                    <a:pt x="3252" y="517"/>
                    <a:pt x="3381" y="840"/>
                    <a:pt x="3424" y="1184"/>
                  </a:cubicBezTo>
                  <a:cubicBezTo>
                    <a:pt x="3553" y="2283"/>
                    <a:pt x="2757" y="3295"/>
                    <a:pt x="1658" y="3424"/>
                  </a:cubicBezTo>
                  <a:cubicBezTo>
                    <a:pt x="1271" y="3467"/>
                    <a:pt x="883" y="3381"/>
                    <a:pt x="517" y="3209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3"/>
            <p:cNvSpPr/>
            <p:nvPr/>
          </p:nvSpPr>
          <p:spPr>
            <a:xfrm>
              <a:off x="5963211" y="2514115"/>
              <a:ext cx="164754" cy="179051"/>
            </a:xfrm>
            <a:custGeom>
              <a:rect b="b" l="l" r="r" t="t"/>
              <a:pathLst>
                <a:path extrusionOk="0" h="2154" w="1982">
                  <a:moveTo>
                    <a:pt x="1" y="1184"/>
                  </a:moveTo>
                  <a:lnTo>
                    <a:pt x="862" y="0"/>
                  </a:lnTo>
                  <a:lnTo>
                    <a:pt x="1982" y="775"/>
                  </a:lnTo>
                  <a:lnTo>
                    <a:pt x="991" y="2153"/>
                  </a:lnTo>
                  <a:cubicBezTo>
                    <a:pt x="582" y="1895"/>
                    <a:pt x="259" y="1572"/>
                    <a:pt x="1" y="1163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3"/>
            <p:cNvSpPr/>
            <p:nvPr/>
          </p:nvSpPr>
          <p:spPr>
            <a:xfrm>
              <a:off x="5882662" y="2224091"/>
              <a:ext cx="461926" cy="460097"/>
            </a:xfrm>
            <a:custGeom>
              <a:rect b="b" l="l" r="r" t="t"/>
              <a:pathLst>
                <a:path extrusionOk="0" h="5535" w="5557">
                  <a:moveTo>
                    <a:pt x="2477" y="173"/>
                  </a:moveTo>
                  <a:cubicBezTo>
                    <a:pt x="3920" y="1"/>
                    <a:pt x="5234" y="1034"/>
                    <a:pt x="5384" y="2455"/>
                  </a:cubicBezTo>
                  <a:cubicBezTo>
                    <a:pt x="5557" y="3898"/>
                    <a:pt x="4523" y="5190"/>
                    <a:pt x="3102" y="5363"/>
                  </a:cubicBezTo>
                  <a:cubicBezTo>
                    <a:pt x="1659" y="5535"/>
                    <a:pt x="345" y="4501"/>
                    <a:pt x="173" y="3058"/>
                  </a:cubicBezTo>
                  <a:cubicBezTo>
                    <a:pt x="1" y="1637"/>
                    <a:pt x="1034" y="324"/>
                    <a:pt x="2477" y="1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3"/>
            <p:cNvSpPr/>
            <p:nvPr/>
          </p:nvSpPr>
          <p:spPr>
            <a:xfrm>
              <a:off x="5905937" y="2254515"/>
              <a:ext cx="438651" cy="424353"/>
            </a:xfrm>
            <a:custGeom>
              <a:rect b="b" l="l" r="r" t="t"/>
              <a:pathLst>
                <a:path extrusionOk="0" h="5105" w="5277">
                  <a:moveTo>
                    <a:pt x="4631" y="862"/>
                  </a:moveTo>
                  <a:cubicBezTo>
                    <a:pt x="4889" y="1228"/>
                    <a:pt x="5061" y="1659"/>
                    <a:pt x="5104" y="2089"/>
                  </a:cubicBezTo>
                  <a:cubicBezTo>
                    <a:pt x="5277" y="3532"/>
                    <a:pt x="4243" y="4824"/>
                    <a:pt x="2822" y="4997"/>
                  </a:cubicBezTo>
                  <a:cubicBezTo>
                    <a:pt x="2003" y="5104"/>
                    <a:pt x="1207" y="4824"/>
                    <a:pt x="647" y="4243"/>
                  </a:cubicBezTo>
                  <a:cubicBezTo>
                    <a:pt x="367" y="3877"/>
                    <a:pt x="216" y="3446"/>
                    <a:pt x="151" y="3015"/>
                  </a:cubicBezTo>
                  <a:cubicBezTo>
                    <a:pt x="1" y="1573"/>
                    <a:pt x="1013" y="259"/>
                    <a:pt x="2456" y="87"/>
                  </a:cubicBezTo>
                  <a:cubicBezTo>
                    <a:pt x="3252" y="1"/>
                    <a:pt x="4071" y="281"/>
                    <a:pt x="4631" y="8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0" name="Google Shape;13500;p3"/>
            <p:cNvSpPr/>
            <p:nvPr/>
          </p:nvSpPr>
          <p:spPr>
            <a:xfrm>
              <a:off x="6006186" y="2338638"/>
              <a:ext cx="266831" cy="266831"/>
            </a:xfrm>
            <a:custGeom>
              <a:rect b="b" l="l" r="r" t="t"/>
              <a:pathLst>
                <a:path extrusionOk="0" h="3210" w="3210">
                  <a:moveTo>
                    <a:pt x="1422" y="87"/>
                  </a:moveTo>
                  <a:cubicBezTo>
                    <a:pt x="2262" y="1"/>
                    <a:pt x="3015" y="582"/>
                    <a:pt x="3123" y="1422"/>
                  </a:cubicBezTo>
                  <a:cubicBezTo>
                    <a:pt x="3209" y="2262"/>
                    <a:pt x="2606" y="3016"/>
                    <a:pt x="1788" y="3102"/>
                  </a:cubicBezTo>
                  <a:cubicBezTo>
                    <a:pt x="948" y="3209"/>
                    <a:pt x="194" y="2606"/>
                    <a:pt x="108" y="1767"/>
                  </a:cubicBezTo>
                  <a:cubicBezTo>
                    <a:pt x="1" y="948"/>
                    <a:pt x="604" y="195"/>
                    <a:pt x="1422" y="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1" name="Google Shape;13501;p3"/>
            <p:cNvSpPr/>
            <p:nvPr/>
          </p:nvSpPr>
          <p:spPr>
            <a:xfrm>
              <a:off x="5981166" y="2320766"/>
              <a:ext cx="266748" cy="268577"/>
            </a:xfrm>
            <a:custGeom>
              <a:rect b="b" l="l" r="r" t="t"/>
              <a:pathLst>
                <a:path extrusionOk="0" h="3231" w="3209">
                  <a:moveTo>
                    <a:pt x="1421" y="108"/>
                  </a:moveTo>
                  <a:cubicBezTo>
                    <a:pt x="2261" y="0"/>
                    <a:pt x="3015" y="603"/>
                    <a:pt x="3101" y="1422"/>
                  </a:cubicBezTo>
                  <a:cubicBezTo>
                    <a:pt x="3209" y="2261"/>
                    <a:pt x="2606" y="3037"/>
                    <a:pt x="1788" y="3123"/>
                  </a:cubicBezTo>
                  <a:cubicBezTo>
                    <a:pt x="948" y="3231"/>
                    <a:pt x="172" y="2628"/>
                    <a:pt x="86" y="1788"/>
                  </a:cubicBezTo>
                  <a:cubicBezTo>
                    <a:pt x="0" y="948"/>
                    <a:pt x="582" y="194"/>
                    <a:pt x="1421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2" name="Google Shape;13502;p3"/>
            <p:cNvSpPr/>
            <p:nvPr/>
          </p:nvSpPr>
          <p:spPr>
            <a:xfrm>
              <a:off x="6008015" y="2347615"/>
              <a:ext cx="239899" cy="236324"/>
            </a:xfrm>
            <a:custGeom>
              <a:rect b="b" l="l" r="r" t="t"/>
              <a:pathLst>
                <a:path extrusionOk="0" h="2843" w="2886">
                  <a:moveTo>
                    <a:pt x="2369" y="237"/>
                  </a:moveTo>
                  <a:cubicBezTo>
                    <a:pt x="2606" y="474"/>
                    <a:pt x="2757" y="776"/>
                    <a:pt x="2778" y="1099"/>
                  </a:cubicBezTo>
                  <a:cubicBezTo>
                    <a:pt x="2886" y="1938"/>
                    <a:pt x="2283" y="2714"/>
                    <a:pt x="1465" y="2800"/>
                  </a:cubicBezTo>
                  <a:cubicBezTo>
                    <a:pt x="1120" y="2843"/>
                    <a:pt x="797" y="2778"/>
                    <a:pt x="517" y="2606"/>
                  </a:cubicBezTo>
                  <a:cubicBezTo>
                    <a:pt x="280" y="2369"/>
                    <a:pt x="129" y="2068"/>
                    <a:pt x="108" y="1723"/>
                  </a:cubicBezTo>
                  <a:cubicBezTo>
                    <a:pt x="0" y="905"/>
                    <a:pt x="603" y="151"/>
                    <a:pt x="1421" y="43"/>
                  </a:cubicBezTo>
                  <a:cubicBezTo>
                    <a:pt x="1766" y="0"/>
                    <a:pt x="2089" y="65"/>
                    <a:pt x="2369" y="237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3" name="Google Shape;13503;p3"/>
            <p:cNvSpPr/>
            <p:nvPr/>
          </p:nvSpPr>
          <p:spPr>
            <a:xfrm>
              <a:off x="6008015" y="2347615"/>
              <a:ext cx="222027" cy="220281"/>
            </a:xfrm>
            <a:custGeom>
              <a:rect b="b" l="l" r="r" t="t"/>
              <a:pathLst>
                <a:path extrusionOk="0" h="2650" w="2671">
                  <a:moveTo>
                    <a:pt x="388" y="2434"/>
                  </a:moveTo>
                  <a:cubicBezTo>
                    <a:pt x="237" y="2240"/>
                    <a:pt x="129" y="1982"/>
                    <a:pt x="108" y="1723"/>
                  </a:cubicBezTo>
                  <a:cubicBezTo>
                    <a:pt x="0" y="905"/>
                    <a:pt x="603" y="151"/>
                    <a:pt x="1421" y="43"/>
                  </a:cubicBezTo>
                  <a:cubicBezTo>
                    <a:pt x="1723" y="0"/>
                    <a:pt x="2024" y="65"/>
                    <a:pt x="2283" y="194"/>
                  </a:cubicBezTo>
                  <a:cubicBezTo>
                    <a:pt x="2455" y="410"/>
                    <a:pt x="2541" y="668"/>
                    <a:pt x="2584" y="926"/>
                  </a:cubicBezTo>
                  <a:cubicBezTo>
                    <a:pt x="2670" y="1745"/>
                    <a:pt x="2089" y="2498"/>
                    <a:pt x="1249" y="2606"/>
                  </a:cubicBezTo>
                  <a:cubicBezTo>
                    <a:pt x="948" y="2649"/>
                    <a:pt x="646" y="2584"/>
                    <a:pt x="388" y="2455"/>
                  </a:cubicBez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4" name="Google Shape;13504;p3"/>
            <p:cNvSpPr/>
            <p:nvPr/>
          </p:nvSpPr>
          <p:spPr>
            <a:xfrm>
              <a:off x="5757393" y="2789759"/>
              <a:ext cx="216707" cy="193432"/>
            </a:xfrm>
            <a:custGeom>
              <a:rect b="b" l="l" r="r" t="t"/>
              <a:pathLst>
                <a:path extrusionOk="0" h="2327" w="2607">
                  <a:moveTo>
                    <a:pt x="0" y="1379"/>
                  </a:moveTo>
                  <a:cubicBezTo>
                    <a:pt x="259" y="1982"/>
                    <a:pt x="883" y="2326"/>
                    <a:pt x="1529" y="2240"/>
                  </a:cubicBezTo>
                  <a:cubicBezTo>
                    <a:pt x="1982" y="2197"/>
                    <a:pt x="2391" y="1917"/>
                    <a:pt x="2606" y="1508"/>
                  </a:cubicBezTo>
                  <a:lnTo>
                    <a:pt x="1572" y="0"/>
                  </a:lnTo>
                  <a:lnTo>
                    <a:pt x="0" y="1379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5" name="Google Shape;13505;p3"/>
            <p:cNvSpPr/>
            <p:nvPr/>
          </p:nvSpPr>
          <p:spPr>
            <a:xfrm>
              <a:off x="5728714" y="2710956"/>
              <a:ext cx="248959" cy="239982"/>
            </a:xfrm>
            <a:custGeom>
              <a:rect b="b" l="l" r="r" t="t"/>
              <a:pathLst>
                <a:path extrusionOk="0" h="2887" w="2995">
                  <a:moveTo>
                    <a:pt x="2908" y="1228"/>
                  </a:moveTo>
                  <a:cubicBezTo>
                    <a:pt x="2865" y="927"/>
                    <a:pt x="2736" y="647"/>
                    <a:pt x="2520" y="410"/>
                  </a:cubicBezTo>
                  <a:cubicBezTo>
                    <a:pt x="2197" y="130"/>
                    <a:pt x="1788" y="1"/>
                    <a:pt x="1358" y="44"/>
                  </a:cubicBezTo>
                  <a:cubicBezTo>
                    <a:pt x="561" y="152"/>
                    <a:pt x="1" y="884"/>
                    <a:pt x="109" y="1659"/>
                  </a:cubicBezTo>
                  <a:cubicBezTo>
                    <a:pt x="152" y="1960"/>
                    <a:pt x="281" y="2240"/>
                    <a:pt x="496" y="2477"/>
                  </a:cubicBezTo>
                  <a:cubicBezTo>
                    <a:pt x="819" y="2757"/>
                    <a:pt x="1228" y="2886"/>
                    <a:pt x="1659" y="2843"/>
                  </a:cubicBezTo>
                  <a:cubicBezTo>
                    <a:pt x="2456" y="2736"/>
                    <a:pt x="2994" y="2004"/>
                    <a:pt x="2908" y="12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6" name="Google Shape;13506;p3"/>
            <p:cNvSpPr/>
            <p:nvPr/>
          </p:nvSpPr>
          <p:spPr>
            <a:xfrm>
              <a:off x="5777093" y="2753932"/>
              <a:ext cx="146882" cy="148711"/>
            </a:xfrm>
            <a:custGeom>
              <a:rect b="b" l="l" r="r" t="t"/>
              <a:pathLst>
                <a:path extrusionOk="0" h="1789" w="1767">
                  <a:moveTo>
                    <a:pt x="1723" y="776"/>
                  </a:moveTo>
                  <a:cubicBezTo>
                    <a:pt x="1658" y="324"/>
                    <a:pt x="1228" y="1"/>
                    <a:pt x="776" y="65"/>
                  </a:cubicBezTo>
                  <a:cubicBezTo>
                    <a:pt x="323" y="130"/>
                    <a:pt x="0" y="539"/>
                    <a:pt x="43" y="1013"/>
                  </a:cubicBezTo>
                  <a:cubicBezTo>
                    <a:pt x="108" y="1465"/>
                    <a:pt x="539" y="1788"/>
                    <a:pt x="991" y="1723"/>
                  </a:cubicBezTo>
                  <a:cubicBezTo>
                    <a:pt x="1465" y="1659"/>
                    <a:pt x="1766" y="1250"/>
                    <a:pt x="1723" y="776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7" name="Google Shape;13507;p3"/>
            <p:cNvSpPr/>
            <p:nvPr/>
          </p:nvSpPr>
          <p:spPr>
            <a:xfrm>
              <a:off x="5531874" y="2696658"/>
              <a:ext cx="77057" cy="78886"/>
            </a:xfrm>
            <a:custGeom>
              <a:rect b="b" l="l" r="r" t="t"/>
              <a:pathLst>
                <a:path extrusionOk="0" h="949" w="927">
                  <a:moveTo>
                    <a:pt x="905" y="410"/>
                  </a:moveTo>
                  <a:cubicBezTo>
                    <a:pt x="861" y="173"/>
                    <a:pt x="646" y="1"/>
                    <a:pt x="409" y="44"/>
                  </a:cubicBezTo>
                  <a:cubicBezTo>
                    <a:pt x="172" y="65"/>
                    <a:pt x="0" y="281"/>
                    <a:pt x="22" y="517"/>
                  </a:cubicBezTo>
                  <a:cubicBezTo>
                    <a:pt x="65" y="776"/>
                    <a:pt x="280" y="948"/>
                    <a:pt x="517" y="905"/>
                  </a:cubicBezTo>
                  <a:cubicBezTo>
                    <a:pt x="754" y="883"/>
                    <a:pt x="926" y="647"/>
                    <a:pt x="905" y="41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8" name="Google Shape;13508;p3"/>
            <p:cNvSpPr/>
            <p:nvPr/>
          </p:nvSpPr>
          <p:spPr>
            <a:xfrm>
              <a:off x="5965039" y="2993831"/>
              <a:ext cx="78803" cy="78803"/>
            </a:xfrm>
            <a:custGeom>
              <a:rect b="b" l="l" r="r" t="t"/>
              <a:pathLst>
                <a:path extrusionOk="0" h="948" w="948">
                  <a:moveTo>
                    <a:pt x="905" y="409"/>
                  </a:moveTo>
                  <a:cubicBezTo>
                    <a:pt x="883" y="173"/>
                    <a:pt x="646" y="0"/>
                    <a:pt x="410" y="43"/>
                  </a:cubicBezTo>
                  <a:cubicBezTo>
                    <a:pt x="173" y="65"/>
                    <a:pt x="0" y="280"/>
                    <a:pt x="43" y="539"/>
                  </a:cubicBezTo>
                  <a:cubicBezTo>
                    <a:pt x="65" y="775"/>
                    <a:pt x="302" y="948"/>
                    <a:pt x="539" y="905"/>
                  </a:cubicBezTo>
                  <a:cubicBezTo>
                    <a:pt x="776" y="883"/>
                    <a:pt x="948" y="646"/>
                    <a:pt x="905" y="40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3"/>
            <p:cNvSpPr/>
            <p:nvPr/>
          </p:nvSpPr>
          <p:spPr>
            <a:xfrm>
              <a:off x="5313421" y="3022426"/>
              <a:ext cx="111138" cy="111055"/>
            </a:xfrm>
            <a:custGeom>
              <a:rect b="b" l="l" r="r" t="t"/>
              <a:pathLst>
                <a:path extrusionOk="0" h="1336" w="1337">
                  <a:moveTo>
                    <a:pt x="1271" y="582"/>
                  </a:moveTo>
                  <a:cubicBezTo>
                    <a:pt x="1228" y="238"/>
                    <a:pt x="927" y="1"/>
                    <a:pt x="582" y="44"/>
                  </a:cubicBezTo>
                  <a:cubicBezTo>
                    <a:pt x="238" y="108"/>
                    <a:pt x="1" y="410"/>
                    <a:pt x="44" y="755"/>
                  </a:cubicBezTo>
                  <a:cubicBezTo>
                    <a:pt x="87" y="1099"/>
                    <a:pt x="410" y="1336"/>
                    <a:pt x="755" y="1293"/>
                  </a:cubicBezTo>
                  <a:cubicBezTo>
                    <a:pt x="1078" y="1250"/>
                    <a:pt x="1336" y="927"/>
                    <a:pt x="1293" y="5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3"/>
            <p:cNvSpPr/>
            <p:nvPr/>
          </p:nvSpPr>
          <p:spPr>
            <a:xfrm>
              <a:off x="5302698" y="3013532"/>
              <a:ext cx="111055" cy="111055"/>
            </a:xfrm>
            <a:custGeom>
              <a:rect b="b" l="l" r="r" t="t"/>
              <a:pathLst>
                <a:path extrusionOk="0" h="1336" w="1336">
                  <a:moveTo>
                    <a:pt x="1293" y="582"/>
                  </a:moveTo>
                  <a:cubicBezTo>
                    <a:pt x="1250" y="237"/>
                    <a:pt x="927" y="0"/>
                    <a:pt x="604" y="43"/>
                  </a:cubicBezTo>
                  <a:cubicBezTo>
                    <a:pt x="259" y="86"/>
                    <a:pt x="1" y="409"/>
                    <a:pt x="65" y="754"/>
                  </a:cubicBezTo>
                  <a:cubicBezTo>
                    <a:pt x="108" y="1098"/>
                    <a:pt x="410" y="1335"/>
                    <a:pt x="754" y="1292"/>
                  </a:cubicBezTo>
                  <a:cubicBezTo>
                    <a:pt x="1099" y="1249"/>
                    <a:pt x="1336" y="926"/>
                    <a:pt x="1293" y="58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3"/>
            <p:cNvSpPr/>
            <p:nvPr/>
          </p:nvSpPr>
          <p:spPr>
            <a:xfrm>
              <a:off x="5327802" y="3038553"/>
              <a:ext cx="60931" cy="59185"/>
            </a:xfrm>
            <a:custGeom>
              <a:rect b="b" l="l" r="r" t="t"/>
              <a:pathLst>
                <a:path extrusionOk="0" h="712" w="733">
                  <a:moveTo>
                    <a:pt x="711" y="324"/>
                  </a:moveTo>
                  <a:cubicBezTo>
                    <a:pt x="689" y="130"/>
                    <a:pt x="517" y="1"/>
                    <a:pt x="323" y="22"/>
                  </a:cubicBezTo>
                  <a:cubicBezTo>
                    <a:pt x="151" y="44"/>
                    <a:pt x="0" y="216"/>
                    <a:pt x="43" y="410"/>
                  </a:cubicBezTo>
                  <a:cubicBezTo>
                    <a:pt x="65" y="582"/>
                    <a:pt x="237" y="711"/>
                    <a:pt x="409" y="690"/>
                  </a:cubicBezTo>
                  <a:cubicBezTo>
                    <a:pt x="603" y="668"/>
                    <a:pt x="732" y="496"/>
                    <a:pt x="711" y="32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2" name="Google Shape;13512;p3"/>
            <p:cNvSpPr/>
            <p:nvPr/>
          </p:nvSpPr>
          <p:spPr>
            <a:xfrm>
              <a:off x="5709014" y="3296324"/>
              <a:ext cx="125436" cy="127181"/>
            </a:xfrm>
            <a:custGeom>
              <a:rect b="b" l="l" r="r" t="t"/>
              <a:pathLst>
                <a:path extrusionOk="0" h="1530" w="1509">
                  <a:moveTo>
                    <a:pt x="1465" y="754"/>
                  </a:moveTo>
                  <a:cubicBezTo>
                    <a:pt x="1379" y="194"/>
                    <a:pt x="669" y="1"/>
                    <a:pt x="346" y="453"/>
                  </a:cubicBezTo>
                  <a:cubicBezTo>
                    <a:pt x="1" y="905"/>
                    <a:pt x="367" y="1529"/>
                    <a:pt x="927" y="1465"/>
                  </a:cubicBezTo>
                  <a:cubicBezTo>
                    <a:pt x="1271" y="1400"/>
                    <a:pt x="1508" y="1099"/>
                    <a:pt x="1465" y="75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3" name="Google Shape;13513;p3"/>
            <p:cNvSpPr/>
            <p:nvPr/>
          </p:nvSpPr>
          <p:spPr>
            <a:xfrm>
              <a:off x="5698291" y="3285601"/>
              <a:ext cx="127181" cy="127181"/>
            </a:xfrm>
            <a:custGeom>
              <a:rect b="b" l="l" r="r" t="t"/>
              <a:pathLst>
                <a:path extrusionOk="0" h="1530" w="1530">
                  <a:moveTo>
                    <a:pt x="1487" y="754"/>
                  </a:moveTo>
                  <a:cubicBezTo>
                    <a:pt x="1400" y="194"/>
                    <a:pt x="690" y="0"/>
                    <a:pt x="345" y="453"/>
                  </a:cubicBezTo>
                  <a:cubicBezTo>
                    <a:pt x="1" y="905"/>
                    <a:pt x="388" y="1529"/>
                    <a:pt x="948" y="1465"/>
                  </a:cubicBezTo>
                  <a:cubicBezTo>
                    <a:pt x="1271" y="1422"/>
                    <a:pt x="1530" y="1099"/>
                    <a:pt x="1487" y="75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3"/>
            <p:cNvSpPr/>
            <p:nvPr/>
          </p:nvSpPr>
          <p:spPr>
            <a:xfrm>
              <a:off x="5732289" y="3317770"/>
              <a:ext cx="66334" cy="68163"/>
            </a:xfrm>
            <a:custGeom>
              <a:rect b="b" l="l" r="r" t="t"/>
              <a:pathLst>
                <a:path extrusionOk="0" h="820" w="798">
                  <a:moveTo>
                    <a:pt x="776" y="410"/>
                  </a:moveTo>
                  <a:cubicBezTo>
                    <a:pt x="733" y="109"/>
                    <a:pt x="367" y="1"/>
                    <a:pt x="173" y="259"/>
                  </a:cubicBezTo>
                  <a:cubicBezTo>
                    <a:pt x="1" y="496"/>
                    <a:pt x="195" y="819"/>
                    <a:pt x="496" y="798"/>
                  </a:cubicBezTo>
                  <a:cubicBezTo>
                    <a:pt x="668" y="755"/>
                    <a:pt x="798" y="604"/>
                    <a:pt x="776" y="41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3"/>
            <p:cNvSpPr/>
            <p:nvPr/>
          </p:nvSpPr>
          <p:spPr>
            <a:xfrm>
              <a:off x="5571192" y="3147779"/>
              <a:ext cx="111055" cy="111055"/>
            </a:xfrm>
            <a:custGeom>
              <a:rect b="b" l="l" r="r" t="t"/>
              <a:pathLst>
                <a:path extrusionOk="0" h="1336" w="1336">
                  <a:moveTo>
                    <a:pt x="1271" y="582"/>
                  </a:moveTo>
                  <a:cubicBezTo>
                    <a:pt x="1228" y="237"/>
                    <a:pt x="927" y="0"/>
                    <a:pt x="582" y="43"/>
                  </a:cubicBezTo>
                  <a:cubicBezTo>
                    <a:pt x="238" y="86"/>
                    <a:pt x="1" y="388"/>
                    <a:pt x="44" y="732"/>
                  </a:cubicBezTo>
                  <a:cubicBezTo>
                    <a:pt x="87" y="1077"/>
                    <a:pt x="388" y="1335"/>
                    <a:pt x="733" y="1271"/>
                  </a:cubicBezTo>
                  <a:cubicBezTo>
                    <a:pt x="1078" y="1228"/>
                    <a:pt x="1336" y="926"/>
                    <a:pt x="1271" y="58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3"/>
            <p:cNvSpPr/>
            <p:nvPr/>
          </p:nvSpPr>
          <p:spPr>
            <a:xfrm>
              <a:off x="5560469" y="3136973"/>
              <a:ext cx="111055" cy="111138"/>
            </a:xfrm>
            <a:custGeom>
              <a:rect b="b" l="l" r="r" t="t"/>
              <a:pathLst>
                <a:path extrusionOk="0" h="1337" w="1336">
                  <a:moveTo>
                    <a:pt x="1293" y="582"/>
                  </a:moveTo>
                  <a:cubicBezTo>
                    <a:pt x="1228" y="238"/>
                    <a:pt x="927" y="1"/>
                    <a:pt x="582" y="44"/>
                  </a:cubicBezTo>
                  <a:cubicBezTo>
                    <a:pt x="238" y="87"/>
                    <a:pt x="1" y="389"/>
                    <a:pt x="44" y="733"/>
                  </a:cubicBezTo>
                  <a:cubicBezTo>
                    <a:pt x="87" y="1078"/>
                    <a:pt x="388" y="1336"/>
                    <a:pt x="733" y="1272"/>
                  </a:cubicBezTo>
                  <a:cubicBezTo>
                    <a:pt x="1077" y="1228"/>
                    <a:pt x="1336" y="927"/>
                    <a:pt x="1271" y="58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3"/>
            <p:cNvSpPr/>
            <p:nvPr/>
          </p:nvSpPr>
          <p:spPr>
            <a:xfrm>
              <a:off x="5585573" y="3162077"/>
              <a:ext cx="59102" cy="60931"/>
            </a:xfrm>
            <a:custGeom>
              <a:rect b="b" l="l" r="r" t="t"/>
              <a:pathLst>
                <a:path extrusionOk="0" h="733" w="711">
                  <a:moveTo>
                    <a:pt x="689" y="323"/>
                  </a:moveTo>
                  <a:cubicBezTo>
                    <a:pt x="668" y="151"/>
                    <a:pt x="495" y="0"/>
                    <a:pt x="323" y="44"/>
                  </a:cubicBezTo>
                  <a:cubicBezTo>
                    <a:pt x="129" y="65"/>
                    <a:pt x="0" y="237"/>
                    <a:pt x="22" y="410"/>
                  </a:cubicBezTo>
                  <a:cubicBezTo>
                    <a:pt x="43" y="603"/>
                    <a:pt x="215" y="733"/>
                    <a:pt x="409" y="711"/>
                  </a:cubicBezTo>
                  <a:cubicBezTo>
                    <a:pt x="582" y="668"/>
                    <a:pt x="711" y="517"/>
                    <a:pt x="689" y="323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8" name="Google Shape;13518;p3"/>
            <p:cNvSpPr/>
            <p:nvPr/>
          </p:nvSpPr>
          <p:spPr>
            <a:xfrm>
              <a:off x="7604684" y="446541"/>
              <a:ext cx="529922" cy="1176219"/>
            </a:xfrm>
            <a:custGeom>
              <a:rect b="b" l="l" r="r" t="t"/>
              <a:pathLst>
                <a:path extrusionOk="0" h="14150" w="6375">
                  <a:moveTo>
                    <a:pt x="1" y="3080"/>
                  </a:moveTo>
                  <a:lnTo>
                    <a:pt x="6375" y="1"/>
                  </a:lnTo>
                  <a:lnTo>
                    <a:pt x="6375" y="1810"/>
                  </a:lnTo>
                  <a:lnTo>
                    <a:pt x="1" y="4889"/>
                  </a:lnTo>
                  <a:close/>
                  <a:moveTo>
                    <a:pt x="1" y="12319"/>
                  </a:moveTo>
                  <a:lnTo>
                    <a:pt x="6375" y="9261"/>
                  </a:lnTo>
                  <a:lnTo>
                    <a:pt x="6375" y="11070"/>
                  </a:lnTo>
                  <a:lnTo>
                    <a:pt x="1" y="14149"/>
                  </a:lnTo>
                  <a:close/>
                  <a:moveTo>
                    <a:pt x="1" y="9239"/>
                  </a:moveTo>
                  <a:lnTo>
                    <a:pt x="6375" y="6160"/>
                  </a:lnTo>
                  <a:lnTo>
                    <a:pt x="6375" y="7969"/>
                  </a:lnTo>
                  <a:lnTo>
                    <a:pt x="1" y="11070"/>
                  </a:lnTo>
                  <a:lnTo>
                    <a:pt x="1" y="9261"/>
                  </a:lnTo>
                  <a:close/>
                  <a:moveTo>
                    <a:pt x="1" y="6160"/>
                  </a:moveTo>
                  <a:lnTo>
                    <a:pt x="6375" y="3080"/>
                  </a:lnTo>
                  <a:lnTo>
                    <a:pt x="6375" y="4889"/>
                  </a:lnTo>
                  <a:lnTo>
                    <a:pt x="1" y="799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9" name="Google Shape;13519;p3"/>
            <p:cNvSpPr/>
            <p:nvPr/>
          </p:nvSpPr>
          <p:spPr>
            <a:xfrm>
              <a:off x="7049823" y="95752"/>
              <a:ext cx="1432078" cy="173731"/>
            </a:xfrm>
            <a:custGeom>
              <a:rect b="b" l="l" r="r" t="t"/>
              <a:pathLst>
                <a:path extrusionOk="0" h="2090" w="17228">
                  <a:moveTo>
                    <a:pt x="969" y="991"/>
                  </a:moveTo>
                  <a:cubicBezTo>
                    <a:pt x="560" y="754"/>
                    <a:pt x="237" y="409"/>
                    <a:pt x="0" y="0"/>
                  </a:cubicBezTo>
                  <a:lnTo>
                    <a:pt x="17227" y="0"/>
                  </a:lnTo>
                  <a:cubicBezTo>
                    <a:pt x="15677" y="1228"/>
                    <a:pt x="12210" y="2089"/>
                    <a:pt x="8162" y="2089"/>
                  </a:cubicBezTo>
                  <a:cubicBezTo>
                    <a:pt x="5319" y="2089"/>
                    <a:pt x="2778" y="1658"/>
                    <a:pt x="969" y="9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3"/>
            <p:cNvSpPr/>
            <p:nvPr/>
          </p:nvSpPr>
          <p:spPr>
            <a:xfrm>
              <a:off x="6203110" y="1873220"/>
              <a:ext cx="356274" cy="429756"/>
            </a:xfrm>
            <a:custGeom>
              <a:rect b="b" l="l" r="r" t="t"/>
              <a:pathLst>
                <a:path extrusionOk="0" h="5170" w="4286">
                  <a:moveTo>
                    <a:pt x="0" y="4588"/>
                  </a:moveTo>
                  <a:lnTo>
                    <a:pt x="3360" y="1"/>
                  </a:lnTo>
                  <a:cubicBezTo>
                    <a:pt x="3640" y="195"/>
                    <a:pt x="3941" y="345"/>
                    <a:pt x="4286" y="431"/>
                  </a:cubicBezTo>
                  <a:lnTo>
                    <a:pt x="840" y="5169"/>
                  </a:lnTo>
                  <a:cubicBezTo>
                    <a:pt x="603" y="4932"/>
                    <a:pt x="302" y="4717"/>
                    <a:pt x="0" y="4588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1" name="Google Shape;13521;p3"/>
          <p:cNvGrpSpPr/>
          <p:nvPr/>
        </p:nvGrpSpPr>
        <p:grpSpPr>
          <a:xfrm flipH="1">
            <a:off x="5988298" y="3489424"/>
            <a:ext cx="2756293" cy="1655854"/>
            <a:chOff x="-2585750" y="2330149"/>
            <a:chExt cx="2756293" cy="1655854"/>
          </a:xfrm>
        </p:grpSpPr>
        <p:sp>
          <p:nvSpPr>
            <p:cNvPr id="13522" name="Google Shape;13522;p3"/>
            <p:cNvSpPr/>
            <p:nvPr/>
          </p:nvSpPr>
          <p:spPr>
            <a:xfrm flipH="1">
              <a:off x="-2585750" y="2330149"/>
              <a:ext cx="956258" cy="712040"/>
            </a:xfrm>
            <a:custGeom>
              <a:rect b="b" l="l" r="r" t="t"/>
              <a:pathLst>
                <a:path extrusionOk="0" h="9661" w="12975">
                  <a:moveTo>
                    <a:pt x="12974" y="0"/>
                  </a:moveTo>
                  <a:lnTo>
                    <a:pt x="0" y="0"/>
                  </a:lnTo>
                  <a:lnTo>
                    <a:pt x="0" y="9661"/>
                  </a:lnTo>
                  <a:lnTo>
                    <a:pt x="12974" y="96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3"/>
            <p:cNvSpPr/>
            <p:nvPr/>
          </p:nvSpPr>
          <p:spPr>
            <a:xfrm flipH="1">
              <a:off x="-2192490" y="3042105"/>
              <a:ext cx="169805" cy="231868"/>
            </a:xfrm>
            <a:custGeom>
              <a:rect b="b" l="l" r="r" t="t"/>
              <a:pathLst>
                <a:path extrusionOk="0" h="3146" w="2304">
                  <a:moveTo>
                    <a:pt x="2304" y="1"/>
                  </a:moveTo>
                  <a:lnTo>
                    <a:pt x="1" y="1"/>
                  </a:lnTo>
                  <a:lnTo>
                    <a:pt x="1" y="3146"/>
                  </a:lnTo>
                  <a:lnTo>
                    <a:pt x="2304" y="31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3"/>
            <p:cNvSpPr/>
            <p:nvPr/>
          </p:nvSpPr>
          <p:spPr>
            <a:xfrm flipH="1">
              <a:off x="-2192490" y="3042105"/>
              <a:ext cx="169805" cy="62131"/>
            </a:xfrm>
            <a:custGeom>
              <a:rect b="b" l="l" r="r" t="t"/>
              <a:pathLst>
                <a:path extrusionOk="0" h="843" w="2304">
                  <a:moveTo>
                    <a:pt x="2304" y="1"/>
                  </a:moveTo>
                  <a:lnTo>
                    <a:pt x="1" y="1"/>
                  </a:lnTo>
                  <a:lnTo>
                    <a:pt x="1" y="843"/>
                  </a:lnTo>
                  <a:lnTo>
                    <a:pt x="2304" y="843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3"/>
            <p:cNvSpPr/>
            <p:nvPr/>
          </p:nvSpPr>
          <p:spPr>
            <a:xfrm flipH="1">
              <a:off x="-2490530" y="2400461"/>
              <a:ext cx="765817" cy="571342"/>
            </a:xfrm>
            <a:custGeom>
              <a:rect b="b" l="l" r="r" t="t"/>
              <a:pathLst>
                <a:path extrusionOk="0" h="7752" w="10391">
                  <a:moveTo>
                    <a:pt x="10390" y="1"/>
                  </a:moveTo>
                  <a:lnTo>
                    <a:pt x="0" y="1"/>
                  </a:lnTo>
                  <a:lnTo>
                    <a:pt x="0" y="7752"/>
                  </a:lnTo>
                  <a:lnTo>
                    <a:pt x="10390" y="775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6" name="Google Shape;13526;p3"/>
            <p:cNvSpPr/>
            <p:nvPr/>
          </p:nvSpPr>
          <p:spPr>
            <a:xfrm flipH="1">
              <a:off x="-2519507" y="3559575"/>
              <a:ext cx="2634148" cy="426428"/>
            </a:xfrm>
            <a:custGeom>
              <a:rect b="b" l="l" r="r" t="t"/>
              <a:pathLst>
                <a:path extrusionOk="0" h="5786" w="25949">
                  <a:moveTo>
                    <a:pt x="25949" y="0"/>
                  </a:moveTo>
                  <a:lnTo>
                    <a:pt x="1" y="0"/>
                  </a:lnTo>
                  <a:lnTo>
                    <a:pt x="1" y="5785"/>
                  </a:lnTo>
                  <a:lnTo>
                    <a:pt x="25949" y="57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7" name="Google Shape;13527;p3"/>
            <p:cNvSpPr/>
            <p:nvPr/>
          </p:nvSpPr>
          <p:spPr>
            <a:xfrm flipH="1">
              <a:off x="-2519482" y="3559575"/>
              <a:ext cx="2634148" cy="86951"/>
            </a:xfrm>
            <a:custGeom>
              <a:rect b="b" l="l" r="r" t="t"/>
              <a:pathLst>
                <a:path extrusionOk="0" h="1180" w="25949">
                  <a:moveTo>
                    <a:pt x="25949" y="0"/>
                  </a:moveTo>
                  <a:lnTo>
                    <a:pt x="1" y="0"/>
                  </a:lnTo>
                  <a:lnTo>
                    <a:pt x="1" y="1180"/>
                  </a:lnTo>
                  <a:lnTo>
                    <a:pt x="25949" y="118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3"/>
            <p:cNvSpPr/>
            <p:nvPr/>
          </p:nvSpPr>
          <p:spPr>
            <a:xfrm flipH="1">
              <a:off x="-2585707" y="3187000"/>
              <a:ext cx="2756250" cy="368451"/>
            </a:xfrm>
            <a:custGeom>
              <a:rect b="b" l="l" r="r" t="t"/>
              <a:pathLst>
                <a:path extrusionOk="0" h="4999" w="27803">
                  <a:moveTo>
                    <a:pt x="27802" y="0"/>
                  </a:moveTo>
                  <a:lnTo>
                    <a:pt x="1" y="0"/>
                  </a:lnTo>
                  <a:lnTo>
                    <a:pt x="1" y="4999"/>
                  </a:lnTo>
                  <a:lnTo>
                    <a:pt x="27802" y="4999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9" name="Google Shape;13529;p3"/>
            <p:cNvSpPr/>
            <p:nvPr/>
          </p:nvSpPr>
          <p:spPr>
            <a:xfrm flipH="1">
              <a:off x="-2569152" y="3207700"/>
              <a:ext cx="2739667" cy="347752"/>
            </a:xfrm>
            <a:custGeom>
              <a:rect b="b" l="l" r="r" t="t"/>
              <a:pathLst>
                <a:path extrusionOk="0" h="4718" w="27578">
                  <a:moveTo>
                    <a:pt x="1" y="0"/>
                  </a:moveTo>
                  <a:lnTo>
                    <a:pt x="1" y="4718"/>
                  </a:lnTo>
                  <a:lnTo>
                    <a:pt x="27578" y="4718"/>
                  </a:lnTo>
                  <a:lnTo>
                    <a:pt x="275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0" name="Google Shape;13530;p3"/>
            <p:cNvSpPr/>
            <p:nvPr/>
          </p:nvSpPr>
          <p:spPr>
            <a:xfrm flipH="1">
              <a:off x="-1168232" y="3207712"/>
              <a:ext cx="782473" cy="136644"/>
            </a:xfrm>
            <a:custGeom>
              <a:rect b="b" l="l" r="r" t="t"/>
              <a:pathLst>
                <a:path extrusionOk="0" h="1854" w="10617">
                  <a:moveTo>
                    <a:pt x="1" y="0"/>
                  </a:moveTo>
                  <a:lnTo>
                    <a:pt x="1" y="393"/>
                  </a:lnTo>
                  <a:cubicBezTo>
                    <a:pt x="1" y="1236"/>
                    <a:pt x="619" y="1854"/>
                    <a:pt x="1461" y="1854"/>
                  </a:cubicBezTo>
                  <a:lnTo>
                    <a:pt x="9156" y="1854"/>
                  </a:lnTo>
                  <a:cubicBezTo>
                    <a:pt x="9998" y="1854"/>
                    <a:pt x="10616" y="1236"/>
                    <a:pt x="10616" y="393"/>
                  </a:cubicBezTo>
                  <a:lnTo>
                    <a:pt x="10616" y="0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1" name="Google Shape;13531;p3"/>
            <p:cNvSpPr/>
            <p:nvPr/>
          </p:nvSpPr>
          <p:spPr>
            <a:xfrm flipH="1">
              <a:off x="-1052307" y="3236677"/>
              <a:ext cx="95294" cy="41421"/>
            </a:xfrm>
            <a:custGeom>
              <a:rect b="b" l="l" r="r" t="t"/>
              <a:pathLst>
                <a:path extrusionOk="0" h="562" w="1293">
                  <a:moveTo>
                    <a:pt x="1292" y="0"/>
                  </a:moveTo>
                  <a:lnTo>
                    <a:pt x="1" y="0"/>
                  </a:lnTo>
                  <a:lnTo>
                    <a:pt x="1" y="562"/>
                  </a:lnTo>
                  <a:lnTo>
                    <a:pt x="1292" y="5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3"/>
            <p:cNvSpPr/>
            <p:nvPr/>
          </p:nvSpPr>
          <p:spPr>
            <a:xfrm flipH="1">
              <a:off x="-932249" y="3236677"/>
              <a:ext cx="95294" cy="41421"/>
            </a:xfrm>
            <a:custGeom>
              <a:rect b="b" l="l" r="r" t="t"/>
              <a:pathLst>
                <a:path extrusionOk="0" h="562" w="1293">
                  <a:moveTo>
                    <a:pt x="1293" y="0"/>
                  </a:moveTo>
                  <a:lnTo>
                    <a:pt x="1" y="0"/>
                  </a:lnTo>
                  <a:lnTo>
                    <a:pt x="1" y="562"/>
                  </a:lnTo>
                  <a:lnTo>
                    <a:pt x="1293" y="5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3"/>
            <p:cNvSpPr/>
            <p:nvPr/>
          </p:nvSpPr>
          <p:spPr>
            <a:xfrm flipH="1">
              <a:off x="-812190" y="3236677"/>
              <a:ext cx="95220" cy="41421"/>
            </a:xfrm>
            <a:custGeom>
              <a:rect b="b" l="l" r="r" t="t"/>
              <a:pathLst>
                <a:path extrusionOk="0" h="562" w="1292">
                  <a:moveTo>
                    <a:pt x="1292" y="0"/>
                  </a:moveTo>
                  <a:lnTo>
                    <a:pt x="0" y="0"/>
                  </a:lnTo>
                  <a:lnTo>
                    <a:pt x="0" y="562"/>
                  </a:lnTo>
                  <a:lnTo>
                    <a:pt x="1292" y="5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3"/>
            <p:cNvSpPr/>
            <p:nvPr/>
          </p:nvSpPr>
          <p:spPr>
            <a:xfrm flipH="1">
              <a:off x="-688004" y="3236677"/>
              <a:ext cx="91093" cy="41421"/>
            </a:xfrm>
            <a:custGeom>
              <a:rect b="b" l="l" r="r" t="t"/>
              <a:pathLst>
                <a:path extrusionOk="0" h="562" w="1236">
                  <a:moveTo>
                    <a:pt x="1236" y="0"/>
                  </a:moveTo>
                  <a:lnTo>
                    <a:pt x="0" y="0"/>
                  </a:lnTo>
                  <a:lnTo>
                    <a:pt x="0" y="562"/>
                  </a:lnTo>
                  <a:lnTo>
                    <a:pt x="1236" y="5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5" name="Google Shape;13535;p3"/>
            <p:cNvSpPr/>
            <p:nvPr/>
          </p:nvSpPr>
          <p:spPr>
            <a:xfrm flipH="1">
              <a:off x="-568020" y="3236677"/>
              <a:ext cx="91167" cy="41421"/>
            </a:xfrm>
            <a:custGeom>
              <a:rect b="b" l="l" r="r" t="t"/>
              <a:pathLst>
                <a:path extrusionOk="0" h="562" w="1237">
                  <a:moveTo>
                    <a:pt x="1236" y="0"/>
                  </a:moveTo>
                  <a:lnTo>
                    <a:pt x="1" y="0"/>
                  </a:lnTo>
                  <a:lnTo>
                    <a:pt x="1" y="562"/>
                  </a:lnTo>
                  <a:lnTo>
                    <a:pt x="1236" y="5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6" name="Google Shape;13536;p3"/>
            <p:cNvSpPr/>
            <p:nvPr/>
          </p:nvSpPr>
          <p:spPr>
            <a:xfrm flipH="1">
              <a:off x="-2391184" y="2504011"/>
              <a:ext cx="562994" cy="20710"/>
            </a:xfrm>
            <a:custGeom>
              <a:rect b="b" l="l" r="r" t="t"/>
              <a:pathLst>
                <a:path extrusionOk="0" h="281" w="7639">
                  <a:moveTo>
                    <a:pt x="7639" y="0"/>
                  </a:moveTo>
                  <a:lnTo>
                    <a:pt x="0" y="0"/>
                  </a:lnTo>
                  <a:lnTo>
                    <a:pt x="0" y="281"/>
                  </a:lnTo>
                  <a:lnTo>
                    <a:pt x="7639" y="28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3"/>
            <p:cNvSpPr/>
            <p:nvPr/>
          </p:nvSpPr>
          <p:spPr>
            <a:xfrm flipH="1">
              <a:off x="-2391184" y="2570195"/>
              <a:ext cx="562994" cy="20784"/>
            </a:xfrm>
            <a:custGeom>
              <a:rect b="b" l="l" r="r" t="t"/>
              <a:pathLst>
                <a:path extrusionOk="0" h="282" w="7639">
                  <a:moveTo>
                    <a:pt x="7639" y="1"/>
                  </a:moveTo>
                  <a:lnTo>
                    <a:pt x="0" y="1"/>
                  </a:lnTo>
                  <a:lnTo>
                    <a:pt x="0" y="282"/>
                  </a:lnTo>
                  <a:lnTo>
                    <a:pt x="7639" y="282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3"/>
            <p:cNvSpPr/>
            <p:nvPr/>
          </p:nvSpPr>
          <p:spPr>
            <a:xfrm flipH="1">
              <a:off x="-2391184" y="2636452"/>
              <a:ext cx="562994" cy="20784"/>
            </a:xfrm>
            <a:custGeom>
              <a:rect b="b" l="l" r="r" t="t"/>
              <a:pathLst>
                <a:path extrusionOk="0" h="282" w="7639">
                  <a:moveTo>
                    <a:pt x="7639" y="0"/>
                  </a:moveTo>
                  <a:lnTo>
                    <a:pt x="0" y="0"/>
                  </a:lnTo>
                  <a:lnTo>
                    <a:pt x="0" y="281"/>
                  </a:lnTo>
                  <a:lnTo>
                    <a:pt x="7639" y="28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3"/>
            <p:cNvSpPr/>
            <p:nvPr/>
          </p:nvSpPr>
          <p:spPr>
            <a:xfrm flipH="1">
              <a:off x="-2391184" y="2702710"/>
              <a:ext cx="562994" cy="20710"/>
            </a:xfrm>
            <a:custGeom>
              <a:rect b="b" l="l" r="r" t="t"/>
              <a:pathLst>
                <a:path extrusionOk="0" h="281" w="7639">
                  <a:moveTo>
                    <a:pt x="7639" y="0"/>
                  </a:moveTo>
                  <a:lnTo>
                    <a:pt x="0" y="0"/>
                  </a:lnTo>
                  <a:lnTo>
                    <a:pt x="0" y="281"/>
                  </a:lnTo>
                  <a:lnTo>
                    <a:pt x="7639" y="28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0" name="Google Shape;13540;p3"/>
            <p:cNvSpPr/>
            <p:nvPr/>
          </p:nvSpPr>
          <p:spPr>
            <a:xfrm flipH="1">
              <a:off x="-2391184" y="2768894"/>
              <a:ext cx="562994" cy="20784"/>
            </a:xfrm>
            <a:custGeom>
              <a:rect b="b" l="l" r="r" t="t"/>
              <a:pathLst>
                <a:path extrusionOk="0" h="282" w="7639">
                  <a:moveTo>
                    <a:pt x="7639" y="1"/>
                  </a:moveTo>
                  <a:lnTo>
                    <a:pt x="0" y="1"/>
                  </a:lnTo>
                  <a:lnTo>
                    <a:pt x="0" y="281"/>
                  </a:lnTo>
                  <a:lnTo>
                    <a:pt x="7639" y="28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1" name="Google Shape;13541;p3"/>
            <p:cNvSpPr/>
            <p:nvPr/>
          </p:nvSpPr>
          <p:spPr>
            <a:xfrm flipH="1">
              <a:off x="-2391186" y="2835152"/>
              <a:ext cx="281534" cy="20784"/>
            </a:xfrm>
            <a:custGeom>
              <a:rect b="b" l="l" r="r" t="t"/>
              <a:pathLst>
                <a:path extrusionOk="0" h="282" w="3820">
                  <a:moveTo>
                    <a:pt x="3820" y="0"/>
                  </a:moveTo>
                  <a:lnTo>
                    <a:pt x="0" y="0"/>
                  </a:lnTo>
                  <a:lnTo>
                    <a:pt x="0" y="281"/>
                  </a:lnTo>
                  <a:lnTo>
                    <a:pt x="3820" y="28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42" name="Google Shape;13542;p3"/>
          <p:cNvGrpSpPr/>
          <p:nvPr/>
        </p:nvGrpSpPr>
        <p:grpSpPr>
          <a:xfrm>
            <a:off x="0" y="429925"/>
            <a:ext cx="2217259" cy="1181032"/>
            <a:chOff x="0" y="429925"/>
            <a:chExt cx="2217259" cy="1181032"/>
          </a:xfrm>
        </p:grpSpPr>
        <p:sp>
          <p:nvSpPr>
            <p:cNvPr id="13543" name="Google Shape;13543;p3"/>
            <p:cNvSpPr/>
            <p:nvPr/>
          </p:nvSpPr>
          <p:spPr>
            <a:xfrm>
              <a:off x="0" y="504437"/>
              <a:ext cx="704555" cy="1106520"/>
            </a:xfrm>
            <a:custGeom>
              <a:rect b="b" l="l" r="r" t="t"/>
              <a:pathLst>
                <a:path extrusionOk="0" h="15355" w="9777">
                  <a:moveTo>
                    <a:pt x="6633" y="0"/>
                  </a:moveTo>
                  <a:lnTo>
                    <a:pt x="0" y="6051"/>
                  </a:lnTo>
                  <a:lnTo>
                    <a:pt x="0" y="15354"/>
                  </a:lnTo>
                  <a:lnTo>
                    <a:pt x="9777" y="34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3"/>
            <p:cNvSpPr/>
            <p:nvPr/>
          </p:nvSpPr>
          <p:spPr>
            <a:xfrm>
              <a:off x="0" y="518417"/>
              <a:ext cx="645608" cy="988553"/>
            </a:xfrm>
            <a:custGeom>
              <a:rect b="b" l="l" r="r" t="t"/>
              <a:pathLst>
                <a:path extrusionOk="0" h="13718" w="8959">
                  <a:moveTo>
                    <a:pt x="6417" y="0"/>
                  </a:moveTo>
                  <a:lnTo>
                    <a:pt x="0" y="5857"/>
                  </a:lnTo>
                  <a:lnTo>
                    <a:pt x="0" y="13717"/>
                  </a:lnTo>
                  <a:lnTo>
                    <a:pt x="8958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5" name="Google Shape;13545;p3"/>
            <p:cNvSpPr/>
            <p:nvPr/>
          </p:nvSpPr>
          <p:spPr>
            <a:xfrm>
              <a:off x="0" y="563384"/>
              <a:ext cx="645608" cy="943586"/>
            </a:xfrm>
            <a:custGeom>
              <a:rect b="b" l="l" r="r" t="t"/>
              <a:pathLst>
                <a:path extrusionOk="0" h="13094" w="8959">
                  <a:moveTo>
                    <a:pt x="6977" y="1"/>
                  </a:moveTo>
                  <a:lnTo>
                    <a:pt x="0" y="6396"/>
                  </a:lnTo>
                  <a:lnTo>
                    <a:pt x="0" y="13093"/>
                  </a:lnTo>
                  <a:lnTo>
                    <a:pt x="8958" y="219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6" name="Google Shape;13546;p3"/>
            <p:cNvSpPr/>
            <p:nvPr/>
          </p:nvSpPr>
          <p:spPr>
            <a:xfrm>
              <a:off x="0" y="1326881"/>
              <a:ext cx="116453" cy="180084"/>
            </a:xfrm>
            <a:custGeom>
              <a:rect b="b" l="l" r="r" t="t"/>
              <a:pathLst>
                <a:path extrusionOk="0" h="2499" w="1616">
                  <a:moveTo>
                    <a:pt x="0" y="0"/>
                  </a:moveTo>
                  <a:lnTo>
                    <a:pt x="0" y="2498"/>
                  </a:lnTo>
                  <a:lnTo>
                    <a:pt x="1615" y="51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7" name="Google Shape;13547;p3"/>
            <p:cNvSpPr/>
            <p:nvPr/>
          </p:nvSpPr>
          <p:spPr>
            <a:xfrm rot="451037">
              <a:off x="1722525" y="613633"/>
              <a:ext cx="460980" cy="546301"/>
            </a:xfrm>
            <a:custGeom>
              <a:rect b="b" l="l" r="r" t="t"/>
              <a:pathLst>
                <a:path extrusionOk="0" h="7581" w="6397">
                  <a:moveTo>
                    <a:pt x="3274" y="1"/>
                  </a:moveTo>
                  <a:lnTo>
                    <a:pt x="3123" y="108"/>
                  </a:lnTo>
                  <a:lnTo>
                    <a:pt x="151" y="1809"/>
                  </a:lnTo>
                  <a:lnTo>
                    <a:pt x="0" y="1896"/>
                  </a:lnTo>
                  <a:lnTo>
                    <a:pt x="0" y="2089"/>
                  </a:lnTo>
                  <a:lnTo>
                    <a:pt x="0" y="5513"/>
                  </a:lnTo>
                  <a:lnTo>
                    <a:pt x="0" y="5686"/>
                  </a:lnTo>
                  <a:lnTo>
                    <a:pt x="151" y="5772"/>
                  </a:lnTo>
                  <a:lnTo>
                    <a:pt x="3123" y="7495"/>
                  </a:lnTo>
                  <a:lnTo>
                    <a:pt x="3274" y="7581"/>
                  </a:lnTo>
                  <a:lnTo>
                    <a:pt x="3424" y="7495"/>
                  </a:lnTo>
                  <a:lnTo>
                    <a:pt x="6396" y="5772"/>
                  </a:lnTo>
                  <a:lnTo>
                    <a:pt x="6095" y="5255"/>
                  </a:lnTo>
                  <a:lnTo>
                    <a:pt x="3274" y="6892"/>
                  </a:lnTo>
                  <a:lnTo>
                    <a:pt x="1034" y="5341"/>
                  </a:lnTo>
                  <a:lnTo>
                    <a:pt x="1034" y="2262"/>
                  </a:lnTo>
                  <a:lnTo>
                    <a:pt x="3274" y="711"/>
                  </a:lnTo>
                  <a:lnTo>
                    <a:pt x="6095" y="2348"/>
                  </a:lnTo>
                  <a:lnTo>
                    <a:pt x="6396" y="1809"/>
                  </a:lnTo>
                  <a:lnTo>
                    <a:pt x="3424" y="108"/>
                  </a:lnTo>
                  <a:lnTo>
                    <a:pt x="32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8" name="Google Shape;13548;p3"/>
            <p:cNvSpPr/>
            <p:nvPr/>
          </p:nvSpPr>
          <p:spPr>
            <a:xfrm rot="451037">
              <a:off x="1216036" y="792144"/>
              <a:ext cx="533906" cy="65216"/>
            </a:xfrm>
            <a:custGeom>
              <a:rect b="b" l="l" r="r" t="t"/>
              <a:pathLst>
                <a:path extrusionOk="0" h="905" w="7409">
                  <a:moveTo>
                    <a:pt x="7408" y="905"/>
                  </a:moveTo>
                  <a:lnTo>
                    <a:pt x="7408" y="0"/>
                  </a:lnTo>
                  <a:lnTo>
                    <a:pt x="1" y="0"/>
                  </a:lnTo>
                  <a:lnTo>
                    <a:pt x="1" y="9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9" name="Google Shape;13549;p3"/>
            <p:cNvSpPr/>
            <p:nvPr/>
          </p:nvSpPr>
          <p:spPr>
            <a:xfrm rot="451037">
              <a:off x="722275" y="678076"/>
              <a:ext cx="498163" cy="159905"/>
            </a:xfrm>
            <a:custGeom>
              <a:rect b="b" l="l" r="r" t="t"/>
              <a:pathLst>
                <a:path extrusionOk="0" h="2219" w="6913">
                  <a:moveTo>
                    <a:pt x="6913" y="2218"/>
                  </a:moveTo>
                  <a:lnTo>
                    <a:pt x="6913" y="0"/>
                  </a:lnTo>
                  <a:lnTo>
                    <a:pt x="0" y="0"/>
                  </a:lnTo>
                  <a:lnTo>
                    <a:pt x="0" y="22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0" name="Google Shape;13550;p3"/>
            <p:cNvSpPr/>
            <p:nvPr/>
          </p:nvSpPr>
          <p:spPr>
            <a:xfrm rot="451037">
              <a:off x="723896" y="653409"/>
              <a:ext cx="121064" cy="159905"/>
            </a:xfrm>
            <a:custGeom>
              <a:rect b="b" l="l" r="r" t="t"/>
              <a:pathLst>
                <a:path extrusionOk="0" h="2219" w="1680">
                  <a:moveTo>
                    <a:pt x="1077" y="0"/>
                  </a:moveTo>
                  <a:lnTo>
                    <a:pt x="0" y="0"/>
                  </a:lnTo>
                  <a:lnTo>
                    <a:pt x="0" y="2218"/>
                  </a:lnTo>
                  <a:lnTo>
                    <a:pt x="1615" y="2218"/>
                  </a:lnTo>
                  <a:lnTo>
                    <a:pt x="1615" y="2154"/>
                  </a:lnTo>
                  <a:cubicBezTo>
                    <a:pt x="1680" y="1400"/>
                    <a:pt x="1486" y="646"/>
                    <a:pt x="1077" y="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1" name="Google Shape;13551;p3"/>
            <p:cNvSpPr/>
            <p:nvPr/>
          </p:nvSpPr>
          <p:spPr>
            <a:xfrm>
              <a:off x="268432" y="429925"/>
              <a:ext cx="527714" cy="527714"/>
            </a:xfrm>
            <a:custGeom>
              <a:rect b="b" l="l" r="r" t="t"/>
              <a:pathLst>
                <a:path extrusionOk="0" h="7323" w="7323">
                  <a:moveTo>
                    <a:pt x="3920" y="151"/>
                  </a:moveTo>
                  <a:cubicBezTo>
                    <a:pt x="5858" y="302"/>
                    <a:pt x="7322" y="1982"/>
                    <a:pt x="7171" y="3920"/>
                  </a:cubicBezTo>
                  <a:cubicBezTo>
                    <a:pt x="7021" y="5858"/>
                    <a:pt x="5341" y="7322"/>
                    <a:pt x="3403" y="7172"/>
                  </a:cubicBezTo>
                  <a:cubicBezTo>
                    <a:pt x="1465" y="7021"/>
                    <a:pt x="0" y="5341"/>
                    <a:pt x="151" y="3403"/>
                  </a:cubicBezTo>
                  <a:cubicBezTo>
                    <a:pt x="302" y="1465"/>
                    <a:pt x="1982" y="1"/>
                    <a:pt x="3920" y="1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3"/>
            <p:cNvSpPr/>
            <p:nvPr/>
          </p:nvSpPr>
          <p:spPr>
            <a:xfrm>
              <a:off x="294806" y="464082"/>
              <a:ext cx="493556" cy="493556"/>
            </a:xfrm>
            <a:custGeom>
              <a:rect b="b" l="l" r="r" t="t"/>
              <a:pathLst>
                <a:path extrusionOk="0" h="6849" w="6849">
                  <a:moveTo>
                    <a:pt x="6482" y="1702"/>
                  </a:moveTo>
                  <a:cubicBezTo>
                    <a:pt x="6741" y="2240"/>
                    <a:pt x="6848" y="2843"/>
                    <a:pt x="6805" y="3446"/>
                  </a:cubicBezTo>
                  <a:cubicBezTo>
                    <a:pt x="6655" y="5384"/>
                    <a:pt x="4975" y="6848"/>
                    <a:pt x="3037" y="6698"/>
                  </a:cubicBezTo>
                  <a:cubicBezTo>
                    <a:pt x="1960" y="6611"/>
                    <a:pt x="970" y="6051"/>
                    <a:pt x="367" y="5147"/>
                  </a:cubicBezTo>
                  <a:cubicBezTo>
                    <a:pt x="108" y="4609"/>
                    <a:pt x="0" y="4006"/>
                    <a:pt x="44" y="3403"/>
                  </a:cubicBezTo>
                  <a:cubicBezTo>
                    <a:pt x="194" y="1465"/>
                    <a:pt x="1874" y="0"/>
                    <a:pt x="3812" y="151"/>
                  </a:cubicBezTo>
                  <a:cubicBezTo>
                    <a:pt x="4889" y="216"/>
                    <a:pt x="5879" y="797"/>
                    <a:pt x="6482" y="17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3"/>
            <p:cNvSpPr/>
            <p:nvPr/>
          </p:nvSpPr>
          <p:spPr>
            <a:xfrm>
              <a:off x="373931" y="563384"/>
              <a:ext cx="329037" cy="329037"/>
            </a:xfrm>
            <a:custGeom>
              <a:rect b="b" l="l" r="r" t="t"/>
              <a:pathLst>
                <a:path extrusionOk="0" h="4566" w="4566">
                  <a:moveTo>
                    <a:pt x="3575" y="733"/>
                  </a:moveTo>
                  <a:cubicBezTo>
                    <a:pt x="4437" y="1443"/>
                    <a:pt x="4566" y="2714"/>
                    <a:pt x="3855" y="3597"/>
                  </a:cubicBezTo>
                  <a:cubicBezTo>
                    <a:pt x="3123" y="4458"/>
                    <a:pt x="1853" y="4566"/>
                    <a:pt x="970" y="3855"/>
                  </a:cubicBezTo>
                  <a:cubicBezTo>
                    <a:pt x="108" y="3145"/>
                    <a:pt x="1" y="1852"/>
                    <a:pt x="711" y="991"/>
                  </a:cubicBezTo>
                  <a:cubicBezTo>
                    <a:pt x="1422" y="130"/>
                    <a:pt x="2714" y="1"/>
                    <a:pt x="3575" y="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3"/>
            <p:cNvSpPr/>
            <p:nvPr/>
          </p:nvSpPr>
          <p:spPr>
            <a:xfrm>
              <a:off x="380128" y="541693"/>
              <a:ext cx="304248" cy="304176"/>
            </a:xfrm>
            <a:custGeom>
              <a:rect b="b" l="l" r="r" t="t"/>
              <a:pathLst>
                <a:path extrusionOk="0" h="4221" w="4222">
                  <a:moveTo>
                    <a:pt x="2262" y="86"/>
                  </a:moveTo>
                  <a:cubicBezTo>
                    <a:pt x="3382" y="172"/>
                    <a:pt x="4222" y="1141"/>
                    <a:pt x="4135" y="2261"/>
                  </a:cubicBezTo>
                  <a:cubicBezTo>
                    <a:pt x="4071" y="3381"/>
                    <a:pt x="3080" y="4221"/>
                    <a:pt x="1960" y="4156"/>
                  </a:cubicBezTo>
                  <a:cubicBezTo>
                    <a:pt x="841" y="4070"/>
                    <a:pt x="1" y="3079"/>
                    <a:pt x="87" y="1960"/>
                  </a:cubicBezTo>
                  <a:cubicBezTo>
                    <a:pt x="152" y="840"/>
                    <a:pt x="1142" y="0"/>
                    <a:pt x="2262" y="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3"/>
            <p:cNvSpPr/>
            <p:nvPr/>
          </p:nvSpPr>
          <p:spPr>
            <a:xfrm>
              <a:off x="409674" y="571167"/>
              <a:ext cx="271604" cy="274702"/>
            </a:xfrm>
            <a:custGeom>
              <a:rect b="b" l="l" r="r" t="t"/>
              <a:pathLst>
                <a:path extrusionOk="0" h="3812" w="3769">
                  <a:moveTo>
                    <a:pt x="3402" y="582"/>
                  </a:moveTo>
                  <a:cubicBezTo>
                    <a:pt x="3661" y="969"/>
                    <a:pt x="3769" y="1400"/>
                    <a:pt x="3725" y="1852"/>
                  </a:cubicBezTo>
                  <a:cubicBezTo>
                    <a:pt x="3661" y="2972"/>
                    <a:pt x="2670" y="3812"/>
                    <a:pt x="1550" y="3726"/>
                  </a:cubicBezTo>
                  <a:cubicBezTo>
                    <a:pt x="1120" y="3704"/>
                    <a:pt x="689" y="3532"/>
                    <a:pt x="366" y="3230"/>
                  </a:cubicBezTo>
                  <a:cubicBezTo>
                    <a:pt x="108" y="2864"/>
                    <a:pt x="0" y="2412"/>
                    <a:pt x="43" y="1981"/>
                  </a:cubicBezTo>
                  <a:cubicBezTo>
                    <a:pt x="108" y="840"/>
                    <a:pt x="1098" y="0"/>
                    <a:pt x="2218" y="86"/>
                  </a:cubicBezTo>
                  <a:cubicBezTo>
                    <a:pt x="2649" y="129"/>
                    <a:pt x="3079" y="302"/>
                    <a:pt x="3402" y="58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6" name="Google Shape;13556;p3"/>
            <p:cNvSpPr/>
            <p:nvPr/>
          </p:nvSpPr>
          <p:spPr>
            <a:xfrm>
              <a:off x="411187" y="572680"/>
              <a:ext cx="253011" cy="251498"/>
            </a:xfrm>
            <a:custGeom>
              <a:rect b="b" l="l" r="r" t="t"/>
              <a:pathLst>
                <a:path extrusionOk="0" h="3490" w="3511">
                  <a:moveTo>
                    <a:pt x="216" y="2994"/>
                  </a:moveTo>
                  <a:cubicBezTo>
                    <a:pt x="65" y="2671"/>
                    <a:pt x="1" y="2326"/>
                    <a:pt x="22" y="1960"/>
                  </a:cubicBezTo>
                  <a:cubicBezTo>
                    <a:pt x="87" y="841"/>
                    <a:pt x="1077" y="1"/>
                    <a:pt x="2197" y="87"/>
                  </a:cubicBezTo>
                  <a:cubicBezTo>
                    <a:pt x="2606" y="108"/>
                    <a:pt x="2972" y="259"/>
                    <a:pt x="3295" y="496"/>
                  </a:cubicBezTo>
                  <a:cubicBezTo>
                    <a:pt x="3446" y="819"/>
                    <a:pt x="3511" y="1164"/>
                    <a:pt x="3489" y="1530"/>
                  </a:cubicBezTo>
                  <a:cubicBezTo>
                    <a:pt x="3403" y="2649"/>
                    <a:pt x="2434" y="3489"/>
                    <a:pt x="1314" y="3403"/>
                  </a:cubicBezTo>
                  <a:cubicBezTo>
                    <a:pt x="905" y="3382"/>
                    <a:pt x="517" y="3231"/>
                    <a:pt x="216" y="2994"/>
                  </a:cubicBezTo>
                  <a:close/>
                </a:path>
              </a:pathLst>
            </a:custGeom>
            <a:solidFill>
              <a:srgbClr val="EFF0F1">
                <a:alpha val="2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60" name="Shape 13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1" name="Google Shape;13561;p12"/>
          <p:cNvSpPr txBox="1"/>
          <p:nvPr>
            <p:ph type="title"/>
          </p:nvPr>
        </p:nvSpPr>
        <p:spPr>
          <a:xfrm>
            <a:off x="714600" y="1627200"/>
            <a:ext cx="7714800" cy="188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000"/>
              <a:t>The arm moves based on hand movements but does not mimic them.</a:t>
            </a:r>
            <a:endParaRPr sz="3000"/>
          </a:p>
        </p:txBody>
      </p:sp>
      <p:grpSp>
        <p:nvGrpSpPr>
          <p:cNvPr id="13562" name="Google Shape;13562;p12"/>
          <p:cNvGrpSpPr/>
          <p:nvPr/>
        </p:nvGrpSpPr>
        <p:grpSpPr>
          <a:xfrm>
            <a:off x="1063253" y="4521513"/>
            <a:ext cx="300558" cy="283271"/>
            <a:chOff x="1063253" y="4521513"/>
            <a:chExt cx="300558" cy="283271"/>
          </a:xfrm>
        </p:grpSpPr>
        <p:sp>
          <p:nvSpPr>
            <p:cNvPr id="13563" name="Google Shape;13563;p12"/>
            <p:cNvSpPr/>
            <p:nvPr/>
          </p:nvSpPr>
          <p:spPr>
            <a:xfrm flipH="1">
              <a:off x="1063254" y="4521513"/>
              <a:ext cx="300557" cy="283271"/>
            </a:xfrm>
            <a:custGeom>
              <a:rect b="b" l="l" r="r" t="t"/>
              <a:pathLst>
                <a:path extrusionOk="0" h="2753" w="2921">
                  <a:moveTo>
                    <a:pt x="450" y="1910"/>
                  </a:moveTo>
                  <a:cubicBezTo>
                    <a:pt x="0" y="955"/>
                    <a:pt x="955" y="1"/>
                    <a:pt x="1910" y="338"/>
                  </a:cubicBezTo>
                  <a:cubicBezTo>
                    <a:pt x="2921" y="731"/>
                    <a:pt x="2921" y="2079"/>
                    <a:pt x="1966" y="2528"/>
                  </a:cubicBezTo>
                  <a:cubicBezTo>
                    <a:pt x="1404" y="2753"/>
                    <a:pt x="730" y="2528"/>
                    <a:pt x="450" y="191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12"/>
            <p:cNvSpPr/>
            <p:nvPr/>
          </p:nvSpPr>
          <p:spPr>
            <a:xfrm flipH="1">
              <a:off x="1063253" y="4544665"/>
              <a:ext cx="242833" cy="225444"/>
            </a:xfrm>
            <a:custGeom>
              <a:rect b="b" l="l" r="r" t="t"/>
              <a:pathLst>
                <a:path extrusionOk="0" h="2191" w="2360">
                  <a:moveTo>
                    <a:pt x="169" y="1573"/>
                  </a:moveTo>
                  <a:cubicBezTo>
                    <a:pt x="1" y="1124"/>
                    <a:pt x="226" y="618"/>
                    <a:pt x="619" y="450"/>
                  </a:cubicBezTo>
                  <a:cubicBezTo>
                    <a:pt x="1630" y="0"/>
                    <a:pt x="2360" y="1517"/>
                    <a:pt x="1349" y="2022"/>
                  </a:cubicBezTo>
                  <a:cubicBezTo>
                    <a:pt x="900" y="2191"/>
                    <a:pt x="394" y="2022"/>
                    <a:pt x="169" y="157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12"/>
            <p:cNvSpPr/>
            <p:nvPr/>
          </p:nvSpPr>
          <p:spPr>
            <a:xfrm flipH="1">
              <a:off x="1132605" y="4590865"/>
              <a:ext cx="167616" cy="179244"/>
            </a:xfrm>
            <a:custGeom>
              <a:rect b="b" l="l" r="r" t="t"/>
              <a:pathLst>
                <a:path extrusionOk="0" h="1742" w="1629">
                  <a:moveTo>
                    <a:pt x="112" y="1124"/>
                  </a:moveTo>
                  <a:cubicBezTo>
                    <a:pt x="0" y="843"/>
                    <a:pt x="56" y="562"/>
                    <a:pt x="225" y="281"/>
                  </a:cubicBezTo>
                  <a:cubicBezTo>
                    <a:pt x="281" y="225"/>
                    <a:pt x="337" y="169"/>
                    <a:pt x="449" y="169"/>
                  </a:cubicBezTo>
                  <a:cubicBezTo>
                    <a:pt x="843" y="1"/>
                    <a:pt x="1348" y="169"/>
                    <a:pt x="1517" y="562"/>
                  </a:cubicBezTo>
                  <a:cubicBezTo>
                    <a:pt x="1629" y="843"/>
                    <a:pt x="1629" y="1124"/>
                    <a:pt x="1460" y="1405"/>
                  </a:cubicBezTo>
                  <a:cubicBezTo>
                    <a:pt x="1404" y="1461"/>
                    <a:pt x="1292" y="1517"/>
                    <a:pt x="1236" y="1573"/>
                  </a:cubicBezTo>
                  <a:cubicBezTo>
                    <a:pt x="786" y="1742"/>
                    <a:pt x="337" y="1517"/>
                    <a:pt x="112" y="112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12"/>
            <p:cNvSpPr/>
            <p:nvPr/>
          </p:nvSpPr>
          <p:spPr>
            <a:xfrm flipH="1">
              <a:off x="1155653" y="4619779"/>
              <a:ext cx="115757" cy="109892"/>
            </a:xfrm>
            <a:custGeom>
              <a:rect b="b" l="l" r="r" t="t"/>
              <a:pathLst>
                <a:path extrusionOk="0" h="1068" w="1125">
                  <a:moveTo>
                    <a:pt x="563" y="1068"/>
                  </a:moveTo>
                  <a:cubicBezTo>
                    <a:pt x="226" y="1011"/>
                    <a:pt x="1" y="674"/>
                    <a:pt x="57" y="337"/>
                  </a:cubicBezTo>
                  <a:cubicBezTo>
                    <a:pt x="57" y="225"/>
                    <a:pt x="113" y="113"/>
                    <a:pt x="226" y="0"/>
                  </a:cubicBezTo>
                  <a:cubicBezTo>
                    <a:pt x="169" y="57"/>
                    <a:pt x="169" y="169"/>
                    <a:pt x="113" y="225"/>
                  </a:cubicBezTo>
                  <a:cubicBezTo>
                    <a:pt x="57" y="562"/>
                    <a:pt x="282" y="899"/>
                    <a:pt x="675" y="955"/>
                  </a:cubicBezTo>
                  <a:cubicBezTo>
                    <a:pt x="843" y="955"/>
                    <a:pt x="1012" y="899"/>
                    <a:pt x="1124" y="787"/>
                  </a:cubicBezTo>
                  <a:cubicBezTo>
                    <a:pt x="1012" y="955"/>
                    <a:pt x="787" y="1068"/>
                    <a:pt x="563" y="10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67" name="Google Shape;13567;p12"/>
          <p:cNvGrpSpPr/>
          <p:nvPr/>
        </p:nvGrpSpPr>
        <p:grpSpPr>
          <a:xfrm flipH="1">
            <a:off x="6926750" y="230975"/>
            <a:ext cx="2217259" cy="1181032"/>
            <a:chOff x="0" y="429925"/>
            <a:chExt cx="2217259" cy="1181032"/>
          </a:xfrm>
        </p:grpSpPr>
        <p:sp>
          <p:nvSpPr>
            <p:cNvPr id="13568" name="Google Shape;13568;p12"/>
            <p:cNvSpPr/>
            <p:nvPr/>
          </p:nvSpPr>
          <p:spPr>
            <a:xfrm>
              <a:off x="0" y="504437"/>
              <a:ext cx="704555" cy="1106520"/>
            </a:xfrm>
            <a:custGeom>
              <a:rect b="b" l="l" r="r" t="t"/>
              <a:pathLst>
                <a:path extrusionOk="0" h="15355" w="9777">
                  <a:moveTo>
                    <a:pt x="6633" y="0"/>
                  </a:moveTo>
                  <a:lnTo>
                    <a:pt x="0" y="6051"/>
                  </a:lnTo>
                  <a:lnTo>
                    <a:pt x="0" y="15354"/>
                  </a:lnTo>
                  <a:lnTo>
                    <a:pt x="9777" y="34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9" name="Google Shape;13569;p12"/>
            <p:cNvSpPr/>
            <p:nvPr/>
          </p:nvSpPr>
          <p:spPr>
            <a:xfrm>
              <a:off x="0" y="518417"/>
              <a:ext cx="645608" cy="988553"/>
            </a:xfrm>
            <a:custGeom>
              <a:rect b="b" l="l" r="r" t="t"/>
              <a:pathLst>
                <a:path extrusionOk="0" h="13718" w="8959">
                  <a:moveTo>
                    <a:pt x="6417" y="0"/>
                  </a:moveTo>
                  <a:lnTo>
                    <a:pt x="0" y="5857"/>
                  </a:lnTo>
                  <a:lnTo>
                    <a:pt x="0" y="13717"/>
                  </a:lnTo>
                  <a:lnTo>
                    <a:pt x="8958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12"/>
            <p:cNvSpPr/>
            <p:nvPr/>
          </p:nvSpPr>
          <p:spPr>
            <a:xfrm>
              <a:off x="0" y="563384"/>
              <a:ext cx="645608" cy="943586"/>
            </a:xfrm>
            <a:custGeom>
              <a:rect b="b" l="l" r="r" t="t"/>
              <a:pathLst>
                <a:path extrusionOk="0" h="13094" w="8959">
                  <a:moveTo>
                    <a:pt x="6977" y="1"/>
                  </a:moveTo>
                  <a:lnTo>
                    <a:pt x="0" y="6396"/>
                  </a:lnTo>
                  <a:lnTo>
                    <a:pt x="0" y="13093"/>
                  </a:lnTo>
                  <a:lnTo>
                    <a:pt x="8958" y="219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12"/>
            <p:cNvSpPr/>
            <p:nvPr/>
          </p:nvSpPr>
          <p:spPr>
            <a:xfrm>
              <a:off x="0" y="1326881"/>
              <a:ext cx="116453" cy="180084"/>
            </a:xfrm>
            <a:custGeom>
              <a:rect b="b" l="l" r="r" t="t"/>
              <a:pathLst>
                <a:path extrusionOk="0" h="2499" w="1616">
                  <a:moveTo>
                    <a:pt x="0" y="0"/>
                  </a:moveTo>
                  <a:lnTo>
                    <a:pt x="0" y="2498"/>
                  </a:lnTo>
                  <a:lnTo>
                    <a:pt x="1615" y="51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12"/>
            <p:cNvSpPr/>
            <p:nvPr/>
          </p:nvSpPr>
          <p:spPr>
            <a:xfrm rot="451037">
              <a:off x="1722525" y="613633"/>
              <a:ext cx="460980" cy="546301"/>
            </a:xfrm>
            <a:custGeom>
              <a:rect b="b" l="l" r="r" t="t"/>
              <a:pathLst>
                <a:path extrusionOk="0" h="7581" w="6397">
                  <a:moveTo>
                    <a:pt x="3274" y="1"/>
                  </a:moveTo>
                  <a:lnTo>
                    <a:pt x="3123" y="108"/>
                  </a:lnTo>
                  <a:lnTo>
                    <a:pt x="151" y="1809"/>
                  </a:lnTo>
                  <a:lnTo>
                    <a:pt x="0" y="1896"/>
                  </a:lnTo>
                  <a:lnTo>
                    <a:pt x="0" y="2089"/>
                  </a:lnTo>
                  <a:lnTo>
                    <a:pt x="0" y="5513"/>
                  </a:lnTo>
                  <a:lnTo>
                    <a:pt x="0" y="5686"/>
                  </a:lnTo>
                  <a:lnTo>
                    <a:pt x="151" y="5772"/>
                  </a:lnTo>
                  <a:lnTo>
                    <a:pt x="3123" y="7495"/>
                  </a:lnTo>
                  <a:lnTo>
                    <a:pt x="3274" y="7581"/>
                  </a:lnTo>
                  <a:lnTo>
                    <a:pt x="3424" y="7495"/>
                  </a:lnTo>
                  <a:lnTo>
                    <a:pt x="6396" y="5772"/>
                  </a:lnTo>
                  <a:lnTo>
                    <a:pt x="6095" y="5255"/>
                  </a:lnTo>
                  <a:lnTo>
                    <a:pt x="3274" y="6892"/>
                  </a:lnTo>
                  <a:lnTo>
                    <a:pt x="1034" y="5341"/>
                  </a:lnTo>
                  <a:lnTo>
                    <a:pt x="1034" y="2262"/>
                  </a:lnTo>
                  <a:lnTo>
                    <a:pt x="3274" y="711"/>
                  </a:lnTo>
                  <a:lnTo>
                    <a:pt x="6095" y="2348"/>
                  </a:lnTo>
                  <a:lnTo>
                    <a:pt x="6396" y="1809"/>
                  </a:lnTo>
                  <a:lnTo>
                    <a:pt x="3424" y="108"/>
                  </a:lnTo>
                  <a:lnTo>
                    <a:pt x="32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3" name="Google Shape;13573;p12"/>
            <p:cNvSpPr/>
            <p:nvPr/>
          </p:nvSpPr>
          <p:spPr>
            <a:xfrm rot="451037">
              <a:off x="1216036" y="792144"/>
              <a:ext cx="533906" cy="65216"/>
            </a:xfrm>
            <a:custGeom>
              <a:rect b="b" l="l" r="r" t="t"/>
              <a:pathLst>
                <a:path extrusionOk="0" h="905" w="7409">
                  <a:moveTo>
                    <a:pt x="7408" y="905"/>
                  </a:moveTo>
                  <a:lnTo>
                    <a:pt x="7408" y="0"/>
                  </a:lnTo>
                  <a:lnTo>
                    <a:pt x="1" y="0"/>
                  </a:lnTo>
                  <a:lnTo>
                    <a:pt x="1" y="9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p12"/>
            <p:cNvSpPr/>
            <p:nvPr/>
          </p:nvSpPr>
          <p:spPr>
            <a:xfrm rot="451037">
              <a:off x="722275" y="678076"/>
              <a:ext cx="498163" cy="159905"/>
            </a:xfrm>
            <a:custGeom>
              <a:rect b="b" l="l" r="r" t="t"/>
              <a:pathLst>
                <a:path extrusionOk="0" h="2219" w="6913">
                  <a:moveTo>
                    <a:pt x="6913" y="2218"/>
                  </a:moveTo>
                  <a:lnTo>
                    <a:pt x="6913" y="0"/>
                  </a:lnTo>
                  <a:lnTo>
                    <a:pt x="0" y="0"/>
                  </a:lnTo>
                  <a:lnTo>
                    <a:pt x="0" y="22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12"/>
            <p:cNvSpPr/>
            <p:nvPr/>
          </p:nvSpPr>
          <p:spPr>
            <a:xfrm rot="451037">
              <a:off x="723896" y="653409"/>
              <a:ext cx="121064" cy="159905"/>
            </a:xfrm>
            <a:custGeom>
              <a:rect b="b" l="l" r="r" t="t"/>
              <a:pathLst>
                <a:path extrusionOk="0" h="2219" w="1680">
                  <a:moveTo>
                    <a:pt x="1077" y="0"/>
                  </a:moveTo>
                  <a:lnTo>
                    <a:pt x="0" y="0"/>
                  </a:lnTo>
                  <a:lnTo>
                    <a:pt x="0" y="2218"/>
                  </a:lnTo>
                  <a:lnTo>
                    <a:pt x="1615" y="2218"/>
                  </a:lnTo>
                  <a:lnTo>
                    <a:pt x="1615" y="2154"/>
                  </a:lnTo>
                  <a:cubicBezTo>
                    <a:pt x="1680" y="1400"/>
                    <a:pt x="1486" y="646"/>
                    <a:pt x="1077" y="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12"/>
            <p:cNvSpPr/>
            <p:nvPr/>
          </p:nvSpPr>
          <p:spPr>
            <a:xfrm>
              <a:off x="268432" y="429925"/>
              <a:ext cx="527714" cy="527714"/>
            </a:xfrm>
            <a:custGeom>
              <a:rect b="b" l="l" r="r" t="t"/>
              <a:pathLst>
                <a:path extrusionOk="0" h="7323" w="7323">
                  <a:moveTo>
                    <a:pt x="3920" y="151"/>
                  </a:moveTo>
                  <a:cubicBezTo>
                    <a:pt x="5858" y="302"/>
                    <a:pt x="7322" y="1982"/>
                    <a:pt x="7171" y="3920"/>
                  </a:cubicBezTo>
                  <a:cubicBezTo>
                    <a:pt x="7021" y="5858"/>
                    <a:pt x="5341" y="7322"/>
                    <a:pt x="3403" y="7172"/>
                  </a:cubicBezTo>
                  <a:cubicBezTo>
                    <a:pt x="1465" y="7021"/>
                    <a:pt x="0" y="5341"/>
                    <a:pt x="151" y="3403"/>
                  </a:cubicBezTo>
                  <a:cubicBezTo>
                    <a:pt x="302" y="1465"/>
                    <a:pt x="1982" y="1"/>
                    <a:pt x="3920" y="1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12"/>
            <p:cNvSpPr/>
            <p:nvPr/>
          </p:nvSpPr>
          <p:spPr>
            <a:xfrm>
              <a:off x="294806" y="464082"/>
              <a:ext cx="493556" cy="493556"/>
            </a:xfrm>
            <a:custGeom>
              <a:rect b="b" l="l" r="r" t="t"/>
              <a:pathLst>
                <a:path extrusionOk="0" h="6849" w="6849">
                  <a:moveTo>
                    <a:pt x="6482" y="1702"/>
                  </a:moveTo>
                  <a:cubicBezTo>
                    <a:pt x="6741" y="2240"/>
                    <a:pt x="6848" y="2843"/>
                    <a:pt x="6805" y="3446"/>
                  </a:cubicBezTo>
                  <a:cubicBezTo>
                    <a:pt x="6655" y="5384"/>
                    <a:pt x="4975" y="6848"/>
                    <a:pt x="3037" y="6698"/>
                  </a:cubicBezTo>
                  <a:cubicBezTo>
                    <a:pt x="1960" y="6611"/>
                    <a:pt x="970" y="6051"/>
                    <a:pt x="367" y="5147"/>
                  </a:cubicBezTo>
                  <a:cubicBezTo>
                    <a:pt x="108" y="4609"/>
                    <a:pt x="0" y="4006"/>
                    <a:pt x="44" y="3403"/>
                  </a:cubicBezTo>
                  <a:cubicBezTo>
                    <a:pt x="194" y="1465"/>
                    <a:pt x="1874" y="0"/>
                    <a:pt x="3812" y="151"/>
                  </a:cubicBezTo>
                  <a:cubicBezTo>
                    <a:pt x="4889" y="216"/>
                    <a:pt x="5879" y="797"/>
                    <a:pt x="6482" y="17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8" name="Google Shape;13578;p12"/>
            <p:cNvSpPr/>
            <p:nvPr/>
          </p:nvSpPr>
          <p:spPr>
            <a:xfrm>
              <a:off x="373931" y="563384"/>
              <a:ext cx="329037" cy="329037"/>
            </a:xfrm>
            <a:custGeom>
              <a:rect b="b" l="l" r="r" t="t"/>
              <a:pathLst>
                <a:path extrusionOk="0" h="4566" w="4566">
                  <a:moveTo>
                    <a:pt x="3575" y="733"/>
                  </a:moveTo>
                  <a:cubicBezTo>
                    <a:pt x="4437" y="1443"/>
                    <a:pt x="4566" y="2714"/>
                    <a:pt x="3855" y="3597"/>
                  </a:cubicBezTo>
                  <a:cubicBezTo>
                    <a:pt x="3123" y="4458"/>
                    <a:pt x="1853" y="4566"/>
                    <a:pt x="970" y="3855"/>
                  </a:cubicBezTo>
                  <a:cubicBezTo>
                    <a:pt x="108" y="3145"/>
                    <a:pt x="1" y="1852"/>
                    <a:pt x="711" y="991"/>
                  </a:cubicBezTo>
                  <a:cubicBezTo>
                    <a:pt x="1422" y="130"/>
                    <a:pt x="2714" y="1"/>
                    <a:pt x="3575" y="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9" name="Google Shape;13579;p12"/>
            <p:cNvSpPr/>
            <p:nvPr/>
          </p:nvSpPr>
          <p:spPr>
            <a:xfrm>
              <a:off x="380128" y="541693"/>
              <a:ext cx="304248" cy="304176"/>
            </a:xfrm>
            <a:custGeom>
              <a:rect b="b" l="l" r="r" t="t"/>
              <a:pathLst>
                <a:path extrusionOk="0" h="4221" w="4222">
                  <a:moveTo>
                    <a:pt x="2262" y="86"/>
                  </a:moveTo>
                  <a:cubicBezTo>
                    <a:pt x="3382" y="172"/>
                    <a:pt x="4222" y="1141"/>
                    <a:pt x="4135" y="2261"/>
                  </a:cubicBezTo>
                  <a:cubicBezTo>
                    <a:pt x="4071" y="3381"/>
                    <a:pt x="3080" y="4221"/>
                    <a:pt x="1960" y="4156"/>
                  </a:cubicBezTo>
                  <a:cubicBezTo>
                    <a:pt x="841" y="4070"/>
                    <a:pt x="1" y="3079"/>
                    <a:pt x="87" y="1960"/>
                  </a:cubicBezTo>
                  <a:cubicBezTo>
                    <a:pt x="152" y="840"/>
                    <a:pt x="1142" y="0"/>
                    <a:pt x="2262" y="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12"/>
            <p:cNvSpPr/>
            <p:nvPr/>
          </p:nvSpPr>
          <p:spPr>
            <a:xfrm>
              <a:off x="409674" y="571167"/>
              <a:ext cx="271604" cy="274702"/>
            </a:xfrm>
            <a:custGeom>
              <a:rect b="b" l="l" r="r" t="t"/>
              <a:pathLst>
                <a:path extrusionOk="0" h="3812" w="3769">
                  <a:moveTo>
                    <a:pt x="3402" y="582"/>
                  </a:moveTo>
                  <a:cubicBezTo>
                    <a:pt x="3661" y="969"/>
                    <a:pt x="3769" y="1400"/>
                    <a:pt x="3725" y="1852"/>
                  </a:cubicBezTo>
                  <a:cubicBezTo>
                    <a:pt x="3661" y="2972"/>
                    <a:pt x="2670" y="3812"/>
                    <a:pt x="1550" y="3726"/>
                  </a:cubicBezTo>
                  <a:cubicBezTo>
                    <a:pt x="1120" y="3704"/>
                    <a:pt x="689" y="3532"/>
                    <a:pt x="366" y="3230"/>
                  </a:cubicBezTo>
                  <a:cubicBezTo>
                    <a:pt x="108" y="2864"/>
                    <a:pt x="0" y="2412"/>
                    <a:pt x="43" y="1981"/>
                  </a:cubicBezTo>
                  <a:cubicBezTo>
                    <a:pt x="108" y="840"/>
                    <a:pt x="1098" y="0"/>
                    <a:pt x="2218" y="86"/>
                  </a:cubicBezTo>
                  <a:cubicBezTo>
                    <a:pt x="2649" y="129"/>
                    <a:pt x="3079" y="302"/>
                    <a:pt x="3402" y="58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12"/>
            <p:cNvSpPr/>
            <p:nvPr/>
          </p:nvSpPr>
          <p:spPr>
            <a:xfrm>
              <a:off x="411187" y="572680"/>
              <a:ext cx="253011" cy="251498"/>
            </a:xfrm>
            <a:custGeom>
              <a:rect b="b" l="l" r="r" t="t"/>
              <a:pathLst>
                <a:path extrusionOk="0" h="3490" w="3511">
                  <a:moveTo>
                    <a:pt x="216" y="2994"/>
                  </a:moveTo>
                  <a:cubicBezTo>
                    <a:pt x="65" y="2671"/>
                    <a:pt x="1" y="2326"/>
                    <a:pt x="22" y="1960"/>
                  </a:cubicBezTo>
                  <a:cubicBezTo>
                    <a:pt x="87" y="841"/>
                    <a:pt x="1077" y="1"/>
                    <a:pt x="2197" y="87"/>
                  </a:cubicBezTo>
                  <a:cubicBezTo>
                    <a:pt x="2606" y="108"/>
                    <a:pt x="2972" y="259"/>
                    <a:pt x="3295" y="496"/>
                  </a:cubicBezTo>
                  <a:cubicBezTo>
                    <a:pt x="3446" y="819"/>
                    <a:pt x="3511" y="1164"/>
                    <a:pt x="3489" y="1530"/>
                  </a:cubicBezTo>
                  <a:cubicBezTo>
                    <a:pt x="3403" y="2649"/>
                    <a:pt x="2434" y="3489"/>
                    <a:pt x="1314" y="3403"/>
                  </a:cubicBezTo>
                  <a:cubicBezTo>
                    <a:pt x="905" y="3382"/>
                    <a:pt x="517" y="3231"/>
                    <a:pt x="216" y="2994"/>
                  </a:cubicBezTo>
                  <a:close/>
                </a:path>
              </a:pathLst>
            </a:custGeom>
            <a:solidFill>
              <a:srgbClr val="EFF0F1">
                <a:alpha val="2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85" name="Shape 13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86" name="Google Shape;13586;g24f9a91b50e_0_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152400"/>
            <a:ext cx="3769575" cy="395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87" name="Google Shape;13587;g24f9a91b50e_0_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074375" y="152400"/>
            <a:ext cx="4021575" cy="38188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91" name="Shape 1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92" name="Google Shape;13592;g24f4778dbc1_0_0" title="demo.mp4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52400" y="152400"/>
            <a:ext cx="8876675" cy="42782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3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96" name="Shape 1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7" name="Google Shape;13597;p5"/>
          <p:cNvSpPr txBox="1"/>
          <p:nvPr>
            <p:ph type="title"/>
          </p:nvPr>
        </p:nvSpPr>
        <p:spPr>
          <a:xfrm>
            <a:off x="3152450" y="1573125"/>
            <a:ext cx="5561400" cy="2272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</a:pPr>
            <a:r>
              <a:rPr lang="en"/>
              <a:t>Features 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</a:pPr>
            <a:r>
              <a:rPr lang="en"/>
              <a:t> &amp; Components </a:t>
            </a:r>
            <a:endParaRPr/>
          </a:p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</a:pPr>
            <a:r>
              <a:t/>
            </a:r>
            <a:endParaRPr/>
          </a:p>
        </p:txBody>
      </p:sp>
      <p:grpSp>
        <p:nvGrpSpPr>
          <p:cNvPr id="13598" name="Google Shape;13598;p5"/>
          <p:cNvGrpSpPr/>
          <p:nvPr/>
        </p:nvGrpSpPr>
        <p:grpSpPr>
          <a:xfrm>
            <a:off x="0" y="123090"/>
            <a:ext cx="3220850" cy="4952019"/>
            <a:chOff x="762615" y="727575"/>
            <a:chExt cx="3380760" cy="4415925"/>
          </a:xfrm>
        </p:grpSpPr>
        <p:sp>
          <p:nvSpPr>
            <p:cNvPr id="13599" name="Google Shape;13599;p5"/>
            <p:cNvSpPr/>
            <p:nvPr/>
          </p:nvSpPr>
          <p:spPr>
            <a:xfrm>
              <a:off x="1914603" y="919598"/>
              <a:ext cx="1210402" cy="1853354"/>
            </a:xfrm>
            <a:custGeom>
              <a:rect b="b" l="l" r="r" t="t"/>
              <a:pathLst>
                <a:path extrusionOk="0" h="12470" w="8144">
                  <a:moveTo>
                    <a:pt x="0" y="1461"/>
                  </a:moveTo>
                  <a:lnTo>
                    <a:pt x="3595" y="1"/>
                  </a:lnTo>
                  <a:lnTo>
                    <a:pt x="8144" y="10953"/>
                  </a:lnTo>
                  <a:lnTo>
                    <a:pt x="4549" y="124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0" name="Google Shape;13600;p5"/>
            <p:cNvSpPr/>
            <p:nvPr/>
          </p:nvSpPr>
          <p:spPr>
            <a:xfrm>
              <a:off x="1780990" y="727575"/>
              <a:ext cx="1811590" cy="751448"/>
            </a:xfrm>
            <a:custGeom>
              <a:rect b="b" l="l" r="r" t="t"/>
              <a:pathLst>
                <a:path extrusionOk="0" h="5056" w="12189">
                  <a:moveTo>
                    <a:pt x="2584" y="1"/>
                  </a:moveTo>
                  <a:lnTo>
                    <a:pt x="10335" y="731"/>
                  </a:lnTo>
                  <a:cubicBezTo>
                    <a:pt x="11346" y="731"/>
                    <a:pt x="12188" y="1573"/>
                    <a:pt x="12188" y="2640"/>
                  </a:cubicBezTo>
                  <a:lnTo>
                    <a:pt x="12188" y="2640"/>
                  </a:lnTo>
                  <a:cubicBezTo>
                    <a:pt x="12132" y="3651"/>
                    <a:pt x="11289" y="4494"/>
                    <a:pt x="10279" y="4494"/>
                  </a:cubicBezTo>
                  <a:lnTo>
                    <a:pt x="2528" y="5056"/>
                  </a:lnTo>
                  <a:cubicBezTo>
                    <a:pt x="1124" y="5056"/>
                    <a:pt x="0" y="3876"/>
                    <a:pt x="0" y="2528"/>
                  </a:cubicBezTo>
                  <a:lnTo>
                    <a:pt x="0" y="2528"/>
                  </a:lnTo>
                  <a:cubicBezTo>
                    <a:pt x="57" y="1124"/>
                    <a:pt x="1180" y="1"/>
                    <a:pt x="2584" y="1"/>
                  </a:cubicBezTo>
                  <a:close/>
                </a:path>
              </a:pathLst>
            </a:custGeom>
            <a:solidFill>
              <a:srgbClr val="5EC1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5"/>
            <p:cNvSpPr/>
            <p:nvPr/>
          </p:nvSpPr>
          <p:spPr>
            <a:xfrm>
              <a:off x="3400401" y="1590927"/>
              <a:ext cx="617834" cy="442605"/>
            </a:xfrm>
            <a:custGeom>
              <a:rect b="b" l="l" r="r" t="t"/>
              <a:pathLst>
                <a:path extrusionOk="0" h="2978" w="4157">
                  <a:moveTo>
                    <a:pt x="0" y="1967"/>
                  </a:moveTo>
                  <a:lnTo>
                    <a:pt x="3595" y="1"/>
                  </a:lnTo>
                  <a:lnTo>
                    <a:pt x="4156" y="1012"/>
                  </a:lnTo>
                  <a:lnTo>
                    <a:pt x="506" y="297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2" name="Google Shape;13602;p5"/>
            <p:cNvSpPr/>
            <p:nvPr/>
          </p:nvSpPr>
          <p:spPr>
            <a:xfrm>
              <a:off x="3375275" y="1474100"/>
              <a:ext cx="501023" cy="375724"/>
            </a:xfrm>
            <a:custGeom>
              <a:rect b="b" l="l" r="r" t="t"/>
              <a:pathLst>
                <a:path extrusionOk="0" h="2528" w="3371">
                  <a:moveTo>
                    <a:pt x="1" y="1573"/>
                  </a:moveTo>
                  <a:lnTo>
                    <a:pt x="2865" y="1"/>
                  </a:lnTo>
                  <a:lnTo>
                    <a:pt x="3371" y="1011"/>
                  </a:lnTo>
                  <a:lnTo>
                    <a:pt x="562" y="252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3" name="Google Shape;13603;p5"/>
            <p:cNvSpPr/>
            <p:nvPr/>
          </p:nvSpPr>
          <p:spPr>
            <a:xfrm>
              <a:off x="3394332" y="1507550"/>
              <a:ext cx="501023" cy="358923"/>
            </a:xfrm>
            <a:custGeom>
              <a:rect b="b" l="l" r="r" t="t"/>
              <a:pathLst>
                <a:path extrusionOk="0" h="2303" w="3258">
                  <a:moveTo>
                    <a:pt x="2808" y="0"/>
                  </a:moveTo>
                  <a:lnTo>
                    <a:pt x="3258" y="786"/>
                  </a:lnTo>
                  <a:lnTo>
                    <a:pt x="449" y="2303"/>
                  </a:lnTo>
                  <a:lnTo>
                    <a:pt x="0" y="151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5"/>
            <p:cNvSpPr/>
            <p:nvPr/>
          </p:nvSpPr>
          <p:spPr>
            <a:xfrm>
              <a:off x="3834384" y="1791272"/>
              <a:ext cx="308991" cy="492692"/>
            </a:xfrm>
            <a:custGeom>
              <a:rect b="b" l="l" r="r" t="t"/>
              <a:pathLst>
                <a:path extrusionOk="0" h="3315" w="2079">
                  <a:moveTo>
                    <a:pt x="1" y="338"/>
                  </a:moveTo>
                  <a:lnTo>
                    <a:pt x="563" y="1"/>
                  </a:lnTo>
                  <a:lnTo>
                    <a:pt x="2079" y="3146"/>
                  </a:lnTo>
                  <a:lnTo>
                    <a:pt x="1742" y="33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5"/>
            <p:cNvSpPr/>
            <p:nvPr/>
          </p:nvSpPr>
          <p:spPr>
            <a:xfrm>
              <a:off x="3709242" y="1866476"/>
              <a:ext cx="308991" cy="484220"/>
            </a:xfrm>
            <a:custGeom>
              <a:rect b="b" l="l" r="r" t="t"/>
              <a:pathLst>
                <a:path extrusionOk="0" h="3258" w="2079">
                  <a:moveTo>
                    <a:pt x="0" y="281"/>
                  </a:moveTo>
                  <a:lnTo>
                    <a:pt x="562" y="0"/>
                  </a:lnTo>
                  <a:lnTo>
                    <a:pt x="2078" y="3089"/>
                  </a:lnTo>
                  <a:lnTo>
                    <a:pt x="1741" y="32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5"/>
            <p:cNvSpPr/>
            <p:nvPr/>
          </p:nvSpPr>
          <p:spPr>
            <a:xfrm>
              <a:off x="3575629" y="1933209"/>
              <a:ext cx="308991" cy="492692"/>
            </a:xfrm>
            <a:custGeom>
              <a:rect b="b" l="l" r="r" t="t"/>
              <a:pathLst>
                <a:path extrusionOk="0" h="3315" w="2079">
                  <a:moveTo>
                    <a:pt x="1" y="281"/>
                  </a:moveTo>
                  <a:lnTo>
                    <a:pt x="562" y="1"/>
                  </a:lnTo>
                  <a:lnTo>
                    <a:pt x="2079" y="3090"/>
                  </a:lnTo>
                  <a:lnTo>
                    <a:pt x="1798" y="33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5"/>
            <p:cNvSpPr/>
            <p:nvPr/>
          </p:nvSpPr>
          <p:spPr>
            <a:xfrm>
              <a:off x="3241818" y="1144912"/>
              <a:ext cx="492543" cy="526132"/>
            </a:xfrm>
            <a:custGeom>
              <a:rect b="b" l="l" r="r" t="t"/>
              <a:pathLst>
                <a:path extrusionOk="0" h="3540" w="3314">
                  <a:moveTo>
                    <a:pt x="1348" y="3539"/>
                  </a:moveTo>
                  <a:lnTo>
                    <a:pt x="3314" y="2472"/>
                  </a:lnTo>
                  <a:lnTo>
                    <a:pt x="1966" y="1"/>
                  </a:lnTo>
                  <a:lnTo>
                    <a:pt x="0" y="106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5"/>
            <p:cNvSpPr/>
            <p:nvPr/>
          </p:nvSpPr>
          <p:spPr>
            <a:xfrm>
              <a:off x="3241818" y="1144912"/>
              <a:ext cx="409165" cy="392519"/>
            </a:xfrm>
            <a:custGeom>
              <a:rect b="b" l="l" r="r" t="t"/>
              <a:pathLst>
                <a:path extrusionOk="0" h="2641" w="2753">
                  <a:moveTo>
                    <a:pt x="2752" y="1517"/>
                  </a:moveTo>
                  <a:lnTo>
                    <a:pt x="1966" y="1"/>
                  </a:lnTo>
                  <a:lnTo>
                    <a:pt x="0" y="1124"/>
                  </a:lnTo>
                  <a:lnTo>
                    <a:pt x="843" y="2641"/>
                  </a:lnTo>
                  <a:lnTo>
                    <a:pt x="1011" y="2641"/>
                  </a:lnTo>
                  <a:cubicBezTo>
                    <a:pt x="1741" y="2585"/>
                    <a:pt x="2415" y="2191"/>
                    <a:pt x="2752" y="1574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5"/>
            <p:cNvSpPr/>
            <p:nvPr/>
          </p:nvSpPr>
          <p:spPr>
            <a:xfrm>
              <a:off x="979607" y="3198454"/>
              <a:ext cx="1102054" cy="1035173"/>
            </a:xfrm>
            <a:custGeom>
              <a:rect b="b" l="l" r="r" t="t"/>
              <a:pathLst>
                <a:path extrusionOk="0" h="6965" w="7415">
                  <a:moveTo>
                    <a:pt x="1" y="0"/>
                  </a:moveTo>
                  <a:lnTo>
                    <a:pt x="7414" y="0"/>
                  </a:lnTo>
                  <a:lnTo>
                    <a:pt x="7414" y="6965"/>
                  </a:lnTo>
                  <a:lnTo>
                    <a:pt x="1" y="69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5"/>
            <p:cNvSpPr/>
            <p:nvPr/>
          </p:nvSpPr>
          <p:spPr>
            <a:xfrm>
              <a:off x="979607" y="3198454"/>
              <a:ext cx="1102054" cy="985086"/>
            </a:xfrm>
            <a:custGeom>
              <a:rect b="b" l="l" r="r" t="t"/>
              <a:pathLst>
                <a:path extrusionOk="0" h="6628" w="7415">
                  <a:moveTo>
                    <a:pt x="1" y="0"/>
                  </a:moveTo>
                  <a:lnTo>
                    <a:pt x="7414" y="0"/>
                  </a:lnTo>
                  <a:lnTo>
                    <a:pt x="7414" y="4606"/>
                  </a:lnTo>
                  <a:lnTo>
                    <a:pt x="6123" y="5505"/>
                  </a:lnTo>
                  <a:cubicBezTo>
                    <a:pt x="3932" y="6628"/>
                    <a:pt x="1236" y="5785"/>
                    <a:pt x="113" y="3595"/>
                  </a:cubicBezTo>
                  <a:lnTo>
                    <a:pt x="113" y="3595"/>
                  </a:lnTo>
                  <a:cubicBezTo>
                    <a:pt x="57" y="3539"/>
                    <a:pt x="1" y="3483"/>
                    <a:pt x="1" y="3426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5"/>
            <p:cNvSpPr/>
            <p:nvPr/>
          </p:nvSpPr>
          <p:spPr>
            <a:xfrm>
              <a:off x="795907" y="4233473"/>
              <a:ext cx="1460984" cy="225613"/>
            </a:xfrm>
            <a:custGeom>
              <a:rect b="b" l="l" r="r" t="t"/>
              <a:pathLst>
                <a:path extrusionOk="0" h="1518" w="9830">
                  <a:moveTo>
                    <a:pt x="1" y="1"/>
                  </a:moveTo>
                  <a:lnTo>
                    <a:pt x="9830" y="1"/>
                  </a:lnTo>
                  <a:lnTo>
                    <a:pt x="9830" y="1517"/>
                  </a:lnTo>
                  <a:lnTo>
                    <a:pt x="1" y="15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5"/>
            <p:cNvSpPr/>
            <p:nvPr/>
          </p:nvSpPr>
          <p:spPr>
            <a:xfrm>
              <a:off x="854465" y="4275237"/>
              <a:ext cx="1402426" cy="183849"/>
            </a:xfrm>
            <a:custGeom>
              <a:rect b="b" l="l" r="r" t="t"/>
              <a:pathLst>
                <a:path extrusionOk="0" h="1237" w="9436">
                  <a:moveTo>
                    <a:pt x="9436" y="1"/>
                  </a:moveTo>
                  <a:lnTo>
                    <a:pt x="9436" y="1236"/>
                  </a:lnTo>
                  <a:lnTo>
                    <a:pt x="0" y="12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5"/>
            <p:cNvSpPr/>
            <p:nvPr/>
          </p:nvSpPr>
          <p:spPr>
            <a:xfrm>
              <a:off x="845994" y="4458936"/>
              <a:ext cx="1369134" cy="108645"/>
            </a:xfrm>
            <a:custGeom>
              <a:rect b="b" l="l" r="r" t="t"/>
              <a:pathLst>
                <a:path extrusionOk="0" h="731" w="9212">
                  <a:moveTo>
                    <a:pt x="1" y="0"/>
                  </a:moveTo>
                  <a:lnTo>
                    <a:pt x="9212" y="0"/>
                  </a:lnTo>
                  <a:lnTo>
                    <a:pt x="8819" y="730"/>
                  </a:lnTo>
                  <a:lnTo>
                    <a:pt x="394" y="73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5"/>
            <p:cNvSpPr/>
            <p:nvPr/>
          </p:nvSpPr>
          <p:spPr>
            <a:xfrm>
              <a:off x="845994" y="4684251"/>
              <a:ext cx="1369134" cy="117117"/>
            </a:xfrm>
            <a:custGeom>
              <a:rect b="b" l="l" r="r" t="t"/>
              <a:pathLst>
                <a:path extrusionOk="0" h="788" w="9212">
                  <a:moveTo>
                    <a:pt x="1" y="1"/>
                  </a:moveTo>
                  <a:lnTo>
                    <a:pt x="9212" y="1"/>
                  </a:lnTo>
                  <a:lnTo>
                    <a:pt x="8819" y="787"/>
                  </a:lnTo>
                  <a:lnTo>
                    <a:pt x="394" y="78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5" name="Google Shape;13615;p5"/>
            <p:cNvSpPr/>
            <p:nvPr/>
          </p:nvSpPr>
          <p:spPr>
            <a:xfrm>
              <a:off x="845994" y="4909714"/>
              <a:ext cx="1369134" cy="116968"/>
            </a:xfrm>
            <a:custGeom>
              <a:rect b="b" l="l" r="r" t="t"/>
              <a:pathLst>
                <a:path extrusionOk="0" h="787" w="9212">
                  <a:moveTo>
                    <a:pt x="1" y="0"/>
                  </a:moveTo>
                  <a:lnTo>
                    <a:pt x="9212" y="0"/>
                  </a:lnTo>
                  <a:lnTo>
                    <a:pt x="8819" y="786"/>
                  </a:lnTo>
                  <a:lnTo>
                    <a:pt x="394" y="78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6" name="Google Shape;13616;p5"/>
            <p:cNvSpPr/>
            <p:nvPr/>
          </p:nvSpPr>
          <p:spPr>
            <a:xfrm>
              <a:off x="845994" y="4567432"/>
              <a:ext cx="1369134" cy="116968"/>
            </a:xfrm>
            <a:custGeom>
              <a:rect b="b" l="l" r="r" t="t"/>
              <a:pathLst>
                <a:path extrusionOk="0" h="787" w="9212">
                  <a:moveTo>
                    <a:pt x="1" y="787"/>
                  </a:moveTo>
                  <a:lnTo>
                    <a:pt x="9212" y="787"/>
                  </a:lnTo>
                  <a:lnTo>
                    <a:pt x="8819" y="0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5"/>
            <p:cNvSpPr/>
            <p:nvPr/>
          </p:nvSpPr>
          <p:spPr>
            <a:xfrm>
              <a:off x="845994" y="4801218"/>
              <a:ext cx="1369134" cy="108645"/>
            </a:xfrm>
            <a:custGeom>
              <a:rect b="b" l="l" r="r" t="t"/>
              <a:pathLst>
                <a:path extrusionOk="0" h="731" w="9212">
                  <a:moveTo>
                    <a:pt x="1" y="730"/>
                  </a:moveTo>
                  <a:lnTo>
                    <a:pt x="9212" y="730"/>
                  </a:lnTo>
                  <a:lnTo>
                    <a:pt x="8819" y="0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5"/>
            <p:cNvSpPr/>
            <p:nvPr/>
          </p:nvSpPr>
          <p:spPr>
            <a:xfrm>
              <a:off x="845994" y="5026532"/>
              <a:ext cx="1369134" cy="116968"/>
            </a:xfrm>
            <a:custGeom>
              <a:rect b="b" l="l" r="r" t="t"/>
              <a:pathLst>
                <a:path extrusionOk="0" h="787" w="9212">
                  <a:moveTo>
                    <a:pt x="1" y="787"/>
                  </a:moveTo>
                  <a:lnTo>
                    <a:pt x="9212" y="787"/>
                  </a:lnTo>
                  <a:lnTo>
                    <a:pt x="8819" y="0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5"/>
            <p:cNvSpPr/>
            <p:nvPr/>
          </p:nvSpPr>
          <p:spPr>
            <a:xfrm>
              <a:off x="1931249" y="919598"/>
              <a:ext cx="801535" cy="701361"/>
            </a:xfrm>
            <a:custGeom>
              <a:rect b="b" l="l" r="r" t="t"/>
              <a:pathLst>
                <a:path extrusionOk="0" h="4719" w="5393">
                  <a:moveTo>
                    <a:pt x="57" y="1405"/>
                  </a:moveTo>
                  <a:lnTo>
                    <a:pt x="3539" y="1"/>
                  </a:lnTo>
                  <a:lnTo>
                    <a:pt x="5392" y="4550"/>
                  </a:lnTo>
                  <a:lnTo>
                    <a:pt x="2415" y="4718"/>
                  </a:lnTo>
                  <a:cubicBezTo>
                    <a:pt x="1910" y="4718"/>
                    <a:pt x="1461" y="4550"/>
                    <a:pt x="1011" y="4269"/>
                  </a:cubicBezTo>
                  <a:lnTo>
                    <a:pt x="0" y="1742"/>
                  </a:lnTo>
                  <a:cubicBezTo>
                    <a:pt x="0" y="1629"/>
                    <a:pt x="57" y="1517"/>
                    <a:pt x="57" y="1405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0" name="Google Shape;13620;p5"/>
            <p:cNvSpPr/>
            <p:nvPr/>
          </p:nvSpPr>
          <p:spPr>
            <a:xfrm>
              <a:off x="762615" y="2079907"/>
              <a:ext cx="2562741" cy="1945055"/>
            </a:xfrm>
            <a:custGeom>
              <a:rect b="b" l="l" r="r" t="t"/>
              <a:pathLst>
                <a:path extrusionOk="0" h="13087" w="17243">
                  <a:moveTo>
                    <a:pt x="3033" y="4044"/>
                  </a:moveTo>
                  <a:lnTo>
                    <a:pt x="11851" y="674"/>
                  </a:lnTo>
                  <a:cubicBezTo>
                    <a:pt x="13536" y="0"/>
                    <a:pt x="15502" y="450"/>
                    <a:pt x="16344" y="2022"/>
                  </a:cubicBezTo>
                  <a:lnTo>
                    <a:pt x="16344" y="2022"/>
                  </a:lnTo>
                  <a:cubicBezTo>
                    <a:pt x="17243" y="3651"/>
                    <a:pt x="16513" y="5505"/>
                    <a:pt x="14940" y="6572"/>
                  </a:cubicBezTo>
                  <a:lnTo>
                    <a:pt x="7246" y="11963"/>
                  </a:lnTo>
                  <a:cubicBezTo>
                    <a:pt x="5055" y="13087"/>
                    <a:pt x="2359" y="12300"/>
                    <a:pt x="1180" y="10110"/>
                  </a:cubicBezTo>
                  <a:lnTo>
                    <a:pt x="1180" y="10110"/>
                  </a:lnTo>
                  <a:cubicBezTo>
                    <a:pt x="0" y="7920"/>
                    <a:pt x="843" y="5224"/>
                    <a:pt x="3033" y="40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1" name="Google Shape;13621;p5"/>
            <p:cNvSpPr/>
            <p:nvPr/>
          </p:nvSpPr>
          <p:spPr>
            <a:xfrm>
              <a:off x="1805959" y="744370"/>
              <a:ext cx="1811590" cy="759771"/>
            </a:xfrm>
            <a:custGeom>
              <a:rect b="b" l="l" r="r" t="t"/>
              <a:pathLst>
                <a:path extrusionOk="0" h="5112" w="12189">
                  <a:moveTo>
                    <a:pt x="2641" y="56"/>
                  </a:moveTo>
                  <a:lnTo>
                    <a:pt x="10335" y="786"/>
                  </a:lnTo>
                  <a:cubicBezTo>
                    <a:pt x="11346" y="786"/>
                    <a:pt x="12189" y="1629"/>
                    <a:pt x="12189" y="2696"/>
                  </a:cubicBezTo>
                  <a:lnTo>
                    <a:pt x="12189" y="2696"/>
                  </a:lnTo>
                  <a:cubicBezTo>
                    <a:pt x="12132" y="3707"/>
                    <a:pt x="11290" y="4549"/>
                    <a:pt x="10279" y="4549"/>
                  </a:cubicBezTo>
                  <a:lnTo>
                    <a:pt x="2528" y="5111"/>
                  </a:lnTo>
                  <a:cubicBezTo>
                    <a:pt x="1124" y="5055"/>
                    <a:pt x="1" y="3932"/>
                    <a:pt x="57" y="2527"/>
                  </a:cubicBezTo>
                  <a:lnTo>
                    <a:pt x="57" y="2527"/>
                  </a:lnTo>
                  <a:cubicBezTo>
                    <a:pt x="57" y="1123"/>
                    <a:pt x="1237" y="0"/>
                    <a:pt x="26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5"/>
            <p:cNvSpPr/>
            <p:nvPr/>
          </p:nvSpPr>
          <p:spPr>
            <a:xfrm>
              <a:off x="1989658" y="902952"/>
              <a:ext cx="525984" cy="525984"/>
            </a:xfrm>
            <a:custGeom>
              <a:rect b="b" l="l" r="r" t="t"/>
              <a:pathLst>
                <a:path extrusionOk="0" h="3539" w="3539">
                  <a:moveTo>
                    <a:pt x="1798" y="0"/>
                  </a:moveTo>
                  <a:cubicBezTo>
                    <a:pt x="2753" y="0"/>
                    <a:pt x="3539" y="786"/>
                    <a:pt x="3539" y="1797"/>
                  </a:cubicBezTo>
                  <a:cubicBezTo>
                    <a:pt x="3539" y="2752"/>
                    <a:pt x="2753" y="3539"/>
                    <a:pt x="1798" y="3539"/>
                  </a:cubicBezTo>
                  <a:cubicBezTo>
                    <a:pt x="843" y="3539"/>
                    <a:pt x="1" y="2752"/>
                    <a:pt x="1" y="1797"/>
                  </a:cubicBezTo>
                  <a:cubicBezTo>
                    <a:pt x="1" y="786"/>
                    <a:pt x="843" y="0"/>
                    <a:pt x="1798" y="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5"/>
            <p:cNvSpPr/>
            <p:nvPr/>
          </p:nvSpPr>
          <p:spPr>
            <a:xfrm>
              <a:off x="1956218" y="852865"/>
              <a:ext cx="517810" cy="525984"/>
            </a:xfrm>
            <a:custGeom>
              <a:rect b="b" l="l" r="r" t="t"/>
              <a:pathLst>
                <a:path extrusionOk="0" h="3539" w="3484">
                  <a:moveTo>
                    <a:pt x="1742" y="0"/>
                  </a:moveTo>
                  <a:cubicBezTo>
                    <a:pt x="2697" y="0"/>
                    <a:pt x="3483" y="786"/>
                    <a:pt x="3483" y="1797"/>
                  </a:cubicBezTo>
                  <a:cubicBezTo>
                    <a:pt x="3483" y="2752"/>
                    <a:pt x="2697" y="3539"/>
                    <a:pt x="1742" y="3539"/>
                  </a:cubicBezTo>
                  <a:cubicBezTo>
                    <a:pt x="787" y="3539"/>
                    <a:pt x="1" y="2752"/>
                    <a:pt x="1" y="1797"/>
                  </a:cubicBezTo>
                  <a:cubicBezTo>
                    <a:pt x="1" y="786"/>
                    <a:pt x="787" y="0"/>
                    <a:pt x="17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5"/>
            <p:cNvSpPr/>
            <p:nvPr/>
          </p:nvSpPr>
          <p:spPr>
            <a:xfrm>
              <a:off x="1973012" y="886157"/>
              <a:ext cx="501015" cy="492692"/>
            </a:xfrm>
            <a:custGeom>
              <a:rect b="b" l="l" r="r" t="t"/>
              <a:pathLst>
                <a:path extrusionOk="0" h="3315" w="3371">
                  <a:moveTo>
                    <a:pt x="3145" y="675"/>
                  </a:moveTo>
                  <a:cubicBezTo>
                    <a:pt x="3314" y="956"/>
                    <a:pt x="3370" y="1236"/>
                    <a:pt x="3370" y="1573"/>
                  </a:cubicBezTo>
                  <a:cubicBezTo>
                    <a:pt x="3370" y="2528"/>
                    <a:pt x="2584" y="3315"/>
                    <a:pt x="1629" y="3315"/>
                  </a:cubicBezTo>
                  <a:cubicBezTo>
                    <a:pt x="1067" y="3315"/>
                    <a:pt x="562" y="3034"/>
                    <a:pt x="225" y="2584"/>
                  </a:cubicBezTo>
                  <a:cubicBezTo>
                    <a:pt x="56" y="2360"/>
                    <a:pt x="0" y="2079"/>
                    <a:pt x="0" y="1742"/>
                  </a:cubicBezTo>
                  <a:cubicBezTo>
                    <a:pt x="0" y="787"/>
                    <a:pt x="786" y="1"/>
                    <a:pt x="1797" y="57"/>
                  </a:cubicBezTo>
                  <a:cubicBezTo>
                    <a:pt x="2303" y="57"/>
                    <a:pt x="2865" y="282"/>
                    <a:pt x="3202" y="7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5"/>
            <p:cNvSpPr/>
            <p:nvPr/>
          </p:nvSpPr>
          <p:spPr>
            <a:xfrm>
              <a:off x="2064714" y="961361"/>
              <a:ext cx="300668" cy="308991"/>
            </a:xfrm>
            <a:custGeom>
              <a:rect b="b" l="l" r="r" t="t"/>
              <a:pathLst>
                <a:path extrusionOk="0" h="2079" w="2023">
                  <a:moveTo>
                    <a:pt x="1012" y="0"/>
                  </a:moveTo>
                  <a:cubicBezTo>
                    <a:pt x="1574" y="0"/>
                    <a:pt x="2023" y="506"/>
                    <a:pt x="2023" y="1067"/>
                  </a:cubicBezTo>
                  <a:cubicBezTo>
                    <a:pt x="2023" y="1629"/>
                    <a:pt x="1574" y="2078"/>
                    <a:pt x="1012" y="2078"/>
                  </a:cubicBezTo>
                  <a:cubicBezTo>
                    <a:pt x="450" y="2078"/>
                    <a:pt x="1" y="1629"/>
                    <a:pt x="1" y="1067"/>
                  </a:cubicBezTo>
                  <a:cubicBezTo>
                    <a:pt x="1" y="506"/>
                    <a:pt x="450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6" name="Google Shape;13626;p5"/>
            <p:cNvSpPr/>
            <p:nvPr/>
          </p:nvSpPr>
          <p:spPr>
            <a:xfrm>
              <a:off x="2089831" y="994653"/>
              <a:ext cx="275551" cy="275699"/>
            </a:xfrm>
            <a:custGeom>
              <a:rect b="b" l="l" r="r" t="t"/>
              <a:pathLst>
                <a:path extrusionOk="0" h="1855" w="1854">
                  <a:moveTo>
                    <a:pt x="1629" y="226"/>
                  </a:moveTo>
                  <a:cubicBezTo>
                    <a:pt x="1798" y="394"/>
                    <a:pt x="1854" y="619"/>
                    <a:pt x="1854" y="843"/>
                  </a:cubicBezTo>
                  <a:cubicBezTo>
                    <a:pt x="1854" y="1405"/>
                    <a:pt x="1405" y="1854"/>
                    <a:pt x="843" y="1854"/>
                  </a:cubicBezTo>
                  <a:cubicBezTo>
                    <a:pt x="618" y="1854"/>
                    <a:pt x="394" y="1742"/>
                    <a:pt x="225" y="1630"/>
                  </a:cubicBezTo>
                  <a:cubicBezTo>
                    <a:pt x="113" y="1461"/>
                    <a:pt x="0" y="1237"/>
                    <a:pt x="0" y="1012"/>
                  </a:cubicBezTo>
                  <a:cubicBezTo>
                    <a:pt x="0" y="450"/>
                    <a:pt x="450" y="1"/>
                    <a:pt x="1068" y="1"/>
                  </a:cubicBezTo>
                  <a:cubicBezTo>
                    <a:pt x="1236" y="1"/>
                    <a:pt x="1461" y="57"/>
                    <a:pt x="1629" y="226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7" name="Google Shape;13627;p5"/>
            <p:cNvSpPr/>
            <p:nvPr/>
          </p:nvSpPr>
          <p:spPr>
            <a:xfrm>
              <a:off x="2089831" y="994653"/>
              <a:ext cx="258905" cy="250582"/>
            </a:xfrm>
            <a:custGeom>
              <a:rect b="b" l="l" r="r" t="t"/>
              <a:pathLst>
                <a:path extrusionOk="0" h="1686" w="1742">
                  <a:moveTo>
                    <a:pt x="169" y="1517"/>
                  </a:moveTo>
                  <a:cubicBezTo>
                    <a:pt x="57" y="1349"/>
                    <a:pt x="0" y="1180"/>
                    <a:pt x="0" y="1012"/>
                  </a:cubicBezTo>
                  <a:cubicBezTo>
                    <a:pt x="0" y="450"/>
                    <a:pt x="450" y="1"/>
                    <a:pt x="1068" y="1"/>
                  </a:cubicBezTo>
                  <a:cubicBezTo>
                    <a:pt x="1236" y="1"/>
                    <a:pt x="1461" y="57"/>
                    <a:pt x="1629" y="169"/>
                  </a:cubicBezTo>
                  <a:cubicBezTo>
                    <a:pt x="1685" y="338"/>
                    <a:pt x="1742" y="506"/>
                    <a:pt x="1742" y="675"/>
                  </a:cubicBezTo>
                  <a:cubicBezTo>
                    <a:pt x="1742" y="1237"/>
                    <a:pt x="1292" y="1686"/>
                    <a:pt x="731" y="1686"/>
                  </a:cubicBezTo>
                  <a:cubicBezTo>
                    <a:pt x="506" y="1686"/>
                    <a:pt x="337" y="1630"/>
                    <a:pt x="169" y="1517"/>
                  </a:cubicBezTo>
                  <a:close/>
                </a:path>
              </a:pathLst>
            </a:custGeom>
            <a:solidFill>
              <a:srgbClr val="EFF0F1">
                <a:alpha val="2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5"/>
            <p:cNvSpPr/>
            <p:nvPr/>
          </p:nvSpPr>
          <p:spPr>
            <a:xfrm>
              <a:off x="3149969" y="953038"/>
              <a:ext cx="417488" cy="417488"/>
            </a:xfrm>
            <a:custGeom>
              <a:rect b="b" l="l" r="r" t="t"/>
              <a:pathLst>
                <a:path extrusionOk="0" h="2809" w="2809">
                  <a:moveTo>
                    <a:pt x="1404" y="0"/>
                  </a:moveTo>
                  <a:cubicBezTo>
                    <a:pt x="2191" y="0"/>
                    <a:pt x="2809" y="618"/>
                    <a:pt x="2809" y="1404"/>
                  </a:cubicBezTo>
                  <a:cubicBezTo>
                    <a:pt x="2809" y="2191"/>
                    <a:pt x="2191" y="2808"/>
                    <a:pt x="1404" y="2808"/>
                  </a:cubicBezTo>
                  <a:cubicBezTo>
                    <a:pt x="618" y="2808"/>
                    <a:pt x="0" y="2191"/>
                    <a:pt x="0" y="1404"/>
                  </a:cubicBezTo>
                  <a:cubicBezTo>
                    <a:pt x="0" y="618"/>
                    <a:pt x="618" y="0"/>
                    <a:pt x="1404" y="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5"/>
            <p:cNvSpPr/>
            <p:nvPr/>
          </p:nvSpPr>
          <p:spPr>
            <a:xfrm>
              <a:off x="3116528" y="927921"/>
              <a:ext cx="417488" cy="417488"/>
            </a:xfrm>
            <a:custGeom>
              <a:rect b="b" l="l" r="r" t="t"/>
              <a:pathLst>
                <a:path extrusionOk="0" h="2809" w="2809">
                  <a:moveTo>
                    <a:pt x="1405" y="1"/>
                  </a:moveTo>
                  <a:cubicBezTo>
                    <a:pt x="2191" y="1"/>
                    <a:pt x="2809" y="618"/>
                    <a:pt x="2809" y="1405"/>
                  </a:cubicBezTo>
                  <a:cubicBezTo>
                    <a:pt x="2809" y="2191"/>
                    <a:pt x="2191" y="2809"/>
                    <a:pt x="1405" y="2809"/>
                  </a:cubicBezTo>
                  <a:cubicBezTo>
                    <a:pt x="619" y="2809"/>
                    <a:pt x="1" y="2191"/>
                    <a:pt x="1" y="1405"/>
                  </a:cubicBezTo>
                  <a:cubicBezTo>
                    <a:pt x="1" y="618"/>
                    <a:pt x="619" y="1"/>
                    <a:pt x="1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5"/>
            <p:cNvSpPr/>
            <p:nvPr/>
          </p:nvSpPr>
          <p:spPr>
            <a:xfrm>
              <a:off x="3133323" y="953038"/>
              <a:ext cx="400693" cy="392370"/>
            </a:xfrm>
            <a:custGeom>
              <a:rect b="b" l="l" r="r" t="t"/>
              <a:pathLst>
                <a:path extrusionOk="0" h="2640" w="2696">
                  <a:moveTo>
                    <a:pt x="2527" y="562"/>
                  </a:moveTo>
                  <a:cubicBezTo>
                    <a:pt x="2640" y="730"/>
                    <a:pt x="2696" y="1011"/>
                    <a:pt x="2696" y="1236"/>
                  </a:cubicBezTo>
                  <a:cubicBezTo>
                    <a:pt x="2696" y="2022"/>
                    <a:pt x="2078" y="2640"/>
                    <a:pt x="1292" y="2640"/>
                  </a:cubicBezTo>
                  <a:cubicBezTo>
                    <a:pt x="843" y="2640"/>
                    <a:pt x="449" y="2471"/>
                    <a:pt x="225" y="2134"/>
                  </a:cubicBezTo>
                  <a:cubicBezTo>
                    <a:pt x="56" y="1910"/>
                    <a:pt x="0" y="1629"/>
                    <a:pt x="0" y="1404"/>
                  </a:cubicBezTo>
                  <a:cubicBezTo>
                    <a:pt x="0" y="618"/>
                    <a:pt x="674" y="0"/>
                    <a:pt x="1404" y="0"/>
                  </a:cubicBezTo>
                  <a:cubicBezTo>
                    <a:pt x="1853" y="0"/>
                    <a:pt x="2247" y="225"/>
                    <a:pt x="2527" y="5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5"/>
            <p:cNvSpPr/>
            <p:nvPr/>
          </p:nvSpPr>
          <p:spPr>
            <a:xfrm>
              <a:off x="3200055" y="1011447"/>
              <a:ext cx="242259" cy="242259"/>
            </a:xfrm>
            <a:custGeom>
              <a:rect b="b" l="l" r="r" t="t"/>
              <a:pathLst>
                <a:path extrusionOk="0" h="1630" w="1630">
                  <a:moveTo>
                    <a:pt x="843" y="0"/>
                  </a:moveTo>
                  <a:cubicBezTo>
                    <a:pt x="1292" y="0"/>
                    <a:pt x="1629" y="393"/>
                    <a:pt x="1629" y="843"/>
                  </a:cubicBezTo>
                  <a:cubicBezTo>
                    <a:pt x="1629" y="1292"/>
                    <a:pt x="1292" y="1629"/>
                    <a:pt x="843" y="1629"/>
                  </a:cubicBezTo>
                  <a:cubicBezTo>
                    <a:pt x="394" y="1629"/>
                    <a:pt x="0" y="1292"/>
                    <a:pt x="57" y="843"/>
                  </a:cubicBezTo>
                  <a:cubicBezTo>
                    <a:pt x="57" y="393"/>
                    <a:pt x="394" y="0"/>
                    <a:pt x="8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5"/>
            <p:cNvSpPr/>
            <p:nvPr/>
          </p:nvSpPr>
          <p:spPr>
            <a:xfrm>
              <a:off x="3225024" y="1036416"/>
              <a:ext cx="217290" cy="217290"/>
            </a:xfrm>
            <a:custGeom>
              <a:rect b="b" l="l" r="r" t="t"/>
              <a:pathLst>
                <a:path extrusionOk="0" h="1462" w="1462">
                  <a:moveTo>
                    <a:pt x="1293" y="169"/>
                  </a:moveTo>
                  <a:cubicBezTo>
                    <a:pt x="1405" y="282"/>
                    <a:pt x="1461" y="450"/>
                    <a:pt x="1461" y="675"/>
                  </a:cubicBezTo>
                  <a:cubicBezTo>
                    <a:pt x="1461" y="1124"/>
                    <a:pt x="1124" y="1461"/>
                    <a:pt x="675" y="1461"/>
                  </a:cubicBezTo>
                  <a:cubicBezTo>
                    <a:pt x="506" y="1461"/>
                    <a:pt x="338" y="1405"/>
                    <a:pt x="169" y="1293"/>
                  </a:cubicBezTo>
                  <a:cubicBezTo>
                    <a:pt x="57" y="1180"/>
                    <a:pt x="1" y="1012"/>
                    <a:pt x="1" y="843"/>
                  </a:cubicBezTo>
                  <a:cubicBezTo>
                    <a:pt x="1" y="394"/>
                    <a:pt x="394" y="1"/>
                    <a:pt x="843" y="1"/>
                  </a:cubicBezTo>
                  <a:cubicBezTo>
                    <a:pt x="1012" y="1"/>
                    <a:pt x="1180" y="57"/>
                    <a:pt x="1293" y="1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3" name="Google Shape;13633;p5"/>
            <p:cNvSpPr/>
            <p:nvPr/>
          </p:nvSpPr>
          <p:spPr>
            <a:xfrm>
              <a:off x="3225024" y="1036416"/>
              <a:ext cx="208818" cy="200495"/>
            </a:xfrm>
            <a:custGeom>
              <a:rect b="b" l="l" r="r" t="t"/>
              <a:pathLst>
                <a:path extrusionOk="0" h="1349" w="1405">
                  <a:moveTo>
                    <a:pt x="113" y="1236"/>
                  </a:moveTo>
                  <a:cubicBezTo>
                    <a:pt x="57" y="1068"/>
                    <a:pt x="1" y="956"/>
                    <a:pt x="1" y="843"/>
                  </a:cubicBezTo>
                  <a:cubicBezTo>
                    <a:pt x="1" y="394"/>
                    <a:pt x="394" y="1"/>
                    <a:pt x="843" y="1"/>
                  </a:cubicBezTo>
                  <a:cubicBezTo>
                    <a:pt x="956" y="1"/>
                    <a:pt x="1124" y="57"/>
                    <a:pt x="1293" y="169"/>
                  </a:cubicBezTo>
                  <a:cubicBezTo>
                    <a:pt x="1349" y="282"/>
                    <a:pt x="1349" y="394"/>
                    <a:pt x="1405" y="562"/>
                  </a:cubicBezTo>
                  <a:cubicBezTo>
                    <a:pt x="1349" y="1012"/>
                    <a:pt x="1012" y="1349"/>
                    <a:pt x="563" y="1349"/>
                  </a:cubicBezTo>
                  <a:cubicBezTo>
                    <a:pt x="394" y="1349"/>
                    <a:pt x="226" y="1293"/>
                    <a:pt x="113" y="1236"/>
                  </a:cubicBezTo>
                  <a:close/>
                </a:path>
              </a:pathLst>
            </a:custGeom>
            <a:solidFill>
              <a:srgbClr val="EFF0F1">
                <a:alpha val="2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4" name="Google Shape;13634;p5"/>
            <p:cNvSpPr/>
            <p:nvPr/>
          </p:nvSpPr>
          <p:spPr>
            <a:xfrm>
              <a:off x="1138189" y="2914581"/>
              <a:ext cx="893385" cy="901708"/>
            </a:xfrm>
            <a:custGeom>
              <a:rect b="b" l="l" r="r" t="t"/>
              <a:pathLst>
                <a:path extrusionOk="0" h="6067" w="6011">
                  <a:moveTo>
                    <a:pt x="2977" y="57"/>
                  </a:moveTo>
                  <a:cubicBezTo>
                    <a:pt x="4662" y="57"/>
                    <a:pt x="6010" y="1405"/>
                    <a:pt x="6010" y="3034"/>
                  </a:cubicBezTo>
                  <a:cubicBezTo>
                    <a:pt x="6010" y="4719"/>
                    <a:pt x="4662" y="6067"/>
                    <a:pt x="2977" y="6067"/>
                  </a:cubicBezTo>
                  <a:cubicBezTo>
                    <a:pt x="1349" y="6010"/>
                    <a:pt x="1" y="4663"/>
                    <a:pt x="1" y="3034"/>
                  </a:cubicBezTo>
                  <a:cubicBezTo>
                    <a:pt x="1" y="1349"/>
                    <a:pt x="1349" y="1"/>
                    <a:pt x="2977" y="1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5"/>
            <p:cNvSpPr/>
            <p:nvPr/>
          </p:nvSpPr>
          <p:spPr>
            <a:xfrm>
              <a:off x="1088103" y="2831203"/>
              <a:ext cx="893385" cy="893236"/>
            </a:xfrm>
            <a:custGeom>
              <a:rect b="b" l="l" r="r" t="t"/>
              <a:pathLst>
                <a:path extrusionOk="0" h="6010" w="6011">
                  <a:moveTo>
                    <a:pt x="2977" y="0"/>
                  </a:moveTo>
                  <a:cubicBezTo>
                    <a:pt x="4662" y="0"/>
                    <a:pt x="6010" y="1348"/>
                    <a:pt x="6010" y="3033"/>
                  </a:cubicBezTo>
                  <a:cubicBezTo>
                    <a:pt x="6010" y="4662"/>
                    <a:pt x="4662" y="6010"/>
                    <a:pt x="2977" y="6010"/>
                  </a:cubicBezTo>
                  <a:cubicBezTo>
                    <a:pt x="1349" y="6010"/>
                    <a:pt x="1" y="4662"/>
                    <a:pt x="1" y="3033"/>
                  </a:cubicBezTo>
                  <a:cubicBezTo>
                    <a:pt x="1" y="1348"/>
                    <a:pt x="1349" y="0"/>
                    <a:pt x="2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6" name="Google Shape;13636;p5"/>
            <p:cNvSpPr/>
            <p:nvPr/>
          </p:nvSpPr>
          <p:spPr>
            <a:xfrm>
              <a:off x="1121543" y="2889613"/>
              <a:ext cx="859944" cy="834827"/>
            </a:xfrm>
            <a:custGeom>
              <a:rect b="b" l="l" r="r" t="t"/>
              <a:pathLst>
                <a:path extrusionOk="0" h="5617" w="5786">
                  <a:moveTo>
                    <a:pt x="5392" y="1124"/>
                  </a:moveTo>
                  <a:cubicBezTo>
                    <a:pt x="5617" y="1573"/>
                    <a:pt x="5785" y="2078"/>
                    <a:pt x="5785" y="2640"/>
                  </a:cubicBezTo>
                  <a:cubicBezTo>
                    <a:pt x="5785" y="4269"/>
                    <a:pt x="4437" y="5617"/>
                    <a:pt x="2752" y="5617"/>
                  </a:cubicBezTo>
                  <a:cubicBezTo>
                    <a:pt x="1854" y="5617"/>
                    <a:pt x="955" y="5224"/>
                    <a:pt x="394" y="4494"/>
                  </a:cubicBezTo>
                  <a:cubicBezTo>
                    <a:pt x="169" y="4044"/>
                    <a:pt x="0" y="3539"/>
                    <a:pt x="0" y="2977"/>
                  </a:cubicBezTo>
                  <a:cubicBezTo>
                    <a:pt x="0" y="1348"/>
                    <a:pt x="1348" y="0"/>
                    <a:pt x="3033" y="0"/>
                  </a:cubicBezTo>
                  <a:cubicBezTo>
                    <a:pt x="3932" y="0"/>
                    <a:pt x="4831" y="393"/>
                    <a:pt x="5392" y="11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7" name="Google Shape;13637;p5"/>
            <p:cNvSpPr/>
            <p:nvPr/>
          </p:nvSpPr>
          <p:spPr>
            <a:xfrm>
              <a:off x="1271803" y="3023077"/>
              <a:ext cx="517661" cy="517809"/>
            </a:xfrm>
            <a:custGeom>
              <a:rect b="b" l="l" r="r" t="t"/>
              <a:pathLst>
                <a:path extrusionOk="0" h="3484" w="3483">
                  <a:moveTo>
                    <a:pt x="1741" y="1"/>
                  </a:moveTo>
                  <a:cubicBezTo>
                    <a:pt x="2696" y="1"/>
                    <a:pt x="3483" y="787"/>
                    <a:pt x="3483" y="1742"/>
                  </a:cubicBezTo>
                  <a:cubicBezTo>
                    <a:pt x="3483" y="2697"/>
                    <a:pt x="2696" y="3483"/>
                    <a:pt x="1741" y="3427"/>
                  </a:cubicBezTo>
                  <a:cubicBezTo>
                    <a:pt x="787" y="3483"/>
                    <a:pt x="0" y="2697"/>
                    <a:pt x="0" y="1742"/>
                  </a:cubicBezTo>
                  <a:cubicBezTo>
                    <a:pt x="0" y="787"/>
                    <a:pt x="787" y="1"/>
                    <a:pt x="1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5"/>
            <p:cNvSpPr/>
            <p:nvPr/>
          </p:nvSpPr>
          <p:spPr>
            <a:xfrm>
              <a:off x="1321889" y="3073163"/>
              <a:ext cx="467574" cy="467723"/>
            </a:xfrm>
            <a:custGeom>
              <a:rect b="b" l="l" r="r" t="t"/>
              <a:pathLst>
                <a:path extrusionOk="0" h="3147" w="3146">
                  <a:moveTo>
                    <a:pt x="2752" y="338"/>
                  </a:moveTo>
                  <a:cubicBezTo>
                    <a:pt x="3033" y="619"/>
                    <a:pt x="3146" y="1012"/>
                    <a:pt x="3146" y="1405"/>
                  </a:cubicBezTo>
                  <a:cubicBezTo>
                    <a:pt x="3146" y="2360"/>
                    <a:pt x="2359" y="3146"/>
                    <a:pt x="1404" y="3146"/>
                  </a:cubicBezTo>
                  <a:cubicBezTo>
                    <a:pt x="1011" y="3146"/>
                    <a:pt x="674" y="2978"/>
                    <a:pt x="337" y="2753"/>
                  </a:cubicBezTo>
                  <a:cubicBezTo>
                    <a:pt x="113" y="2472"/>
                    <a:pt x="0" y="2079"/>
                    <a:pt x="0" y="1742"/>
                  </a:cubicBezTo>
                  <a:cubicBezTo>
                    <a:pt x="0" y="787"/>
                    <a:pt x="787" y="1"/>
                    <a:pt x="1741" y="1"/>
                  </a:cubicBezTo>
                  <a:cubicBezTo>
                    <a:pt x="2135" y="1"/>
                    <a:pt x="2472" y="113"/>
                    <a:pt x="2752" y="338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5"/>
            <p:cNvSpPr/>
            <p:nvPr/>
          </p:nvSpPr>
          <p:spPr>
            <a:xfrm>
              <a:off x="1321889" y="3073163"/>
              <a:ext cx="442605" cy="425959"/>
            </a:xfrm>
            <a:custGeom>
              <a:rect b="b" l="l" r="r" t="t"/>
              <a:pathLst>
                <a:path extrusionOk="0" h="2866" w="2978">
                  <a:moveTo>
                    <a:pt x="225" y="2585"/>
                  </a:moveTo>
                  <a:cubicBezTo>
                    <a:pt x="113" y="2304"/>
                    <a:pt x="0" y="2023"/>
                    <a:pt x="0" y="1742"/>
                  </a:cubicBezTo>
                  <a:cubicBezTo>
                    <a:pt x="0" y="787"/>
                    <a:pt x="787" y="1"/>
                    <a:pt x="1741" y="1"/>
                  </a:cubicBezTo>
                  <a:cubicBezTo>
                    <a:pt x="2078" y="1"/>
                    <a:pt x="2415" y="57"/>
                    <a:pt x="2752" y="282"/>
                  </a:cubicBezTo>
                  <a:cubicBezTo>
                    <a:pt x="2865" y="506"/>
                    <a:pt x="2921" y="843"/>
                    <a:pt x="2977" y="1124"/>
                  </a:cubicBezTo>
                  <a:cubicBezTo>
                    <a:pt x="2921" y="2079"/>
                    <a:pt x="2191" y="2865"/>
                    <a:pt x="1180" y="2865"/>
                  </a:cubicBezTo>
                  <a:cubicBezTo>
                    <a:pt x="843" y="2865"/>
                    <a:pt x="506" y="2753"/>
                    <a:pt x="225" y="2585"/>
                  </a:cubicBezTo>
                  <a:close/>
                </a:path>
              </a:pathLst>
            </a:custGeom>
            <a:solidFill>
              <a:srgbClr val="EFF0F1">
                <a:alpha val="2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0" name="Google Shape;13640;p5"/>
            <p:cNvSpPr/>
            <p:nvPr/>
          </p:nvSpPr>
          <p:spPr>
            <a:xfrm>
              <a:off x="2507168" y="2338662"/>
              <a:ext cx="592865" cy="592865"/>
            </a:xfrm>
            <a:custGeom>
              <a:rect b="b" l="l" r="r" t="t"/>
              <a:pathLst>
                <a:path extrusionOk="0" h="3989" w="3989">
                  <a:moveTo>
                    <a:pt x="1966" y="0"/>
                  </a:moveTo>
                  <a:cubicBezTo>
                    <a:pt x="3090" y="0"/>
                    <a:pt x="3988" y="899"/>
                    <a:pt x="3988" y="1966"/>
                  </a:cubicBezTo>
                  <a:cubicBezTo>
                    <a:pt x="3988" y="3090"/>
                    <a:pt x="3090" y="3988"/>
                    <a:pt x="1966" y="3988"/>
                  </a:cubicBezTo>
                  <a:cubicBezTo>
                    <a:pt x="899" y="3988"/>
                    <a:pt x="1" y="3090"/>
                    <a:pt x="1" y="1966"/>
                  </a:cubicBezTo>
                  <a:cubicBezTo>
                    <a:pt x="1" y="899"/>
                    <a:pt x="899" y="0"/>
                    <a:pt x="1966" y="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1" name="Google Shape;13641;p5"/>
            <p:cNvSpPr/>
            <p:nvPr/>
          </p:nvSpPr>
          <p:spPr>
            <a:xfrm>
              <a:off x="2473876" y="2280253"/>
              <a:ext cx="592717" cy="592865"/>
            </a:xfrm>
            <a:custGeom>
              <a:rect b="b" l="l" r="r" t="t"/>
              <a:pathLst>
                <a:path extrusionOk="0" h="3989" w="3988">
                  <a:moveTo>
                    <a:pt x="1966" y="0"/>
                  </a:moveTo>
                  <a:cubicBezTo>
                    <a:pt x="3033" y="0"/>
                    <a:pt x="3932" y="899"/>
                    <a:pt x="3932" y="1966"/>
                  </a:cubicBezTo>
                  <a:cubicBezTo>
                    <a:pt x="3988" y="3089"/>
                    <a:pt x="3089" y="3988"/>
                    <a:pt x="1966" y="3988"/>
                  </a:cubicBezTo>
                  <a:cubicBezTo>
                    <a:pt x="899" y="3988"/>
                    <a:pt x="0" y="3089"/>
                    <a:pt x="0" y="2022"/>
                  </a:cubicBezTo>
                  <a:cubicBezTo>
                    <a:pt x="0" y="899"/>
                    <a:pt x="899" y="56"/>
                    <a:pt x="1966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5"/>
            <p:cNvSpPr/>
            <p:nvPr/>
          </p:nvSpPr>
          <p:spPr>
            <a:xfrm>
              <a:off x="2498845" y="2322016"/>
              <a:ext cx="567748" cy="551101"/>
            </a:xfrm>
            <a:custGeom>
              <a:rect b="b" l="l" r="r" t="t"/>
              <a:pathLst>
                <a:path extrusionOk="0" h="3708" w="3820">
                  <a:moveTo>
                    <a:pt x="3539" y="730"/>
                  </a:moveTo>
                  <a:cubicBezTo>
                    <a:pt x="3707" y="1011"/>
                    <a:pt x="3764" y="1348"/>
                    <a:pt x="3764" y="1685"/>
                  </a:cubicBezTo>
                  <a:cubicBezTo>
                    <a:pt x="3820" y="2808"/>
                    <a:pt x="2921" y="3707"/>
                    <a:pt x="1798" y="3707"/>
                  </a:cubicBezTo>
                  <a:cubicBezTo>
                    <a:pt x="1180" y="3707"/>
                    <a:pt x="618" y="3426"/>
                    <a:pt x="225" y="2977"/>
                  </a:cubicBezTo>
                  <a:cubicBezTo>
                    <a:pt x="57" y="2640"/>
                    <a:pt x="1" y="2303"/>
                    <a:pt x="1" y="1966"/>
                  </a:cubicBezTo>
                  <a:cubicBezTo>
                    <a:pt x="1" y="899"/>
                    <a:pt x="899" y="0"/>
                    <a:pt x="1966" y="0"/>
                  </a:cubicBezTo>
                  <a:cubicBezTo>
                    <a:pt x="2584" y="0"/>
                    <a:pt x="3146" y="281"/>
                    <a:pt x="3539" y="7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5"/>
            <p:cNvSpPr/>
            <p:nvPr/>
          </p:nvSpPr>
          <p:spPr>
            <a:xfrm>
              <a:off x="2599018" y="2405395"/>
              <a:ext cx="334109" cy="342432"/>
            </a:xfrm>
            <a:custGeom>
              <a:rect b="b" l="l" r="r" t="t"/>
              <a:pathLst>
                <a:path extrusionOk="0" h="2304" w="2248">
                  <a:moveTo>
                    <a:pt x="1124" y="1"/>
                  </a:moveTo>
                  <a:cubicBezTo>
                    <a:pt x="1742" y="1"/>
                    <a:pt x="2247" y="506"/>
                    <a:pt x="2247" y="1124"/>
                  </a:cubicBezTo>
                  <a:cubicBezTo>
                    <a:pt x="2247" y="1798"/>
                    <a:pt x="1742" y="2304"/>
                    <a:pt x="1124" y="2304"/>
                  </a:cubicBezTo>
                  <a:cubicBezTo>
                    <a:pt x="506" y="2304"/>
                    <a:pt x="1" y="1742"/>
                    <a:pt x="1" y="1124"/>
                  </a:cubicBezTo>
                  <a:cubicBezTo>
                    <a:pt x="1" y="506"/>
                    <a:pt x="506" y="1"/>
                    <a:pt x="1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5"/>
            <p:cNvSpPr/>
            <p:nvPr/>
          </p:nvSpPr>
          <p:spPr>
            <a:xfrm>
              <a:off x="2624136" y="2438835"/>
              <a:ext cx="308991" cy="308991"/>
            </a:xfrm>
            <a:custGeom>
              <a:rect b="b" l="l" r="r" t="t"/>
              <a:pathLst>
                <a:path extrusionOk="0" h="2079" w="2079">
                  <a:moveTo>
                    <a:pt x="1853" y="225"/>
                  </a:moveTo>
                  <a:cubicBezTo>
                    <a:pt x="2022" y="394"/>
                    <a:pt x="2078" y="674"/>
                    <a:pt x="2078" y="899"/>
                  </a:cubicBezTo>
                  <a:cubicBezTo>
                    <a:pt x="2078" y="1573"/>
                    <a:pt x="1573" y="2079"/>
                    <a:pt x="955" y="2079"/>
                  </a:cubicBezTo>
                  <a:cubicBezTo>
                    <a:pt x="674" y="2079"/>
                    <a:pt x="449" y="1966"/>
                    <a:pt x="281" y="1854"/>
                  </a:cubicBezTo>
                  <a:cubicBezTo>
                    <a:pt x="112" y="1629"/>
                    <a:pt x="0" y="1405"/>
                    <a:pt x="0" y="1124"/>
                  </a:cubicBezTo>
                  <a:cubicBezTo>
                    <a:pt x="0" y="506"/>
                    <a:pt x="505" y="0"/>
                    <a:pt x="1179" y="0"/>
                  </a:cubicBezTo>
                  <a:cubicBezTo>
                    <a:pt x="1404" y="0"/>
                    <a:pt x="1685" y="57"/>
                    <a:pt x="1853" y="225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5" name="Google Shape;13645;p5"/>
            <p:cNvSpPr/>
            <p:nvPr/>
          </p:nvSpPr>
          <p:spPr>
            <a:xfrm>
              <a:off x="2632459" y="2438835"/>
              <a:ext cx="283874" cy="284022"/>
            </a:xfrm>
            <a:custGeom>
              <a:rect b="b" l="l" r="r" t="t"/>
              <a:pathLst>
                <a:path extrusionOk="0" h="1911" w="1910">
                  <a:moveTo>
                    <a:pt x="113" y="1685"/>
                  </a:moveTo>
                  <a:cubicBezTo>
                    <a:pt x="56" y="1517"/>
                    <a:pt x="0" y="1348"/>
                    <a:pt x="0" y="1124"/>
                  </a:cubicBezTo>
                  <a:cubicBezTo>
                    <a:pt x="0" y="506"/>
                    <a:pt x="506" y="0"/>
                    <a:pt x="1123" y="0"/>
                  </a:cubicBezTo>
                  <a:cubicBezTo>
                    <a:pt x="1348" y="0"/>
                    <a:pt x="1573" y="57"/>
                    <a:pt x="1741" y="169"/>
                  </a:cubicBezTo>
                  <a:cubicBezTo>
                    <a:pt x="1854" y="337"/>
                    <a:pt x="1910" y="562"/>
                    <a:pt x="1910" y="731"/>
                  </a:cubicBezTo>
                  <a:cubicBezTo>
                    <a:pt x="1910" y="1405"/>
                    <a:pt x="1404" y="1910"/>
                    <a:pt x="786" y="1910"/>
                  </a:cubicBezTo>
                  <a:cubicBezTo>
                    <a:pt x="562" y="1910"/>
                    <a:pt x="337" y="1798"/>
                    <a:pt x="113" y="1685"/>
                  </a:cubicBezTo>
                  <a:close/>
                </a:path>
              </a:pathLst>
            </a:custGeom>
            <a:solidFill>
              <a:srgbClr val="EFF0F1">
                <a:alpha val="2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46" name="Google Shape;13646;p5"/>
          <p:cNvGrpSpPr/>
          <p:nvPr/>
        </p:nvGrpSpPr>
        <p:grpSpPr>
          <a:xfrm rot="10800000">
            <a:off x="5403485" y="3231375"/>
            <a:ext cx="3740516" cy="1624864"/>
            <a:chOff x="0" y="429925"/>
            <a:chExt cx="2217259" cy="1181032"/>
          </a:xfrm>
        </p:grpSpPr>
        <p:sp>
          <p:nvSpPr>
            <p:cNvPr id="13647" name="Google Shape;13647;p5"/>
            <p:cNvSpPr/>
            <p:nvPr/>
          </p:nvSpPr>
          <p:spPr>
            <a:xfrm>
              <a:off x="0" y="504437"/>
              <a:ext cx="704555" cy="1106520"/>
            </a:xfrm>
            <a:custGeom>
              <a:rect b="b" l="l" r="r" t="t"/>
              <a:pathLst>
                <a:path extrusionOk="0" h="15355" w="9777">
                  <a:moveTo>
                    <a:pt x="6633" y="0"/>
                  </a:moveTo>
                  <a:lnTo>
                    <a:pt x="0" y="6051"/>
                  </a:lnTo>
                  <a:lnTo>
                    <a:pt x="0" y="15354"/>
                  </a:lnTo>
                  <a:lnTo>
                    <a:pt x="9777" y="34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5"/>
            <p:cNvSpPr/>
            <p:nvPr/>
          </p:nvSpPr>
          <p:spPr>
            <a:xfrm>
              <a:off x="0" y="518417"/>
              <a:ext cx="645608" cy="988553"/>
            </a:xfrm>
            <a:custGeom>
              <a:rect b="b" l="l" r="r" t="t"/>
              <a:pathLst>
                <a:path extrusionOk="0" h="13718" w="8959">
                  <a:moveTo>
                    <a:pt x="6417" y="0"/>
                  </a:moveTo>
                  <a:lnTo>
                    <a:pt x="0" y="5857"/>
                  </a:lnTo>
                  <a:lnTo>
                    <a:pt x="0" y="13717"/>
                  </a:lnTo>
                  <a:lnTo>
                    <a:pt x="8958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5"/>
            <p:cNvSpPr/>
            <p:nvPr/>
          </p:nvSpPr>
          <p:spPr>
            <a:xfrm>
              <a:off x="0" y="563384"/>
              <a:ext cx="645608" cy="943586"/>
            </a:xfrm>
            <a:custGeom>
              <a:rect b="b" l="l" r="r" t="t"/>
              <a:pathLst>
                <a:path extrusionOk="0" h="13094" w="8959">
                  <a:moveTo>
                    <a:pt x="6977" y="1"/>
                  </a:moveTo>
                  <a:lnTo>
                    <a:pt x="0" y="6396"/>
                  </a:lnTo>
                  <a:lnTo>
                    <a:pt x="0" y="13093"/>
                  </a:lnTo>
                  <a:lnTo>
                    <a:pt x="8958" y="219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5"/>
            <p:cNvSpPr/>
            <p:nvPr/>
          </p:nvSpPr>
          <p:spPr>
            <a:xfrm>
              <a:off x="0" y="1326881"/>
              <a:ext cx="116453" cy="180084"/>
            </a:xfrm>
            <a:custGeom>
              <a:rect b="b" l="l" r="r" t="t"/>
              <a:pathLst>
                <a:path extrusionOk="0" h="2499" w="1616">
                  <a:moveTo>
                    <a:pt x="0" y="0"/>
                  </a:moveTo>
                  <a:lnTo>
                    <a:pt x="0" y="2498"/>
                  </a:lnTo>
                  <a:lnTo>
                    <a:pt x="1615" y="517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5"/>
            <p:cNvSpPr/>
            <p:nvPr/>
          </p:nvSpPr>
          <p:spPr>
            <a:xfrm rot="451037">
              <a:off x="1722525" y="613633"/>
              <a:ext cx="460980" cy="546301"/>
            </a:xfrm>
            <a:custGeom>
              <a:rect b="b" l="l" r="r" t="t"/>
              <a:pathLst>
                <a:path extrusionOk="0" h="7581" w="6397">
                  <a:moveTo>
                    <a:pt x="3274" y="1"/>
                  </a:moveTo>
                  <a:lnTo>
                    <a:pt x="3123" y="108"/>
                  </a:lnTo>
                  <a:lnTo>
                    <a:pt x="151" y="1809"/>
                  </a:lnTo>
                  <a:lnTo>
                    <a:pt x="0" y="1896"/>
                  </a:lnTo>
                  <a:lnTo>
                    <a:pt x="0" y="2089"/>
                  </a:lnTo>
                  <a:lnTo>
                    <a:pt x="0" y="5513"/>
                  </a:lnTo>
                  <a:lnTo>
                    <a:pt x="0" y="5686"/>
                  </a:lnTo>
                  <a:lnTo>
                    <a:pt x="151" y="5772"/>
                  </a:lnTo>
                  <a:lnTo>
                    <a:pt x="3123" y="7495"/>
                  </a:lnTo>
                  <a:lnTo>
                    <a:pt x="3274" y="7581"/>
                  </a:lnTo>
                  <a:lnTo>
                    <a:pt x="3424" y="7495"/>
                  </a:lnTo>
                  <a:lnTo>
                    <a:pt x="6396" y="5772"/>
                  </a:lnTo>
                  <a:lnTo>
                    <a:pt x="6095" y="5255"/>
                  </a:lnTo>
                  <a:lnTo>
                    <a:pt x="3274" y="6892"/>
                  </a:lnTo>
                  <a:lnTo>
                    <a:pt x="1034" y="5341"/>
                  </a:lnTo>
                  <a:lnTo>
                    <a:pt x="1034" y="2262"/>
                  </a:lnTo>
                  <a:lnTo>
                    <a:pt x="3274" y="711"/>
                  </a:lnTo>
                  <a:lnTo>
                    <a:pt x="6095" y="2348"/>
                  </a:lnTo>
                  <a:lnTo>
                    <a:pt x="6396" y="1809"/>
                  </a:lnTo>
                  <a:lnTo>
                    <a:pt x="3424" y="108"/>
                  </a:lnTo>
                  <a:lnTo>
                    <a:pt x="32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5"/>
            <p:cNvSpPr/>
            <p:nvPr/>
          </p:nvSpPr>
          <p:spPr>
            <a:xfrm rot="451037">
              <a:off x="1216036" y="792144"/>
              <a:ext cx="533906" cy="65216"/>
            </a:xfrm>
            <a:custGeom>
              <a:rect b="b" l="l" r="r" t="t"/>
              <a:pathLst>
                <a:path extrusionOk="0" h="905" w="7409">
                  <a:moveTo>
                    <a:pt x="7408" y="905"/>
                  </a:moveTo>
                  <a:lnTo>
                    <a:pt x="7408" y="0"/>
                  </a:lnTo>
                  <a:lnTo>
                    <a:pt x="1" y="0"/>
                  </a:lnTo>
                  <a:lnTo>
                    <a:pt x="1" y="90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3" name="Google Shape;13653;p5"/>
            <p:cNvSpPr/>
            <p:nvPr/>
          </p:nvSpPr>
          <p:spPr>
            <a:xfrm rot="451037">
              <a:off x="722275" y="678076"/>
              <a:ext cx="498163" cy="159905"/>
            </a:xfrm>
            <a:custGeom>
              <a:rect b="b" l="l" r="r" t="t"/>
              <a:pathLst>
                <a:path extrusionOk="0" h="2219" w="6913">
                  <a:moveTo>
                    <a:pt x="6913" y="2218"/>
                  </a:moveTo>
                  <a:lnTo>
                    <a:pt x="6913" y="0"/>
                  </a:lnTo>
                  <a:lnTo>
                    <a:pt x="0" y="0"/>
                  </a:lnTo>
                  <a:lnTo>
                    <a:pt x="0" y="22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4" name="Google Shape;13654;p5"/>
            <p:cNvSpPr/>
            <p:nvPr/>
          </p:nvSpPr>
          <p:spPr>
            <a:xfrm rot="451037">
              <a:off x="723896" y="653409"/>
              <a:ext cx="121064" cy="159905"/>
            </a:xfrm>
            <a:custGeom>
              <a:rect b="b" l="l" r="r" t="t"/>
              <a:pathLst>
                <a:path extrusionOk="0" h="2219" w="1680">
                  <a:moveTo>
                    <a:pt x="1077" y="0"/>
                  </a:moveTo>
                  <a:lnTo>
                    <a:pt x="0" y="0"/>
                  </a:lnTo>
                  <a:lnTo>
                    <a:pt x="0" y="2218"/>
                  </a:lnTo>
                  <a:lnTo>
                    <a:pt x="1615" y="2218"/>
                  </a:lnTo>
                  <a:lnTo>
                    <a:pt x="1615" y="2154"/>
                  </a:lnTo>
                  <a:cubicBezTo>
                    <a:pt x="1680" y="1400"/>
                    <a:pt x="1486" y="646"/>
                    <a:pt x="1077" y="0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5"/>
            <p:cNvSpPr/>
            <p:nvPr/>
          </p:nvSpPr>
          <p:spPr>
            <a:xfrm>
              <a:off x="268432" y="429925"/>
              <a:ext cx="527714" cy="527714"/>
            </a:xfrm>
            <a:custGeom>
              <a:rect b="b" l="l" r="r" t="t"/>
              <a:pathLst>
                <a:path extrusionOk="0" h="7323" w="7323">
                  <a:moveTo>
                    <a:pt x="3920" y="151"/>
                  </a:moveTo>
                  <a:cubicBezTo>
                    <a:pt x="5858" y="302"/>
                    <a:pt x="7322" y="1982"/>
                    <a:pt x="7171" y="3920"/>
                  </a:cubicBezTo>
                  <a:cubicBezTo>
                    <a:pt x="7021" y="5858"/>
                    <a:pt x="5341" y="7322"/>
                    <a:pt x="3403" y="7172"/>
                  </a:cubicBezTo>
                  <a:cubicBezTo>
                    <a:pt x="1465" y="7021"/>
                    <a:pt x="0" y="5341"/>
                    <a:pt x="151" y="3403"/>
                  </a:cubicBezTo>
                  <a:cubicBezTo>
                    <a:pt x="302" y="1465"/>
                    <a:pt x="1982" y="1"/>
                    <a:pt x="3920" y="1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5"/>
            <p:cNvSpPr/>
            <p:nvPr/>
          </p:nvSpPr>
          <p:spPr>
            <a:xfrm>
              <a:off x="294806" y="464082"/>
              <a:ext cx="493556" cy="493556"/>
            </a:xfrm>
            <a:custGeom>
              <a:rect b="b" l="l" r="r" t="t"/>
              <a:pathLst>
                <a:path extrusionOk="0" h="6849" w="6849">
                  <a:moveTo>
                    <a:pt x="6482" y="1702"/>
                  </a:moveTo>
                  <a:cubicBezTo>
                    <a:pt x="6741" y="2240"/>
                    <a:pt x="6848" y="2843"/>
                    <a:pt x="6805" y="3446"/>
                  </a:cubicBezTo>
                  <a:cubicBezTo>
                    <a:pt x="6655" y="5384"/>
                    <a:pt x="4975" y="6848"/>
                    <a:pt x="3037" y="6698"/>
                  </a:cubicBezTo>
                  <a:cubicBezTo>
                    <a:pt x="1960" y="6611"/>
                    <a:pt x="970" y="6051"/>
                    <a:pt x="367" y="5147"/>
                  </a:cubicBezTo>
                  <a:cubicBezTo>
                    <a:pt x="108" y="4609"/>
                    <a:pt x="0" y="4006"/>
                    <a:pt x="44" y="3403"/>
                  </a:cubicBezTo>
                  <a:cubicBezTo>
                    <a:pt x="194" y="1465"/>
                    <a:pt x="1874" y="0"/>
                    <a:pt x="3812" y="151"/>
                  </a:cubicBezTo>
                  <a:cubicBezTo>
                    <a:pt x="4889" y="216"/>
                    <a:pt x="5879" y="797"/>
                    <a:pt x="6482" y="170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5"/>
            <p:cNvSpPr/>
            <p:nvPr/>
          </p:nvSpPr>
          <p:spPr>
            <a:xfrm>
              <a:off x="373931" y="563384"/>
              <a:ext cx="329037" cy="329037"/>
            </a:xfrm>
            <a:custGeom>
              <a:rect b="b" l="l" r="r" t="t"/>
              <a:pathLst>
                <a:path extrusionOk="0" h="4566" w="4566">
                  <a:moveTo>
                    <a:pt x="3575" y="733"/>
                  </a:moveTo>
                  <a:cubicBezTo>
                    <a:pt x="4437" y="1443"/>
                    <a:pt x="4566" y="2714"/>
                    <a:pt x="3855" y="3597"/>
                  </a:cubicBezTo>
                  <a:cubicBezTo>
                    <a:pt x="3123" y="4458"/>
                    <a:pt x="1853" y="4566"/>
                    <a:pt x="970" y="3855"/>
                  </a:cubicBezTo>
                  <a:cubicBezTo>
                    <a:pt x="108" y="3145"/>
                    <a:pt x="1" y="1852"/>
                    <a:pt x="711" y="991"/>
                  </a:cubicBezTo>
                  <a:cubicBezTo>
                    <a:pt x="1422" y="130"/>
                    <a:pt x="2714" y="1"/>
                    <a:pt x="3575" y="7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5"/>
            <p:cNvSpPr/>
            <p:nvPr/>
          </p:nvSpPr>
          <p:spPr>
            <a:xfrm>
              <a:off x="380128" y="541693"/>
              <a:ext cx="304248" cy="304176"/>
            </a:xfrm>
            <a:custGeom>
              <a:rect b="b" l="l" r="r" t="t"/>
              <a:pathLst>
                <a:path extrusionOk="0" h="4221" w="4222">
                  <a:moveTo>
                    <a:pt x="2262" y="86"/>
                  </a:moveTo>
                  <a:cubicBezTo>
                    <a:pt x="3382" y="172"/>
                    <a:pt x="4222" y="1141"/>
                    <a:pt x="4135" y="2261"/>
                  </a:cubicBezTo>
                  <a:cubicBezTo>
                    <a:pt x="4071" y="3381"/>
                    <a:pt x="3080" y="4221"/>
                    <a:pt x="1960" y="4156"/>
                  </a:cubicBezTo>
                  <a:cubicBezTo>
                    <a:pt x="841" y="4070"/>
                    <a:pt x="1" y="3079"/>
                    <a:pt x="87" y="1960"/>
                  </a:cubicBezTo>
                  <a:cubicBezTo>
                    <a:pt x="152" y="840"/>
                    <a:pt x="1142" y="0"/>
                    <a:pt x="2262" y="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5"/>
            <p:cNvSpPr/>
            <p:nvPr/>
          </p:nvSpPr>
          <p:spPr>
            <a:xfrm>
              <a:off x="409674" y="571167"/>
              <a:ext cx="271604" cy="274702"/>
            </a:xfrm>
            <a:custGeom>
              <a:rect b="b" l="l" r="r" t="t"/>
              <a:pathLst>
                <a:path extrusionOk="0" h="3812" w="3769">
                  <a:moveTo>
                    <a:pt x="3402" y="582"/>
                  </a:moveTo>
                  <a:cubicBezTo>
                    <a:pt x="3661" y="969"/>
                    <a:pt x="3769" y="1400"/>
                    <a:pt x="3725" y="1852"/>
                  </a:cubicBezTo>
                  <a:cubicBezTo>
                    <a:pt x="3661" y="2972"/>
                    <a:pt x="2670" y="3812"/>
                    <a:pt x="1550" y="3726"/>
                  </a:cubicBezTo>
                  <a:cubicBezTo>
                    <a:pt x="1120" y="3704"/>
                    <a:pt x="689" y="3532"/>
                    <a:pt x="366" y="3230"/>
                  </a:cubicBezTo>
                  <a:cubicBezTo>
                    <a:pt x="108" y="2864"/>
                    <a:pt x="0" y="2412"/>
                    <a:pt x="43" y="1981"/>
                  </a:cubicBezTo>
                  <a:cubicBezTo>
                    <a:pt x="108" y="840"/>
                    <a:pt x="1098" y="0"/>
                    <a:pt x="2218" y="86"/>
                  </a:cubicBezTo>
                  <a:cubicBezTo>
                    <a:pt x="2649" y="129"/>
                    <a:pt x="3079" y="302"/>
                    <a:pt x="3402" y="582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5"/>
            <p:cNvSpPr/>
            <p:nvPr/>
          </p:nvSpPr>
          <p:spPr>
            <a:xfrm>
              <a:off x="411187" y="572680"/>
              <a:ext cx="253011" cy="251498"/>
            </a:xfrm>
            <a:custGeom>
              <a:rect b="b" l="l" r="r" t="t"/>
              <a:pathLst>
                <a:path extrusionOk="0" h="3490" w="3511">
                  <a:moveTo>
                    <a:pt x="216" y="2994"/>
                  </a:moveTo>
                  <a:cubicBezTo>
                    <a:pt x="65" y="2671"/>
                    <a:pt x="1" y="2326"/>
                    <a:pt x="22" y="1960"/>
                  </a:cubicBezTo>
                  <a:cubicBezTo>
                    <a:pt x="87" y="841"/>
                    <a:pt x="1077" y="1"/>
                    <a:pt x="2197" y="87"/>
                  </a:cubicBezTo>
                  <a:cubicBezTo>
                    <a:pt x="2606" y="108"/>
                    <a:pt x="2972" y="259"/>
                    <a:pt x="3295" y="496"/>
                  </a:cubicBezTo>
                  <a:cubicBezTo>
                    <a:pt x="3446" y="819"/>
                    <a:pt x="3511" y="1164"/>
                    <a:pt x="3489" y="1530"/>
                  </a:cubicBezTo>
                  <a:cubicBezTo>
                    <a:pt x="3403" y="2649"/>
                    <a:pt x="2434" y="3489"/>
                    <a:pt x="1314" y="3403"/>
                  </a:cubicBezTo>
                  <a:cubicBezTo>
                    <a:pt x="905" y="3382"/>
                    <a:pt x="517" y="3231"/>
                    <a:pt x="216" y="2994"/>
                  </a:cubicBezTo>
                  <a:close/>
                </a:path>
              </a:pathLst>
            </a:custGeom>
            <a:solidFill>
              <a:srgbClr val="EFF0F1">
                <a:alpha val="2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664" name="Shape 1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5" name="Google Shape;13665;p6"/>
          <p:cNvSpPr txBox="1"/>
          <p:nvPr>
            <p:ph type="title"/>
          </p:nvPr>
        </p:nvSpPr>
        <p:spPr>
          <a:xfrm>
            <a:off x="0" y="54725"/>
            <a:ext cx="7076100" cy="99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" sz="3600"/>
              <a:t>Components:</a:t>
            </a:r>
            <a:endParaRPr sz="3600"/>
          </a:p>
        </p:txBody>
      </p:sp>
      <p:grpSp>
        <p:nvGrpSpPr>
          <p:cNvPr id="13666" name="Google Shape;13666;p6"/>
          <p:cNvGrpSpPr/>
          <p:nvPr/>
        </p:nvGrpSpPr>
        <p:grpSpPr>
          <a:xfrm flipH="1" rot="6529769">
            <a:off x="7540970" y="-342267"/>
            <a:ext cx="1276034" cy="1596222"/>
            <a:chOff x="8443923" y="51594"/>
            <a:chExt cx="1454764" cy="1635959"/>
          </a:xfrm>
        </p:grpSpPr>
        <p:sp>
          <p:nvSpPr>
            <p:cNvPr id="13667" name="Google Shape;13667;p6"/>
            <p:cNvSpPr/>
            <p:nvPr/>
          </p:nvSpPr>
          <p:spPr>
            <a:xfrm>
              <a:off x="8585632" y="1067937"/>
              <a:ext cx="350762" cy="205682"/>
            </a:xfrm>
            <a:custGeom>
              <a:rect b="b" l="l" r="r" t="t"/>
              <a:pathLst>
                <a:path extrusionOk="0" h="3360" w="5730">
                  <a:moveTo>
                    <a:pt x="1" y="1594"/>
                  </a:moveTo>
                  <a:lnTo>
                    <a:pt x="539" y="1"/>
                  </a:lnTo>
                  <a:lnTo>
                    <a:pt x="5729" y="1788"/>
                  </a:lnTo>
                  <a:lnTo>
                    <a:pt x="5191" y="336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8" name="Google Shape;13668;p6"/>
            <p:cNvSpPr/>
            <p:nvPr/>
          </p:nvSpPr>
          <p:spPr>
            <a:xfrm>
              <a:off x="8585632" y="1077181"/>
              <a:ext cx="346783" cy="196439"/>
            </a:xfrm>
            <a:custGeom>
              <a:rect b="b" l="l" r="r" t="t"/>
              <a:pathLst>
                <a:path extrusionOk="0" h="3209" w="5665">
                  <a:moveTo>
                    <a:pt x="1" y="1443"/>
                  </a:moveTo>
                  <a:lnTo>
                    <a:pt x="475" y="0"/>
                  </a:lnTo>
                  <a:lnTo>
                    <a:pt x="5664" y="1788"/>
                  </a:lnTo>
                  <a:lnTo>
                    <a:pt x="5169" y="32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9" name="Google Shape;13669;p6"/>
            <p:cNvSpPr/>
            <p:nvPr/>
          </p:nvSpPr>
          <p:spPr>
            <a:xfrm>
              <a:off x="8652907" y="867582"/>
              <a:ext cx="321685" cy="297995"/>
            </a:xfrm>
            <a:custGeom>
              <a:rect b="b" l="l" r="r" t="t"/>
              <a:pathLst>
                <a:path extrusionOk="0" h="4868" w="5255">
                  <a:moveTo>
                    <a:pt x="0" y="3467"/>
                  </a:moveTo>
                  <a:lnTo>
                    <a:pt x="1185" y="0"/>
                  </a:lnTo>
                  <a:lnTo>
                    <a:pt x="5255" y="1400"/>
                  </a:lnTo>
                  <a:lnTo>
                    <a:pt x="4070" y="48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6"/>
            <p:cNvSpPr/>
            <p:nvPr/>
          </p:nvSpPr>
          <p:spPr>
            <a:xfrm>
              <a:off x="8461213" y="1277969"/>
              <a:ext cx="145080" cy="391531"/>
            </a:xfrm>
            <a:custGeom>
              <a:rect b="b" l="l" r="r" t="t"/>
              <a:pathLst>
                <a:path extrusionOk="0" h="6396" w="2370">
                  <a:moveTo>
                    <a:pt x="1960" y="6396"/>
                  </a:moveTo>
                  <a:lnTo>
                    <a:pt x="2369" y="1141"/>
                  </a:lnTo>
                  <a:lnTo>
                    <a:pt x="453" y="0"/>
                  </a:lnTo>
                  <a:lnTo>
                    <a:pt x="0" y="797"/>
                  </a:lnTo>
                  <a:lnTo>
                    <a:pt x="1443" y="62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6"/>
            <p:cNvSpPr/>
            <p:nvPr/>
          </p:nvSpPr>
          <p:spPr>
            <a:xfrm>
              <a:off x="8443923" y="1091700"/>
              <a:ext cx="207029" cy="288751"/>
            </a:xfrm>
            <a:custGeom>
              <a:rect b="b" l="l" r="r" t="t"/>
              <a:pathLst>
                <a:path extrusionOk="0" h="4717" w="3382">
                  <a:moveTo>
                    <a:pt x="194" y="3619"/>
                  </a:moveTo>
                  <a:lnTo>
                    <a:pt x="2024" y="432"/>
                  </a:lnTo>
                  <a:cubicBezTo>
                    <a:pt x="2197" y="109"/>
                    <a:pt x="2627" y="1"/>
                    <a:pt x="2950" y="195"/>
                  </a:cubicBezTo>
                  <a:lnTo>
                    <a:pt x="2950" y="195"/>
                  </a:lnTo>
                  <a:cubicBezTo>
                    <a:pt x="3273" y="367"/>
                    <a:pt x="3381" y="776"/>
                    <a:pt x="3187" y="1121"/>
                  </a:cubicBezTo>
                  <a:lnTo>
                    <a:pt x="1378" y="4286"/>
                  </a:lnTo>
                  <a:cubicBezTo>
                    <a:pt x="1185" y="4609"/>
                    <a:pt x="775" y="4717"/>
                    <a:pt x="452" y="4545"/>
                  </a:cubicBezTo>
                  <a:lnTo>
                    <a:pt x="452" y="4545"/>
                  </a:lnTo>
                  <a:cubicBezTo>
                    <a:pt x="129" y="4351"/>
                    <a:pt x="0" y="3942"/>
                    <a:pt x="194" y="36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6"/>
            <p:cNvSpPr/>
            <p:nvPr/>
          </p:nvSpPr>
          <p:spPr>
            <a:xfrm>
              <a:off x="8528276" y="1136571"/>
              <a:ext cx="205682" cy="290037"/>
            </a:xfrm>
            <a:custGeom>
              <a:rect b="b" l="l" r="r" t="t"/>
              <a:pathLst>
                <a:path extrusionOk="0" h="4738" w="3360">
                  <a:moveTo>
                    <a:pt x="173" y="3618"/>
                  </a:moveTo>
                  <a:lnTo>
                    <a:pt x="2003" y="452"/>
                  </a:lnTo>
                  <a:cubicBezTo>
                    <a:pt x="2197" y="108"/>
                    <a:pt x="2606" y="0"/>
                    <a:pt x="2929" y="194"/>
                  </a:cubicBezTo>
                  <a:lnTo>
                    <a:pt x="2929" y="194"/>
                  </a:lnTo>
                  <a:cubicBezTo>
                    <a:pt x="3252" y="388"/>
                    <a:pt x="3360" y="797"/>
                    <a:pt x="3187" y="1120"/>
                  </a:cubicBezTo>
                  <a:lnTo>
                    <a:pt x="1357" y="4307"/>
                  </a:lnTo>
                  <a:cubicBezTo>
                    <a:pt x="1163" y="4630"/>
                    <a:pt x="754" y="4738"/>
                    <a:pt x="431" y="4544"/>
                  </a:cubicBezTo>
                  <a:lnTo>
                    <a:pt x="431" y="4544"/>
                  </a:lnTo>
                  <a:cubicBezTo>
                    <a:pt x="108" y="4372"/>
                    <a:pt x="0" y="3941"/>
                    <a:pt x="173" y="36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6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6"/>
            <p:cNvSpPr/>
            <p:nvPr/>
          </p:nvSpPr>
          <p:spPr>
            <a:xfrm>
              <a:off x="8880929" y="599953"/>
              <a:ext cx="275590" cy="266346"/>
            </a:xfrm>
            <a:custGeom>
              <a:rect b="b" l="l" r="r" t="t"/>
              <a:pathLst>
                <a:path extrusionOk="0" h="4351" w="4502">
                  <a:moveTo>
                    <a:pt x="1" y="1982"/>
                  </a:moveTo>
                  <a:lnTo>
                    <a:pt x="2886" y="1"/>
                  </a:lnTo>
                  <a:lnTo>
                    <a:pt x="4501" y="2370"/>
                  </a:lnTo>
                  <a:lnTo>
                    <a:pt x="1616" y="43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6"/>
            <p:cNvSpPr/>
            <p:nvPr/>
          </p:nvSpPr>
          <p:spPr>
            <a:xfrm>
              <a:off x="8946857" y="692264"/>
              <a:ext cx="209661" cy="171402"/>
            </a:xfrm>
            <a:custGeom>
              <a:rect b="b" l="l" r="r" t="t"/>
              <a:pathLst>
                <a:path extrusionOk="0" h="2800" w="3425">
                  <a:moveTo>
                    <a:pt x="2821" y="0"/>
                  </a:moveTo>
                  <a:lnTo>
                    <a:pt x="3424" y="862"/>
                  </a:lnTo>
                  <a:lnTo>
                    <a:pt x="603" y="2800"/>
                  </a:lnTo>
                  <a:lnTo>
                    <a:pt x="0" y="193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6"/>
            <p:cNvSpPr/>
            <p:nvPr/>
          </p:nvSpPr>
          <p:spPr>
            <a:xfrm>
              <a:off x="8973240" y="725198"/>
              <a:ext cx="183278" cy="135836"/>
            </a:xfrm>
            <a:custGeom>
              <a:rect b="b" l="l" r="r" t="t"/>
              <a:pathLst>
                <a:path extrusionOk="0" h="2219" w="2994">
                  <a:moveTo>
                    <a:pt x="2778" y="1"/>
                  </a:moveTo>
                  <a:lnTo>
                    <a:pt x="2993" y="324"/>
                  </a:lnTo>
                  <a:lnTo>
                    <a:pt x="215" y="2219"/>
                  </a:lnTo>
                  <a:lnTo>
                    <a:pt x="0" y="1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6"/>
            <p:cNvSpPr/>
            <p:nvPr/>
          </p:nvSpPr>
          <p:spPr>
            <a:xfrm>
              <a:off x="8705612" y="867582"/>
              <a:ext cx="268979" cy="222823"/>
            </a:xfrm>
            <a:custGeom>
              <a:rect b="b" l="l" r="r" t="t"/>
              <a:pathLst>
                <a:path extrusionOk="0" h="3640" w="4394">
                  <a:moveTo>
                    <a:pt x="1" y="969"/>
                  </a:moveTo>
                  <a:lnTo>
                    <a:pt x="324" y="0"/>
                  </a:lnTo>
                  <a:lnTo>
                    <a:pt x="4394" y="1400"/>
                  </a:lnTo>
                  <a:lnTo>
                    <a:pt x="3704" y="3446"/>
                  </a:lnTo>
                  <a:cubicBezTo>
                    <a:pt x="2132" y="3640"/>
                    <a:pt x="625" y="2714"/>
                    <a:pt x="87" y="1249"/>
                  </a:cubicBezTo>
                  <a:cubicBezTo>
                    <a:pt x="44" y="1142"/>
                    <a:pt x="22" y="1056"/>
                    <a:pt x="1" y="9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6"/>
            <p:cNvSpPr/>
            <p:nvPr/>
          </p:nvSpPr>
          <p:spPr>
            <a:xfrm>
              <a:off x="8592243" y="1404066"/>
              <a:ext cx="313788" cy="283487"/>
            </a:xfrm>
            <a:custGeom>
              <a:rect b="b" l="l" r="r" t="t"/>
              <a:pathLst>
                <a:path extrusionOk="0" h="4631" w="5126">
                  <a:moveTo>
                    <a:pt x="1" y="4394"/>
                  </a:moveTo>
                  <a:lnTo>
                    <a:pt x="2908" y="1"/>
                  </a:lnTo>
                  <a:lnTo>
                    <a:pt x="5126" y="281"/>
                  </a:lnTo>
                  <a:lnTo>
                    <a:pt x="4997" y="1185"/>
                  </a:lnTo>
                  <a:lnTo>
                    <a:pt x="496" y="463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9" name="Google Shape;13679;p6"/>
            <p:cNvSpPr/>
            <p:nvPr/>
          </p:nvSpPr>
          <p:spPr>
            <a:xfrm>
              <a:off x="8840099" y="1193182"/>
              <a:ext cx="119981" cy="311156"/>
            </a:xfrm>
            <a:custGeom>
              <a:rect b="b" l="l" r="r" t="t"/>
              <a:pathLst>
                <a:path extrusionOk="0" h="5083" w="1960">
                  <a:moveTo>
                    <a:pt x="1400" y="4458"/>
                  </a:moveTo>
                  <a:lnTo>
                    <a:pt x="1917" y="819"/>
                  </a:lnTo>
                  <a:cubicBezTo>
                    <a:pt x="1960" y="453"/>
                    <a:pt x="1701" y="108"/>
                    <a:pt x="1335" y="65"/>
                  </a:cubicBezTo>
                  <a:lnTo>
                    <a:pt x="1335" y="65"/>
                  </a:lnTo>
                  <a:cubicBezTo>
                    <a:pt x="969" y="0"/>
                    <a:pt x="625" y="259"/>
                    <a:pt x="560" y="646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39"/>
                  </a:cubicBezTo>
                  <a:lnTo>
                    <a:pt x="625" y="5039"/>
                  </a:lnTo>
                  <a:cubicBezTo>
                    <a:pt x="991" y="5082"/>
                    <a:pt x="1335" y="4824"/>
                    <a:pt x="1400" y="44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0" name="Google Shape;13680;p6"/>
            <p:cNvSpPr/>
            <p:nvPr/>
          </p:nvSpPr>
          <p:spPr>
            <a:xfrm>
              <a:off x="8746503" y="1178674"/>
              <a:ext cx="119981" cy="309870"/>
            </a:xfrm>
            <a:custGeom>
              <a:rect b="b" l="l" r="r" t="t"/>
              <a:pathLst>
                <a:path extrusionOk="0" h="5062" w="1960">
                  <a:moveTo>
                    <a:pt x="1400" y="4437"/>
                  </a:moveTo>
                  <a:lnTo>
                    <a:pt x="1917" y="819"/>
                  </a:lnTo>
                  <a:cubicBezTo>
                    <a:pt x="1960" y="431"/>
                    <a:pt x="1701" y="108"/>
                    <a:pt x="1335" y="44"/>
                  </a:cubicBezTo>
                  <a:lnTo>
                    <a:pt x="1335" y="44"/>
                  </a:lnTo>
                  <a:cubicBezTo>
                    <a:pt x="969" y="0"/>
                    <a:pt x="625" y="259"/>
                    <a:pt x="560" y="625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18"/>
                  </a:cubicBezTo>
                  <a:lnTo>
                    <a:pt x="625" y="5018"/>
                  </a:lnTo>
                  <a:cubicBezTo>
                    <a:pt x="991" y="5061"/>
                    <a:pt x="1335" y="4803"/>
                    <a:pt x="1400" y="44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6"/>
            <p:cNvSpPr/>
            <p:nvPr/>
          </p:nvSpPr>
          <p:spPr>
            <a:xfrm>
              <a:off x="8466999" y="1104850"/>
              <a:ext cx="475947" cy="382349"/>
            </a:xfrm>
            <a:custGeom>
              <a:rect b="b" l="l" r="r" t="t"/>
              <a:pathLst>
                <a:path extrusionOk="0" h="6246" w="7775">
                  <a:moveTo>
                    <a:pt x="87" y="3511"/>
                  </a:moveTo>
                  <a:cubicBezTo>
                    <a:pt x="195" y="3188"/>
                    <a:pt x="625" y="3166"/>
                    <a:pt x="776" y="3468"/>
                  </a:cubicBezTo>
                  <a:cubicBezTo>
                    <a:pt x="927" y="3769"/>
                    <a:pt x="625" y="4092"/>
                    <a:pt x="302" y="3984"/>
                  </a:cubicBezTo>
                  <a:cubicBezTo>
                    <a:pt x="109" y="3920"/>
                    <a:pt x="1" y="3704"/>
                    <a:pt x="87" y="3511"/>
                  </a:cubicBezTo>
                  <a:close/>
                  <a:moveTo>
                    <a:pt x="1874" y="345"/>
                  </a:moveTo>
                  <a:cubicBezTo>
                    <a:pt x="2004" y="44"/>
                    <a:pt x="2434" y="1"/>
                    <a:pt x="2585" y="302"/>
                  </a:cubicBezTo>
                  <a:cubicBezTo>
                    <a:pt x="2714" y="604"/>
                    <a:pt x="2434" y="948"/>
                    <a:pt x="2111" y="840"/>
                  </a:cubicBezTo>
                  <a:cubicBezTo>
                    <a:pt x="1917" y="754"/>
                    <a:pt x="1810" y="539"/>
                    <a:pt x="1874" y="345"/>
                  </a:cubicBezTo>
                  <a:close/>
                  <a:moveTo>
                    <a:pt x="3231" y="1077"/>
                  </a:moveTo>
                  <a:cubicBezTo>
                    <a:pt x="3339" y="754"/>
                    <a:pt x="3769" y="733"/>
                    <a:pt x="3920" y="1034"/>
                  </a:cubicBezTo>
                  <a:cubicBezTo>
                    <a:pt x="4071" y="1336"/>
                    <a:pt x="3769" y="1659"/>
                    <a:pt x="3468" y="1551"/>
                  </a:cubicBezTo>
                  <a:cubicBezTo>
                    <a:pt x="3274" y="1486"/>
                    <a:pt x="3166" y="1271"/>
                    <a:pt x="3231" y="1077"/>
                  </a:cubicBezTo>
                  <a:close/>
                  <a:moveTo>
                    <a:pt x="6160" y="2068"/>
                  </a:moveTo>
                  <a:cubicBezTo>
                    <a:pt x="6267" y="1766"/>
                    <a:pt x="5944" y="1465"/>
                    <a:pt x="5643" y="1616"/>
                  </a:cubicBezTo>
                  <a:cubicBezTo>
                    <a:pt x="5341" y="1766"/>
                    <a:pt x="5363" y="2197"/>
                    <a:pt x="5686" y="2305"/>
                  </a:cubicBezTo>
                  <a:cubicBezTo>
                    <a:pt x="5880" y="2369"/>
                    <a:pt x="6095" y="2283"/>
                    <a:pt x="6160" y="2068"/>
                  </a:cubicBezTo>
                  <a:close/>
                  <a:moveTo>
                    <a:pt x="7667" y="2348"/>
                  </a:moveTo>
                  <a:cubicBezTo>
                    <a:pt x="7775" y="2025"/>
                    <a:pt x="7452" y="1745"/>
                    <a:pt x="7150" y="1874"/>
                  </a:cubicBezTo>
                  <a:cubicBezTo>
                    <a:pt x="6849" y="2025"/>
                    <a:pt x="6870" y="2477"/>
                    <a:pt x="7193" y="2585"/>
                  </a:cubicBezTo>
                  <a:cubicBezTo>
                    <a:pt x="7387" y="2649"/>
                    <a:pt x="7602" y="2542"/>
                    <a:pt x="7667" y="2348"/>
                  </a:cubicBezTo>
                  <a:close/>
                  <a:moveTo>
                    <a:pt x="7150" y="5944"/>
                  </a:moveTo>
                  <a:cubicBezTo>
                    <a:pt x="7258" y="5621"/>
                    <a:pt x="6935" y="5341"/>
                    <a:pt x="6633" y="5470"/>
                  </a:cubicBezTo>
                  <a:cubicBezTo>
                    <a:pt x="6332" y="5621"/>
                    <a:pt x="6354" y="6073"/>
                    <a:pt x="6677" y="6181"/>
                  </a:cubicBezTo>
                  <a:cubicBezTo>
                    <a:pt x="6870" y="6245"/>
                    <a:pt x="7086" y="6138"/>
                    <a:pt x="7150" y="5944"/>
                  </a:cubicBezTo>
                  <a:close/>
                  <a:moveTo>
                    <a:pt x="5664" y="5664"/>
                  </a:moveTo>
                  <a:cubicBezTo>
                    <a:pt x="5772" y="5363"/>
                    <a:pt x="5428" y="5061"/>
                    <a:pt x="5126" y="5212"/>
                  </a:cubicBezTo>
                  <a:cubicBezTo>
                    <a:pt x="4825" y="5363"/>
                    <a:pt x="4868" y="5793"/>
                    <a:pt x="5169" y="5901"/>
                  </a:cubicBezTo>
                  <a:cubicBezTo>
                    <a:pt x="5384" y="5966"/>
                    <a:pt x="5578" y="5858"/>
                    <a:pt x="5664" y="5664"/>
                  </a:cubicBezTo>
                  <a:close/>
                  <a:moveTo>
                    <a:pt x="1422" y="4221"/>
                  </a:moveTo>
                  <a:cubicBezTo>
                    <a:pt x="1594" y="3748"/>
                    <a:pt x="2305" y="3984"/>
                    <a:pt x="2133" y="4458"/>
                  </a:cubicBezTo>
                  <a:cubicBezTo>
                    <a:pt x="1982" y="4932"/>
                    <a:pt x="1250" y="4695"/>
                    <a:pt x="1422" y="42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6"/>
            <p:cNvSpPr/>
            <p:nvPr/>
          </p:nvSpPr>
          <p:spPr>
            <a:xfrm>
              <a:off x="8473610" y="1114093"/>
              <a:ext cx="464071" cy="371759"/>
            </a:xfrm>
            <a:custGeom>
              <a:rect b="b" l="l" r="r" t="t"/>
              <a:pathLst>
                <a:path extrusionOk="0" h="6073" w="7581">
                  <a:moveTo>
                    <a:pt x="690" y="3360"/>
                  </a:moveTo>
                  <a:cubicBezTo>
                    <a:pt x="711" y="3424"/>
                    <a:pt x="711" y="3510"/>
                    <a:pt x="690" y="3597"/>
                  </a:cubicBezTo>
                  <a:cubicBezTo>
                    <a:pt x="604" y="3790"/>
                    <a:pt x="388" y="3898"/>
                    <a:pt x="194" y="3833"/>
                  </a:cubicBezTo>
                  <a:cubicBezTo>
                    <a:pt x="130" y="3812"/>
                    <a:pt x="65" y="3769"/>
                    <a:pt x="22" y="3704"/>
                  </a:cubicBezTo>
                  <a:cubicBezTo>
                    <a:pt x="1" y="3618"/>
                    <a:pt x="1" y="3532"/>
                    <a:pt x="22" y="3467"/>
                  </a:cubicBezTo>
                  <a:cubicBezTo>
                    <a:pt x="87" y="3252"/>
                    <a:pt x="302" y="3166"/>
                    <a:pt x="496" y="3230"/>
                  </a:cubicBezTo>
                  <a:cubicBezTo>
                    <a:pt x="582" y="3252"/>
                    <a:pt x="625" y="3295"/>
                    <a:pt x="668" y="3360"/>
                  </a:cubicBezTo>
                  <a:close/>
                  <a:moveTo>
                    <a:pt x="1831" y="302"/>
                  </a:moveTo>
                  <a:cubicBezTo>
                    <a:pt x="1896" y="108"/>
                    <a:pt x="2111" y="0"/>
                    <a:pt x="2305" y="65"/>
                  </a:cubicBezTo>
                  <a:cubicBezTo>
                    <a:pt x="2391" y="86"/>
                    <a:pt x="2434" y="130"/>
                    <a:pt x="2477" y="194"/>
                  </a:cubicBezTo>
                  <a:cubicBezTo>
                    <a:pt x="2520" y="280"/>
                    <a:pt x="2520" y="366"/>
                    <a:pt x="2477" y="453"/>
                  </a:cubicBezTo>
                  <a:cubicBezTo>
                    <a:pt x="2412" y="646"/>
                    <a:pt x="2197" y="754"/>
                    <a:pt x="2003" y="689"/>
                  </a:cubicBezTo>
                  <a:cubicBezTo>
                    <a:pt x="1939" y="668"/>
                    <a:pt x="1874" y="625"/>
                    <a:pt x="1831" y="560"/>
                  </a:cubicBezTo>
                  <a:cubicBezTo>
                    <a:pt x="1809" y="474"/>
                    <a:pt x="1809" y="388"/>
                    <a:pt x="1831" y="302"/>
                  </a:cubicBezTo>
                  <a:close/>
                  <a:moveTo>
                    <a:pt x="3188" y="1034"/>
                  </a:moveTo>
                  <a:cubicBezTo>
                    <a:pt x="3252" y="819"/>
                    <a:pt x="3468" y="711"/>
                    <a:pt x="3661" y="797"/>
                  </a:cubicBezTo>
                  <a:cubicBezTo>
                    <a:pt x="3726" y="819"/>
                    <a:pt x="3791" y="862"/>
                    <a:pt x="3834" y="905"/>
                  </a:cubicBezTo>
                  <a:cubicBezTo>
                    <a:pt x="3855" y="991"/>
                    <a:pt x="3855" y="1077"/>
                    <a:pt x="3834" y="1163"/>
                  </a:cubicBezTo>
                  <a:cubicBezTo>
                    <a:pt x="3769" y="1357"/>
                    <a:pt x="3554" y="1465"/>
                    <a:pt x="3360" y="1400"/>
                  </a:cubicBezTo>
                  <a:cubicBezTo>
                    <a:pt x="3274" y="1378"/>
                    <a:pt x="3231" y="1335"/>
                    <a:pt x="3188" y="1271"/>
                  </a:cubicBezTo>
                  <a:cubicBezTo>
                    <a:pt x="3145" y="1185"/>
                    <a:pt x="3145" y="1099"/>
                    <a:pt x="3188" y="1034"/>
                  </a:cubicBezTo>
                  <a:close/>
                  <a:moveTo>
                    <a:pt x="6052" y="1680"/>
                  </a:moveTo>
                  <a:cubicBezTo>
                    <a:pt x="6009" y="1615"/>
                    <a:pt x="5944" y="1572"/>
                    <a:pt x="5879" y="1551"/>
                  </a:cubicBezTo>
                  <a:cubicBezTo>
                    <a:pt x="5578" y="1465"/>
                    <a:pt x="5298" y="1745"/>
                    <a:pt x="5406" y="2046"/>
                  </a:cubicBezTo>
                  <a:cubicBezTo>
                    <a:pt x="5449" y="2089"/>
                    <a:pt x="5513" y="2132"/>
                    <a:pt x="5578" y="2154"/>
                  </a:cubicBezTo>
                  <a:cubicBezTo>
                    <a:pt x="5772" y="2218"/>
                    <a:pt x="5987" y="2132"/>
                    <a:pt x="6052" y="1917"/>
                  </a:cubicBezTo>
                  <a:cubicBezTo>
                    <a:pt x="6095" y="1852"/>
                    <a:pt x="6095" y="1766"/>
                    <a:pt x="6052" y="1680"/>
                  </a:cubicBezTo>
                  <a:close/>
                  <a:moveTo>
                    <a:pt x="7559" y="1938"/>
                  </a:moveTo>
                  <a:cubicBezTo>
                    <a:pt x="7516" y="1895"/>
                    <a:pt x="7451" y="1852"/>
                    <a:pt x="7387" y="1831"/>
                  </a:cubicBezTo>
                  <a:cubicBezTo>
                    <a:pt x="7193" y="1745"/>
                    <a:pt x="6978" y="1852"/>
                    <a:pt x="6913" y="2046"/>
                  </a:cubicBezTo>
                  <a:cubicBezTo>
                    <a:pt x="6870" y="2132"/>
                    <a:pt x="6870" y="2218"/>
                    <a:pt x="6913" y="2304"/>
                  </a:cubicBezTo>
                  <a:cubicBezTo>
                    <a:pt x="7085" y="2541"/>
                    <a:pt x="7451" y="2477"/>
                    <a:pt x="7559" y="2197"/>
                  </a:cubicBezTo>
                  <a:cubicBezTo>
                    <a:pt x="7581" y="2111"/>
                    <a:pt x="7581" y="2025"/>
                    <a:pt x="7559" y="1938"/>
                  </a:cubicBezTo>
                  <a:close/>
                  <a:moveTo>
                    <a:pt x="7042" y="5535"/>
                  </a:moveTo>
                  <a:cubicBezTo>
                    <a:pt x="6999" y="5492"/>
                    <a:pt x="6935" y="5448"/>
                    <a:pt x="6870" y="5405"/>
                  </a:cubicBezTo>
                  <a:cubicBezTo>
                    <a:pt x="6590" y="5319"/>
                    <a:pt x="6310" y="5599"/>
                    <a:pt x="6396" y="5879"/>
                  </a:cubicBezTo>
                  <a:cubicBezTo>
                    <a:pt x="6439" y="5944"/>
                    <a:pt x="6504" y="5987"/>
                    <a:pt x="6569" y="6008"/>
                  </a:cubicBezTo>
                  <a:cubicBezTo>
                    <a:pt x="6762" y="6073"/>
                    <a:pt x="6978" y="5965"/>
                    <a:pt x="7042" y="5771"/>
                  </a:cubicBezTo>
                  <a:cubicBezTo>
                    <a:pt x="7085" y="5685"/>
                    <a:pt x="7085" y="5599"/>
                    <a:pt x="7042" y="5513"/>
                  </a:cubicBezTo>
                  <a:close/>
                  <a:moveTo>
                    <a:pt x="5556" y="5276"/>
                  </a:moveTo>
                  <a:cubicBezTo>
                    <a:pt x="5276" y="4953"/>
                    <a:pt x="4760" y="5233"/>
                    <a:pt x="4889" y="5642"/>
                  </a:cubicBezTo>
                  <a:cubicBezTo>
                    <a:pt x="4932" y="5685"/>
                    <a:pt x="4997" y="5728"/>
                    <a:pt x="5061" y="5750"/>
                  </a:cubicBezTo>
                  <a:cubicBezTo>
                    <a:pt x="5276" y="5836"/>
                    <a:pt x="5470" y="5728"/>
                    <a:pt x="5556" y="5513"/>
                  </a:cubicBezTo>
                  <a:cubicBezTo>
                    <a:pt x="5578" y="5448"/>
                    <a:pt x="5578" y="5362"/>
                    <a:pt x="5556" y="5276"/>
                  </a:cubicBezTo>
                  <a:close/>
                  <a:moveTo>
                    <a:pt x="1379" y="4178"/>
                  </a:moveTo>
                  <a:cubicBezTo>
                    <a:pt x="1443" y="3984"/>
                    <a:pt x="1659" y="3876"/>
                    <a:pt x="1853" y="3941"/>
                  </a:cubicBezTo>
                  <a:cubicBezTo>
                    <a:pt x="2025" y="3984"/>
                    <a:pt x="2089" y="4156"/>
                    <a:pt x="2025" y="4307"/>
                  </a:cubicBezTo>
                  <a:cubicBezTo>
                    <a:pt x="1939" y="4609"/>
                    <a:pt x="1551" y="4652"/>
                    <a:pt x="1379" y="4436"/>
                  </a:cubicBezTo>
                  <a:cubicBezTo>
                    <a:pt x="1357" y="4350"/>
                    <a:pt x="1357" y="4264"/>
                    <a:pt x="1379" y="4178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6"/>
            <p:cNvSpPr/>
            <p:nvPr/>
          </p:nvSpPr>
          <p:spPr>
            <a:xfrm>
              <a:off x="8675311" y="621072"/>
              <a:ext cx="428444" cy="440319"/>
            </a:xfrm>
            <a:custGeom>
              <a:rect b="b" l="l" r="r" t="t"/>
              <a:pathLst>
                <a:path extrusionOk="0" h="7193" w="6999">
                  <a:moveTo>
                    <a:pt x="2283" y="883"/>
                  </a:moveTo>
                  <a:cubicBezTo>
                    <a:pt x="4716" y="0"/>
                    <a:pt x="6999" y="2498"/>
                    <a:pt x="5922" y="4846"/>
                  </a:cubicBezTo>
                  <a:cubicBezTo>
                    <a:pt x="4824" y="7193"/>
                    <a:pt x="1443" y="7064"/>
                    <a:pt x="539" y="4630"/>
                  </a:cubicBezTo>
                  <a:cubicBezTo>
                    <a:pt x="0" y="3123"/>
                    <a:pt x="754" y="1443"/>
                    <a:pt x="2283" y="8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6"/>
            <p:cNvSpPr/>
            <p:nvPr/>
          </p:nvSpPr>
          <p:spPr>
            <a:xfrm>
              <a:off x="8722752" y="680389"/>
              <a:ext cx="246574" cy="222823"/>
            </a:xfrm>
            <a:custGeom>
              <a:rect b="b" l="l" r="r" t="t"/>
              <a:pathLst>
                <a:path extrusionOk="0" h="3640" w="4028">
                  <a:moveTo>
                    <a:pt x="604" y="1551"/>
                  </a:moveTo>
                  <a:cubicBezTo>
                    <a:pt x="1099" y="603"/>
                    <a:pt x="2240" y="259"/>
                    <a:pt x="3166" y="733"/>
                  </a:cubicBezTo>
                  <a:cubicBezTo>
                    <a:pt x="3554" y="926"/>
                    <a:pt x="3855" y="1250"/>
                    <a:pt x="4027" y="1637"/>
                  </a:cubicBezTo>
                  <a:cubicBezTo>
                    <a:pt x="2606" y="1"/>
                    <a:pt x="1" y="1637"/>
                    <a:pt x="840" y="3640"/>
                  </a:cubicBezTo>
                  <a:cubicBezTo>
                    <a:pt x="367" y="3037"/>
                    <a:pt x="259" y="2219"/>
                    <a:pt x="625" y="15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5" name="Google Shape;13685;p6"/>
            <p:cNvSpPr/>
            <p:nvPr/>
          </p:nvSpPr>
          <p:spPr>
            <a:xfrm>
              <a:off x="8745156" y="698875"/>
              <a:ext cx="278222" cy="284772"/>
            </a:xfrm>
            <a:custGeom>
              <a:rect b="b" l="l" r="r" t="t"/>
              <a:pathLst>
                <a:path extrusionOk="0" h="4652" w="4545">
                  <a:moveTo>
                    <a:pt x="1486" y="581"/>
                  </a:moveTo>
                  <a:cubicBezTo>
                    <a:pt x="3058" y="0"/>
                    <a:pt x="4544" y="1615"/>
                    <a:pt x="3834" y="3144"/>
                  </a:cubicBezTo>
                  <a:cubicBezTo>
                    <a:pt x="3145" y="4651"/>
                    <a:pt x="948" y="4565"/>
                    <a:pt x="367" y="2993"/>
                  </a:cubicBezTo>
                  <a:cubicBezTo>
                    <a:pt x="1" y="2024"/>
                    <a:pt x="517" y="926"/>
                    <a:pt x="1486" y="5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6" name="Google Shape;13686;p6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6"/>
            <p:cNvSpPr/>
            <p:nvPr/>
          </p:nvSpPr>
          <p:spPr>
            <a:xfrm>
              <a:off x="9085262" y="81895"/>
              <a:ext cx="813425" cy="646002"/>
            </a:xfrm>
            <a:custGeom>
              <a:rect b="b" l="l" r="r" t="t"/>
              <a:pathLst>
                <a:path extrusionOk="0" h="10553" w="13288">
                  <a:moveTo>
                    <a:pt x="991" y="10553"/>
                  </a:moveTo>
                  <a:lnTo>
                    <a:pt x="13287" y="2133"/>
                  </a:lnTo>
                  <a:lnTo>
                    <a:pt x="13287" y="1"/>
                  </a:lnTo>
                  <a:lnTo>
                    <a:pt x="0" y="91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p6"/>
            <p:cNvSpPr/>
            <p:nvPr/>
          </p:nvSpPr>
          <p:spPr>
            <a:xfrm>
              <a:off x="9115563" y="146538"/>
              <a:ext cx="783123" cy="581359"/>
            </a:xfrm>
            <a:custGeom>
              <a:rect b="b" l="l" r="r" t="t"/>
              <a:pathLst>
                <a:path extrusionOk="0" h="9497" w="12793">
                  <a:moveTo>
                    <a:pt x="496" y="9497"/>
                  </a:moveTo>
                  <a:lnTo>
                    <a:pt x="12792" y="1077"/>
                  </a:lnTo>
                  <a:lnTo>
                    <a:pt x="12792" y="0"/>
                  </a:lnTo>
                  <a:lnTo>
                    <a:pt x="1" y="8765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9" name="Google Shape;13689;p6"/>
            <p:cNvSpPr/>
            <p:nvPr/>
          </p:nvSpPr>
          <p:spPr>
            <a:xfrm>
              <a:off x="8791312" y="793758"/>
              <a:ext cx="233352" cy="224169"/>
            </a:xfrm>
            <a:custGeom>
              <a:rect b="b" l="l" r="r" t="t"/>
              <a:pathLst>
                <a:path extrusionOk="0" h="3662" w="3812">
                  <a:moveTo>
                    <a:pt x="2951" y="0"/>
                  </a:moveTo>
                  <a:cubicBezTo>
                    <a:pt x="3661" y="819"/>
                    <a:pt x="3510" y="2068"/>
                    <a:pt x="2627" y="2692"/>
                  </a:cubicBezTo>
                  <a:cubicBezTo>
                    <a:pt x="1745" y="3317"/>
                    <a:pt x="517" y="3037"/>
                    <a:pt x="0" y="2089"/>
                  </a:cubicBezTo>
                  <a:cubicBezTo>
                    <a:pt x="1314" y="3661"/>
                    <a:pt x="3812" y="2197"/>
                    <a:pt x="3101" y="280"/>
                  </a:cubicBezTo>
                  <a:cubicBezTo>
                    <a:pt x="3058" y="194"/>
                    <a:pt x="3015" y="87"/>
                    <a:pt x="2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0" name="Google Shape;13690;p6"/>
            <p:cNvSpPr/>
            <p:nvPr/>
          </p:nvSpPr>
          <p:spPr>
            <a:xfrm>
              <a:off x="8811075" y="773975"/>
              <a:ext cx="131875" cy="138474"/>
            </a:xfrm>
            <a:custGeom>
              <a:rect b="b" l="l" r="r" t="t"/>
              <a:pathLst>
                <a:path extrusionOk="0" h="2262" w="2197">
                  <a:moveTo>
                    <a:pt x="711" y="280"/>
                  </a:moveTo>
                  <a:cubicBezTo>
                    <a:pt x="1486" y="0"/>
                    <a:pt x="2197" y="776"/>
                    <a:pt x="1852" y="1508"/>
                  </a:cubicBezTo>
                  <a:cubicBezTo>
                    <a:pt x="1529" y="2262"/>
                    <a:pt x="453" y="2218"/>
                    <a:pt x="173" y="1443"/>
                  </a:cubicBezTo>
                  <a:cubicBezTo>
                    <a:pt x="0" y="969"/>
                    <a:pt x="237" y="453"/>
                    <a:pt x="711" y="2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6"/>
            <p:cNvSpPr/>
            <p:nvPr/>
          </p:nvSpPr>
          <p:spPr>
            <a:xfrm>
              <a:off x="8832141" y="820141"/>
              <a:ext cx="120043" cy="118696"/>
            </a:xfrm>
            <a:custGeom>
              <a:rect b="b" l="l" r="r" t="t"/>
              <a:pathLst>
                <a:path extrusionOk="0" h="1939" w="1961">
                  <a:moveTo>
                    <a:pt x="1444" y="0"/>
                  </a:moveTo>
                  <a:cubicBezTo>
                    <a:pt x="1508" y="65"/>
                    <a:pt x="1551" y="172"/>
                    <a:pt x="1594" y="259"/>
                  </a:cubicBezTo>
                  <a:cubicBezTo>
                    <a:pt x="1960" y="1271"/>
                    <a:pt x="539" y="1938"/>
                    <a:pt x="1" y="1012"/>
                  </a:cubicBezTo>
                  <a:cubicBezTo>
                    <a:pt x="647" y="1744"/>
                    <a:pt x="1853" y="1055"/>
                    <a:pt x="1508" y="129"/>
                  </a:cubicBezTo>
                  <a:cubicBezTo>
                    <a:pt x="1487" y="86"/>
                    <a:pt x="1465" y="43"/>
                    <a:pt x="14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3692" name="Google Shape;13692;p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42175" y="1209675"/>
            <a:ext cx="3459675" cy="2661625"/>
          </a:xfrm>
          <a:prstGeom prst="rect">
            <a:avLst/>
          </a:prstGeom>
          <a:noFill/>
          <a:ln>
            <a:noFill/>
          </a:ln>
        </p:spPr>
      </p:pic>
      <p:sp>
        <p:nvSpPr>
          <p:cNvPr id="13693" name="Google Shape;13693;p6"/>
          <p:cNvSpPr txBox="1"/>
          <p:nvPr/>
        </p:nvSpPr>
        <p:spPr>
          <a:xfrm>
            <a:off x="1273900" y="4109150"/>
            <a:ext cx="15852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EFF0F1"/>
                </a:solidFill>
                <a:latin typeface="Arial"/>
                <a:ea typeface="Arial"/>
                <a:cs typeface="Arial"/>
                <a:sym typeface="Arial"/>
              </a:rPr>
              <a:t>Arduino Nano</a:t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694" name="Google Shape;13694;p6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846200" y="1209675"/>
            <a:ext cx="2937424" cy="2661625"/>
          </a:xfrm>
          <a:prstGeom prst="rect">
            <a:avLst/>
          </a:prstGeom>
          <a:noFill/>
          <a:ln>
            <a:noFill/>
          </a:ln>
        </p:spPr>
      </p:pic>
      <p:sp>
        <p:nvSpPr>
          <p:cNvPr id="13695" name="Google Shape;13695;p6"/>
          <p:cNvSpPr txBox="1"/>
          <p:nvPr/>
        </p:nvSpPr>
        <p:spPr>
          <a:xfrm>
            <a:off x="5312500" y="4109150"/>
            <a:ext cx="24711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EFF0F1"/>
                </a:solidFill>
                <a:latin typeface="Arial"/>
                <a:ea typeface="Arial"/>
                <a:cs typeface="Arial"/>
                <a:sym typeface="Arial"/>
              </a:rPr>
              <a:t>nRF24L01+ Transceiver</a:t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699" name="Shape 13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0" name="Google Shape;13700;p7"/>
          <p:cNvSpPr txBox="1"/>
          <p:nvPr>
            <p:ph type="title"/>
          </p:nvPr>
        </p:nvSpPr>
        <p:spPr>
          <a:xfrm>
            <a:off x="0" y="54725"/>
            <a:ext cx="4240500" cy="993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just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" sz="3600"/>
              <a:t>Components:</a:t>
            </a:r>
            <a:endParaRPr sz="3600"/>
          </a:p>
        </p:txBody>
      </p:sp>
      <p:grpSp>
        <p:nvGrpSpPr>
          <p:cNvPr id="13701" name="Google Shape;13701;p7"/>
          <p:cNvGrpSpPr/>
          <p:nvPr/>
        </p:nvGrpSpPr>
        <p:grpSpPr>
          <a:xfrm flipH="1" rot="6529769">
            <a:off x="7540970" y="-342267"/>
            <a:ext cx="1276034" cy="1596222"/>
            <a:chOff x="8443923" y="51594"/>
            <a:chExt cx="1454764" cy="1635959"/>
          </a:xfrm>
        </p:grpSpPr>
        <p:sp>
          <p:nvSpPr>
            <p:cNvPr id="13702" name="Google Shape;13702;p7"/>
            <p:cNvSpPr/>
            <p:nvPr/>
          </p:nvSpPr>
          <p:spPr>
            <a:xfrm>
              <a:off x="8585632" y="1067937"/>
              <a:ext cx="350762" cy="205682"/>
            </a:xfrm>
            <a:custGeom>
              <a:rect b="b" l="l" r="r" t="t"/>
              <a:pathLst>
                <a:path extrusionOk="0" h="3360" w="5730">
                  <a:moveTo>
                    <a:pt x="1" y="1594"/>
                  </a:moveTo>
                  <a:lnTo>
                    <a:pt x="539" y="1"/>
                  </a:lnTo>
                  <a:lnTo>
                    <a:pt x="5729" y="1788"/>
                  </a:lnTo>
                  <a:lnTo>
                    <a:pt x="5191" y="336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7"/>
            <p:cNvSpPr/>
            <p:nvPr/>
          </p:nvSpPr>
          <p:spPr>
            <a:xfrm>
              <a:off x="8585632" y="1077181"/>
              <a:ext cx="346783" cy="196439"/>
            </a:xfrm>
            <a:custGeom>
              <a:rect b="b" l="l" r="r" t="t"/>
              <a:pathLst>
                <a:path extrusionOk="0" h="3209" w="5665">
                  <a:moveTo>
                    <a:pt x="1" y="1443"/>
                  </a:moveTo>
                  <a:lnTo>
                    <a:pt x="475" y="0"/>
                  </a:lnTo>
                  <a:lnTo>
                    <a:pt x="5664" y="1788"/>
                  </a:lnTo>
                  <a:lnTo>
                    <a:pt x="5169" y="32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7"/>
            <p:cNvSpPr/>
            <p:nvPr/>
          </p:nvSpPr>
          <p:spPr>
            <a:xfrm>
              <a:off x="8652907" y="867582"/>
              <a:ext cx="321685" cy="297995"/>
            </a:xfrm>
            <a:custGeom>
              <a:rect b="b" l="l" r="r" t="t"/>
              <a:pathLst>
                <a:path extrusionOk="0" h="4868" w="5255">
                  <a:moveTo>
                    <a:pt x="0" y="3467"/>
                  </a:moveTo>
                  <a:lnTo>
                    <a:pt x="1185" y="0"/>
                  </a:lnTo>
                  <a:lnTo>
                    <a:pt x="5255" y="1400"/>
                  </a:lnTo>
                  <a:lnTo>
                    <a:pt x="4070" y="48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5" name="Google Shape;13705;p7"/>
            <p:cNvSpPr/>
            <p:nvPr/>
          </p:nvSpPr>
          <p:spPr>
            <a:xfrm>
              <a:off x="8461213" y="1277969"/>
              <a:ext cx="145080" cy="391531"/>
            </a:xfrm>
            <a:custGeom>
              <a:rect b="b" l="l" r="r" t="t"/>
              <a:pathLst>
                <a:path extrusionOk="0" h="6396" w="2370">
                  <a:moveTo>
                    <a:pt x="1960" y="6396"/>
                  </a:moveTo>
                  <a:lnTo>
                    <a:pt x="2369" y="1141"/>
                  </a:lnTo>
                  <a:lnTo>
                    <a:pt x="453" y="0"/>
                  </a:lnTo>
                  <a:lnTo>
                    <a:pt x="0" y="797"/>
                  </a:lnTo>
                  <a:lnTo>
                    <a:pt x="1443" y="628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6" name="Google Shape;13706;p7"/>
            <p:cNvSpPr/>
            <p:nvPr/>
          </p:nvSpPr>
          <p:spPr>
            <a:xfrm>
              <a:off x="8443923" y="1091700"/>
              <a:ext cx="207029" cy="288751"/>
            </a:xfrm>
            <a:custGeom>
              <a:rect b="b" l="l" r="r" t="t"/>
              <a:pathLst>
                <a:path extrusionOk="0" h="4717" w="3382">
                  <a:moveTo>
                    <a:pt x="194" y="3619"/>
                  </a:moveTo>
                  <a:lnTo>
                    <a:pt x="2024" y="432"/>
                  </a:lnTo>
                  <a:cubicBezTo>
                    <a:pt x="2197" y="109"/>
                    <a:pt x="2627" y="1"/>
                    <a:pt x="2950" y="195"/>
                  </a:cubicBezTo>
                  <a:lnTo>
                    <a:pt x="2950" y="195"/>
                  </a:lnTo>
                  <a:cubicBezTo>
                    <a:pt x="3273" y="367"/>
                    <a:pt x="3381" y="776"/>
                    <a:pt x="3187" y="1121"/>
                  </a:cubicBezTo>
                  <a:lnTo>
                    <a:pt x="1378" y="4286"/>
                  </a:lnTo>
                  <a:cubicBezTo>
                    <a:pt x="1185" y="4609"/>
                    <a:pt x="775" y="4717"/>
                    <a:pt x="452" y="4545"/>
                  </a:cubicBezTo>
                  <a:lnTo>
                    <a:pt x="452" y="4545"/>
                  </a:lnTo>
                  <a:cubicBezTo>
                    <a:pt x="129" y="4351"/>
                    <a:pt x="0" y="3942"/>
                    <a:pt x="194" y="36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7"/>
            <p:cNvSpPr/>
            <p:nvPr/>
          </p:nvSpPr>
          <p:spPr>
            <a:xfrm>
              <a:off x="8528276" y="1136571"/>
              <a:ext cx="205682" cy="290037"/>
            </a:xfrm>
            <a:custGeom>
              <a:rect b="b" l="l" r="r" t="t"/>
              <a:pathLst>
                <a:path extrusionOk="0" h="4738" w="3360">
                  <a:moveTo>
                    <a:pt x="173" y="3618"/>
                  </a:moveTo>
                  <a:lnTo>
                    <a:pt x="2003" y="452"/>
                  </a:lnTo>
                  <a:cubicBezTo>
                    <a:pt x="2197" y="108"/>
                    <a:pt x="2606" y="0"/>
                    <a:pt x="2929" y="194"/>
                  </a:cubicBezTo>
                  <a:lnTo>
                    <a:pt x="2929" y="194"/>
                  </a:lnTo>
                  <a:cubicBezTo>
                    <a:pt x="3252" y="388"/>
                    <a:pt x="3360" y="797"/>
                    <a:pt x="3187" y="1120"/>
                  </a:cubicBezTo>
                  <a:lnTo>
                    <a:pt x="1357" y="4307"/>
                  </a:lnTo>
                  <a:cubicBezTo>
                    <a:pt x="1163" y="4630"/>
                    <a:pt x="754" y="4738"/>
                    <a:pt x="431" y="4544"/>
                  </a:cubicBezTo>
                  <a:lnTo>
                    <a:pt x="431" y="4544"/>
                  </a:lnTo>
                  <a:cubicBezTo>
                    <a:pt x="108" y="4372"/>
                    <a:pt x="0" y="3941"/>
                    <a:pt x="173" y="36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7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9" name="Google Shape;13709;p7"/>
            <p:cNvSpPr/>
            <p:nvPr/>
          </p:nvSpPr>
          <p:spPr>
            <a:xfrm>
              <a:off x="8880929" y="599953"/>
              <a:ext cx="275590" cy="266346"/>
            </a:xfrm>
            <a:custGeom>
              <a:rect b="b" l="l" r="r" t="t"/>
              <a:pathLst>
                <a:path extrusionOk="0" h="4351" w="4502">
                  <a:moveTo>
                    <a:pt x="1" y="1982"/>
                  </a:moveTo>
                  <a:lnTo>
                    <a:pt x="2886" y="1"/>
                  </a:lnTo>
                  <a:lnTo>
                    <a:pt x="4501" y="2370"/>
                  </a:lnTo>
                  <a:lnTo>
                    <a:pt x="1616" y="43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0" name="Google Shape;13710;p7"/>
            <p:cNvSpPr/>
            <p:nvPr/>
          </p:nvSpPr>
          <p:spPr>
            <a:xfrm>
              <a:off x="8946857" y="692264"/>
              <a:ext cx="209661" cy="171402"/>
            </a:xfrm>
            <a:custGeom>
              <a:rect b="b" l="l" r="r" t="t"/>
              <a:pathLst>
                <a:path extrusionOk="0" h="2800" w="3425">
                  <a:moveTo>
                    <a:pt x="2821" y="0"/>
                  </a:moveTo>
                  <a:lnTo>
                    <a:pt x="3424" y="862"/>
                  </a:lnTo>
                  <a:lnTo>
                    <a:pt x="603" y="2800"/>
                  </a:lnTo>
                  <a:lnTo>
                    <a:pt x="0" y="1938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7"/>
            <p:cNvSpPr/>
            <p:nvPr/>
          </p:nvSpPr>
          <p:spPr>
            <a:xfrm>
              <a:off x="8973240" y="725198"/>
              <a:ext cx="183278" cy="135836"/>
            </a:xfrm>
            <a:custGeom>
              <a:rect b="b" l="l" r="r" t="t"/>
              <a:pathLst>
                <a:path extrusionOk="0" h="2219" w="2994">
                  <a:moveTo>
                    <a:pt x="2778" y="1"/>
                  </a:moveTo>
                  <a:lnTo>
                    <a:pt x="2993" y="324"/>
                  </a:lnTo>
                  <a:lnTo>
                    <a:pt x="215" y="2219"/>
                  </a:lnTo>
                  <a:lnTo>
                    <a:pt x="0" y="19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7"/>
            <p:cNvSpPr/>
            <p:nvPr/>
          </p:nvSpPr>
          <p:spPr>
            <a:xfrm>
              <a:off x="8705612" y="867582"/>
              <a:ext cx="268979" cy="222823"/>
            </a:xfrm>
            <a:custGeom>
              <a:rect b="b" l="l" r="r" t="t"/>
              <a:pathLst>
                <a:path extrusionOk="0" h="3640" w="4394">
                  <a:moveTo>
                    <a:pt x="1" y="969"/>
                  </a:moveTo>
                  <a:lnTo>
                    <a:pt x="324" y="0"/>
                  </a:lnTo>
                  <a:lnTo>
                    <a:pt x="4394" y="1400"/>
                  </a:lnTo>
                  <a:lnTo>
                    <a:pt x="3704" y="3446"/>
                  </a:lnTo>
                  <a:cubicBezTo>
                    <a:pt x="2132" y="3640"/>
                    <a:pt x="625" y="2714"/>
                    <a:pt x="87" y="1249"/>
                  </a:cubicBezTo>
                  <a:cubicBezTo>
                    <a:pt x="44" y="1142"/>
                    <a:pt x="22" y="1056"/>
                    <a:pt x="1" y="969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7"/>
            <p:cNvSpPr/>
            <p:nvPr/>
          </p:nvSpPr>
          <p:spPr>
            <a:xfrm>
              <a:off x="8592243" y="1404066"/>
              <a:ext cx="313788" cy="283487"/>
            </a:xfrm>
            <a:custGeom>
              <a:rect b="b" l="l" r="r" t="t"/>
              <a:pathLst>
                <a:path extrusionOk="0" h="4631" w="5126">
                  <a:moveTo>
                    <a:pt x="1" y="4394"/>
                  </a:moveTo>
                  <a:lnTo>
                    <a:pt x="2908" y="1"/>
                  </a:lnTo>
                  <a:lnTo>
                    <a:pt x="5126" y="281"/>
                  </a:lnTo>
                  <a:lnTo>
                    <a:pt x="4997" y="1185"/>
                  </a:lnTo>
                  <a:lnTo>
                    <a:pt x="496" y="463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7"/>
            <p:cNvSpPr/>
            <p:nvPr/>
          </p:nvSpPr>
          <p:spPr>
            <a:xfrm>
              <a:off x="8840099" y="1193182"/>
              <a:ext cx="119981" cy="311156"/>
            </a:xfrm>
            <a:custGeom>
              <a:rect b="b" l="l" r="r" t="t"/>
              <a:pathLst>
                <a:path extrusionOk="0" h="5083" w="1960">
                  <a:moveTo>
                    <a:pt x="1400" y="4458"/>
                  </a:moveTo>
                  <a:lnTo>
                    <a:pt x="1917" y="819"/>
                  </a:lnTo>
                  <a:cubicBezTo>
                    <a:pt x="1960" y="453"/>
                    <a:pt x="1701" y="108"/>
                    <a:pt x="1335" y="65"/>
                  </a:cubicBezTo>
                  <a:lnTo>
                    <a:pt x="1335" y="65"/>
                  </a:lnTo>
                  <a:cubicBezTo>
                    <a:pt x="969" y="0"/>
                    <a:pt x="625" y="259"/>
                    <a:pt x="560" y="646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39"/>
                  </a:cubicBezTo>
                  <a:lnTo>
                    <a:pt x="625" y="5039"/>
                  </a:lnTo>
                  <a:cubicBezTo>
                    <a:pt x="991" y="5082"/>
                    <a:pt x="1335" y="4824"/>
                    <a:pt x="1400" y="44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5" name="Google Shape;13715;p7"/>
            <p:cNvSpPr/>
            <p:nvPr/>
          </p:nvSpPr>
          <p:spPr>
            <a:xfrm>
              <a:off x="8746503" y="1178674"/>
              <a:ext cx="119981" cy="309870"/>
            </a:xfrm>
            <a:custGeom>
              <a:rect b="b" l="l" r="r" t="t"/>
              <a:pathLst>
                <a:path extrusionOk="0" h="5062" w="1960">
                  <a:moveTo>
                    <a:pt x="1400" y="4437"/>
                  </a:moveTo>
                  <a:lnTo>
                    <a:pt x="1917" y="819"/>
                  </a:lnTo>
                  <a:cubicBezTo>
                    <a:pt x="1960" y="431"/>
                    <a:pt x="1701" y="108"/>
                    <a:pt x="1335" y="44"/>
                  </a:cubicBezTo>
                  <a:lnTo>
                    <a:pt x="1335" y="44"/>
                  </a:lnTo>
                  <a:cubicBezTo>
                    <a:pt x="969" y="0"/>
                    <a:pt x="625" y="259"/>
                    <a:pt x="560" y="625"/>
                  </a:cubicBezTo>
                  <a:lnTo>
                    <a:pt x="43" y="4264"/>
                  </a:lnTo>
                  <a:cubicBezTo>
                    <a:pt x="0" y="4630"/>
                    <a:pt x="259" y="4975"/>
                    <a:pt x="625" y="5018"/>
                  </a:cubicBezTo>
                  <a:lnTo>
                    <a:pt x="625" y="5018"/>
                  </a:lnTo>
                  <a:cubicBezTo>
                    <a:pt x="991" y="5061"/>
                    <a:pt x="1335" y="4803"/>
                    <a:pt x="1400" y="44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6" name="Google Shape;13716;p7"/>
            <p:cNvSpPr/>
            <p:nvPr/>
          </p:nvSpPr>
          <p:spPr>
            <a:xfrm>
              <a:off x="8466999" y="1104850"/>
              <a:ext cx="475947" cy="382349"/>
            </a:xfrm>
            <a:custGeom>
              <a:rect b="b" l="l" r="r" t="t"/>
              <a:pathLst>
                <a:path extrusionOk="0" h="6246" w="7775">
                  <a:moveTo>
                    <a:pt x="87" y="3511"/>
                  </a:moveTo>
                  <a:cubicBezTo>
                    <a:pt x="195" y="3188"/>
                    <a:pt x="625" y="3166"/>
                    <a:pt x="776" y="3468"/>
                  </a:cubicBezTo>
                  <a:cubicBezTo>
                    <a:pt x="927" y="3769"/>
                    <a:pt x="625" y="4092"/>
                    <a:pt x="302" y="3984"/>
                  </a:cubicBezTo>
                  <a:cubicBezTo>
                    <a:pt x="109" y="3920"/>
                    <a:pt x="1" y="3704"/>
                    <a:pt x="87" y="3511"/>
                  </a:cubicBezTo>
                  <a:close/>
                  <a:moveTo>
                    <a:pt x="1874" y="345"/>
                  </a:moveTo>
                  <a:cubicBezTo>
                    <a:pt x="2004" y="44"/>
                    <a:pt x="2434" y="1"/>
                    <a:pt x="2585" y="302"/>
                  </a:cubicBezTo>
                  <a:cubicBezTo>
                    <a:pt x="2714" y="604"/>
                    <a:pt x="2434" y="948"/>
                    <a:pt x="2111" y="840"/>
                  </a:cubicBezTo>
                  <a:cubicBezTo>
                    <a:pt x="1917" y="754"/>
                    <a:pt x="1810" y="539"/>
                    <a:pt x="1874" y="345"/>
                  </a:cubicBezTo>
                  <a:close/>
                  <a:moveTo>
                    <a:pt x="3231" y="1077"/>
                  </a:moveTo>
                  <a:cubicBezTo>
                    <a:pt x="3339" y="754"/>
                    <a:pt x="3769" y="733"/>
                    <a:pt x="3920" y="1034"/>
                  </a:cubicBezTo>
                  <a:cubicBezTo>
                    <a:pt x="4071" y="1336"/>
                    <a:pt x="3769" y="1659"/>
                    <a:pt x="3468" y="1551"/>
                  </a:cubicBezTo>
                  <a:cubicBezTo>
                    <a:pt x="3274" y="1486"/>
                    <a:pt x="3166" y="1271"/>
                    <a:pt x="3231" y="1077"/>
                  </a:cubicBezTo>
                  <a:close/>
                  <a:moveTo>
                    <a:pt x="6160" y="2068"/>
                  </a:moveTo>
                  <a:cubicBezTo>
                    <a:pt x="6267" y="1766"/>
                    <a:pt x="5944" y="1465"/>
                    <a:pt x="5643" y="1616"/>
                  </a:cubicBezTo>
                  <a:cubicBezTo>
                    <a:pt x="5341" y="1766"/>
                    <a:pt x="5363" y="2197"/>
                    <a:pt x="5686" y="2305"/>
                  </a:cubicBezTo>
                  <a:cubicBezTo>
                    <a:pt x="5880" y="2369"/>
                    <a:pt x="6095" y="2283"/>
                    <a:pt x="6160" y="2068"/>
                  </a:cubicBezTo>
                  <a:close/>
                  <a:moveTo>
                    <a:pt x="7667" y="2348"/>
                  </a:moveTo>
                  <a:cubicBezTo>
                    <a:pt x="7775" y="2025"/>
                    <a:pt x="7452" y="1745"/>
                    <a:pt x="7150" y="1874"/>
                  </a:cubicBezTo>
                  <a:cubicBezTo>
                    <a:pt x="6849" y="2025"/>
                    <a:pt x="6870" y="2477"/>
                    <a:pt x="7193" y="2585"/>
                  </a:cubicBezTo>
                  <a:cubicBezTo>
                    <a:pt x="7387" y="2649"/>
                    <a:pt x="7602" y="2542"/>
                    <a:pt x="7667" y="2348"/>
                  </a:cubicBezTo>
                  <a:close/>
                  <a:moveTo>
                    <a:pt x="7150" y="5944"/>
                  </a:moveTo>
                  <a:cubicBezTo>
                    <a:pt x="7258" y="5621"/>
                    <a:pt x="6935" y="5341"/>
                    <a:pt x="6633" y="5470"/>
                  </a:cubicBezTo>
                  <a:cubicBezTo>
                    <a:pt x="6332" y="5621"/>
                    <a:pt x="6354" y="6073"/>
                    <a:pt x="6677" y="6181"/>
                  </a:cubicBezTo>
                  <a:cubicBezTo>
                    <a:pt x="6870" y="6245"/>
                    <a:pt x="7086" y="6138"/>
                    <a:pt x="7150" y="5944"/>
                  </a:cubicBezTo>
                  <a:close/>
                  <a:moveTo>
                    <a:pt x="5664" y="5664"/>
                  </a:moveTo>
                  <a:cubicBezTo>
                    <a:pt x="5772" y="5363"/>
                    <a:pt x="5428" y="5061"/>
                    <a:pt x="5126" y="5212"/>
                  </a:cubicBezTo>
                  <a:cubicBezTo>
                    <a:pt x="4825" y="5363"/>
                    <a:pt x="4868" y="5793"/>
                    <a:pt x="5169" y="5901"/>
                  </a:cubicBezTo>
                  <a:cubicBezTo>
                    <a:pt x="5384" y="5966"/>
                    <a:pt x="5578" y="5858"/>
                    <a:pt x="5664" y="5664"/>
                  </a:cubicBezTo>
                  <a:close/>
                  <a:moveTo>
                    <a:pt x="1422" y="4221"/>
                  </a:moveTo>
                  <a:cubicBezTo>
                    <a:pt x="1594" y="3748"/>
                    <a:pt x="2305" y="3984"/>
                    <a:pt x="2133" y="4458"/>
                  </a:cubicBezTo>
                  <a:cubicBezTo>
                    <a:pt x="1982" y="4932"/>
                    <a:pt x="1250" y="4695"/>
                    <a:pt x="1422" y="42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7"/>
            <p:cNvSpPr/>
            <p:nvPr/>
          </p:nvSpPr>
          <p:spPr>
            <a:xfrm>
              <a:off x="8473610" y="1114093"/>
              <a:ext cx="464071" cy="371759"/>
            </a:xfrm>
            <a:custGeom>
              <a:rect b="b" l="l" r="r" t="t"/>
              <a:pathLst>
                <a:path extrusionOk="0" h="6073" w="7581">
                  <a:moveTo>
                    <a:pt x="690" y="3360"/>
                  </a:moveTo>
                  <a:cubicBezTo>
                    <a:pt x="711" y="3424"/>
                    <a:pt x="711" y="3510"/>
                    <a:pt x="690" y="3597"/>
                  </a:cubicBezTo>
                  <a:cubicBezTo>
                    <a:pt x="604" y="3790"/>
                    <a:pt x="388" y="3898"/>
                    <a:pt x="194" y="3833"/>
                  </a:cubicBezTo>
                  <a:cubicBezTo>
                    <a:pt x="130" y="3812"/>
                    <a:pt x="65" y="3769"/>
                    <a:pt x="22" y="3704"/>
                  </a:cubicBezTo>
                  <a:cubicBezTo>
                    <a:pt x="1" y="3618"/>
                    <a:pt x="1" y="3532"/>
                    <a:pt x="22" y="3467"/>
                  </a:cubicBezTo>
                  <a:cubicBezTo>
                    <a:pt x="87" y="3252"/>
                    <a:pt x="302" y="3166"/>
                    <a:pt x="496" y="3230"/>
                  </a:cubicBezTo>
                  <a:cubicBezTo>
                    <a:pt x="582" y="3252"/>
                    <a:pt x="625" y="3295"/>
                    <a:pt x="668" y="3360"/>
                  </a:cubicBezTo>
                  <a:close/>
                  <a:moveTo>
                    <a:pt x="1831" y="302"/>
                  </a:moveTo>
                  <a:cubicBezTo>
                    <a:pt x="1896" y="108"/>
                    <a:pt x="2111" y="0"/>
                    <a:pt x="2305" y="65"/>
                  </a:cubicBezTo>
                  <a:cubicBezTo>
                    <a:pt x="2391" y="86"/>
                    <a:pt x="2434" y="130"/>
                    <a:pt x="2477" y="194"/>
                  </a:cubicBezTo>
                  <a:cubicBezTo>
                    <a:pt x="2520" y="280"/>
                    <a:pt x="2520" y="366"/>
                    <a:pt x="2477" y="453"/>
                  </a:cubicBezTo>
                  <a:cubicBezTo>
                    <a:pt x="2412" y="646"/>
                    <a:pt x="2197" y="754"/>
                    <a:pt x="2003" y="689"/>
                  </a:cubicBezTo>
                  <a:cubicBezTo>
                    <a:pt x="1939" y="668"/>
                    <a:pt x="1874" y="625"/>
                    <a:pt x="1831" y="560"/>
                  </a:cubicBezTo>
                  <a:cubicBezTo>
                    <a:pt x="1809" y="474"/>
                    <a:pt x="1809" y="388"/>
                    <a:pt x="1831" y="302"/>
                  </a:cubicBezTo>
                  <a:close/>
                  <a:moveTo>
                    <a:pt x="3188" y="1034"/>
                  </a:moveTo>
                  <a:cubicBezTo>
                    <a:pt x="3252" y="819"/>
                    <a:pt x="3468" y="711"/>
                    <a:pt x="3661" y="797"/>
                  </a:cubicBezTo>
                  <a:cubicBezTo>
                    <a:pt x="3726" y="819"/>
                    <a:pt x="3791" y="862"/>
                    <a:pt x="3834" y="905"/>
                  </a:cubicBezTo>
                  <a:cubicBezTo>
                    <a:pt x="3855" y="991"/>
                    <a:pt x="3855" y="1077"/>
                    <a:pt x="3834" y="1163"/>
                  </a:cubicBezTo>
                  <a:cubicBezTo>
                    <a:pt x="3769" y="1357"/>
                    <a:pt x="3554" y="1465"/>
                    <a:pt x="3360" y="1400"/>
                  </a:cubicBezTo>
                  <a:cubicBezTo>
                    <a:pt x="3274" y="1378"/>
                    <a:pt x="3231" y="1335"/>
                    <a:pt x="3188" y="1271"/>
                  </a:cubicBezTo>
                  <a:cubicBezTo>
                    <a:pt x="3145" y="1185"/>
                    <a:pt x="3145" y="1099"/>
                    <a:pt x="3188" y="1034"/>
                  </a:cubicBezTo>
                  <a:close/>
                  <a:moveTo>
                    <a:pt x="6052" y="1680"/>
                  </a:moveTo>
                  <a:cubicBezTo>
                    <a:pt x="6009" y="1615"/>
                    <a:pt x="5944" y="1572"/>
                    <a:pt x="5879" y="1551"/>
                  </a:cubicBezTo>
                  <a:cubicBezTo>
                    <a:pt x="5578" y="1465"/>
                    <a:pt x="5298" y="1745"/>
                    <a:pt x="5406" y="2046"/>
                  </a:cubicBezTo>
                  <a:cubicBezTo>
                    <a:pt x="5449" y="2089"/>
                    <a:pt x="5513" y="2132"/>
                    <a:pt x="5578" y="2154"/>
                  </a:cubicBezTo>
                  <a:cubicBezTo>
                    <a:pt x="5772" y="2218"/>
                    <a:pt x="5987" y="2132"/>
                    <a:pt x="6052" y="1917"/>
                  </a:cubicBezTo>
                  <a:cubicBezTo>
                    <a:pt x="6095" y="1852"/>
                    <a:pt x="6095" y="1766"/>
                    <a:pt x="6052" y="1680"/>
                  </a:cubicBezTo>
                  <a:close/>
                  <a:moveTo>
                    <a:pt x="7559" y="1938"/>
                  </a:moveTo>
                  <a:cubicBezTo>
                    <a:pt x="7516" y="1895"/>
                    <a:pt x="7451" y="1852"/>
                    <a:pt x="7387" y="1831"/>
                  </a:cubicBezTo>
                  <a:cubicBezTo>
                    <a:pt x="7193" y="1745"/>
                    <a:pt x="6978" y="1852"/>
                    <a:pt x="6913" y="2046"/>
                  </a:cubicBezTo>
                  <a:cubicBezTo>
                    <a:pt x="6870" y="2132"/>
                    <a:pt x="6870" y="2218"/>
                    <a:pt x="6913" y="2304"/>
                  </a:cubicBezTo>
                  <a:cubicBezTo>
                    <a:pt x="7085" y="2541"/>
                    <a:pt x="7451" y="2477"/>
                    <a:pt x="7559" y="2197"/>
                  </a:cubicBezTo>
                  <a:cubicBezTo>
                    <a:pt x="7581" y="2111"/>
                    <a:pt x="7581" y="2025"/>
                    <a:pt x="7559" y="1938"/>
                  </a:cubicBezTo>
                  <a:close/>
                  <a:moveTo>
                    <a:pt x="7042" y="5535"/>
                  </a:moveTo>
                  <a:cubicBezTo>
                    <a:pt x="6999" y="5492"/>
                    <a:pt x="6935" y="5448"/>
                    <a:pt x="6870" y="5405"/>
                  </a:cubicBezTo>
                  <a:cubicBezTo>
                    <a:pt x="6590" y="5319"/>
                    <a:pt x="6310" y="5599"/>
                    <a:pt x="6396" y="5879"/>
                  </a:cubicBezTo>
                  <a:cubicBezTo>
                    <a:pt x="6439" y="5944"/>
                    <a:pt x="6504" y="5987"/>
                    <a:pt x="6569" y="6008"/>
                  </a:cubicBezTo>
                  <a:cubicBezTo>
                    <a:pt x="6762" y="6073"/>
                    <a:pt x="6978" y="5965"/>
                    <a:pt x="7042" y="5771"/>
                  </a:cubicBezTo>
                  <a:cubicBezTo>
                    <a:pt x="7085" y="5685"/>
                    <a:pt x="7085" y="5599"/>
                    <a:pt x="7042" y="5513"/>
                  </a:cubicBezTo>
                  <a:close/>
                  <a:moveTo>
                    <a:pt x="5556" y="5276"/>
                  </a:moveTo>
                  <a:cubicBezTo>
                    <a:pt x="5276" y="4953"/>
                    <a:pt x="4760" y="5233"/>
                    <a:pt x="4889" y="5642"/>
                  </a:cubicBezTo>
                  <a:cubicBezTo>
                    <a:pt x="4932" y="5685"/>
                    <a:pt x="4997" y="5728"/>
                    <a:pt x="5061" y="5750"/>
                  </a:cubicBezTo>
                  <a:cubicBezTo>
                    <a:pt x="5276" y="5836"/>
                    <a:pt x="5470" y="5728"/>
                    <a:pt x="5556" y="5513"/>
                  </a:cubicBezTo>
                  <a:cubicBezTo>
                    <a:pt x="5578" y="5448"/>
                    <a:pt x="5578" y="5362"/>
                    <a:pt x="5556" y="5276"/>
                  </a:cubicBezTo>
                  <a:close/>
                  <a:moveTo>
                    <a:pt x="1379" y="4178"/>
                  </a:moveTo>
                  <a:cubicBezTo>
                    <a:pt x="1443" y="3984"/>
                    <a:pt x="1659" y="3876"/>
                    <a:pt x="1853" y="3941"/>
                  </a:cubicBezTo>
                  <a:cubicBezTo>
                    <a:pt x="2025" y="3984"/>
                    <a:pt x="2089" y="4156"/>
                    <a:pt x="2025" y="4307"/>
                  </a:cubicBezTo>
                  <a:cubicBezTo>
                    <a:pt x="1939" y="4609"/>
                    <a:pt x="1551" y="4652"/>
                    <a:pt x="1379" y="4436"/>
                  </a:cubicBezTo>
                  <a:cubicBezTo>
                    <a:pt x="1357" y="4350"/>
                    <a:pt x="1357" y="4264"/>
                    <a:pt x="1379" y="4178"/>
                  </a:cubicBez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7"/>
            <p:cNvSpPr/>
            <p:nvPr/>
          </p:nvSpPr>
          <p:spPr>
            <a:xfrm>
              <a:off x="8675311" y="621072"/>
              <a:ext cx="428444" cy="440319"/>
            </a:xfrm>
            <a:custGeom>
              <a:rect b="b" l="l" r="r" t="t"/>
              <a:pathLst>
                <a:path extrusionOk="0" h="7193" w="6999">
                  <a:moveTo>
                    <a:pt x="2283" y="883"/>
                  </a:moveTo>
                  <a:cubicBezTo>
                    <a:pt x="4716" y="0"/>
                    <a:pt x="6999" y="2498"/>
                    <a:pt x="5922" y="4846"/>
                  </a:cubicBezTo>
                  <a:cubicBezTo>
                    <a:pt x="4824" y="7193"/>
                    <a:pt x="1443" y="7064"/>
                    <a:pt x="539" y="4630"/>
                  </a:cubicBezTo>
                  <a:cubicBezTo>
                    <a:pt x="0" y="3123"/>
                    <a:pt x="754" y="1443"/>
                    <a:pt x="2283" y="88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7"/>
            <p:cNvSpPr/>
            <p:nvPr/>
          </p:nvSpPr>
          <p:spPr>
            <a:xfrm>
              <a:off x="8722752" y="680389"/>
              <a:ext cx="246574" cy="222823"/>
            </a:xfrm>
            <a:custGeom>
              <a:rect b="b" l="l" r="r" t="t"/>
              <a:pathLst>
                <a:path extrusionOk="0" h="3640" w="4028">
                  <a:moveTo>
                    <a:pt x="604" y="1551"/>
                  </a:moveTo>
                  <a:cubicBezTo>
                    <a:pt x="1099" y="603"/>
                    <a:pt x="2240" y="259"/>
                    <a:pt x="3166" y="733"/>
                  </a:cubicBezTo>
                  <a:cubicBezTo>
                    <a:pt x="3554" y="926"/>
                    <a:pt x="3855" y="1250"/>
                    <a:pt x="4027" y="1637"/>
                  </a:cubicBezTo>
                  <a:cubicBezTo>
                    <a:pt x="2606" y="1"/>
                    <a:pt x="1" y="1637"/>
                    <a:pt x="840" y="3640"/>
                  </a:cubicBezTo>
                  <a:cubicBezTo>
                    <a:pt x="367" y="3037"/>
                    <a:pt x="259" y="2219"/>
                    <a:pt x="625" y="15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7"/>
            <p:cNvSpPr/>
            <p:nvPr/>
          </p:nvSpPr>
          <p:spPr>
            <a:xfrm>
              <a:off x="8745156" y="698875"/>
              <a:ext cx="278222" cy="284772"/>
            </a:xfrm>
            <a:custGeom>
              <a:rect b="b" l="l" r="r" t="t"/>
              <a:pathLst>
                <a:path extrusionOk="0" h="4652" w="4545">
                  <a:moveTo>
                    <a:pt x="1486" y="581"/>
                  </a:moveTo>
                  <a:cubicBezTo>
                    <a:pt x="3058" y="0"/>
                    <a:pt x="4544" y="1615"/>
                    <a:pt x="3834" y="3144"/>
                  </a:cubicBezTo>
                  <a:cubicBezTo>
                    <a:pt x="3145" y="4651"/>
                    <a:pt x="948" y="4565"/>
                    <a:pt x="367" y="2993"/>
                  </a:cubicBezTo>
                  <a:cubicBezTo>
                    <a:pt x="1" y="2024"/>
                    <a:pt x="517" y="926"/>
                    <a:pt x="1486" y="5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1" name="Google Shape;13721;p7"/>
            <p:cNvSpPr/>
            <p:nvPr/>
          </p:nvSpPr>
          <p:spPr>
            <a:xfrm>
              <a:off x="9069469" y="51594"/>
              <a:ext cx="829218" cy="676303"/>
            </a:xfrm>
            <a:custGeom>
              <a:rect b="b" l="l" r="r" t="t"/>
              <a:pathLst>
                <a:path extrusionOk="0" h="11048" w="13546">
                  <a:moveTo>
                    <a:pt x="0" y="9217"/>
                  </a:moveTo>
                  <a:lnTo>
                    <a:pt x="1249" y="11048"/>
                  </a:lnTo>
                  <a:lnTo>
                    <a:pt x="13545" y="2628"/>
                  </a:lnTo>
                  <a:lnTo>
                    <a:pt x="13545" y="151"/>
                  </a:lnTo>
                  <a:lnTo>
                    <a:pt x="13459" y="1"/>
                  </a:lnTo>
                  <a:close/>
                </a:path>
              </a:pathLst>
            </a:custGeom>
            <a:solidFill>
              <a:srgbClr val="EFF0F1">
                <a:alpha val="41176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2" name="Google Shape;13722;p7"/>
            <p:cNvSpPr/>
            <p:nvPr/>
          </p:nvSpPr>
          <p:spPr>
            <a:xfrm>
              <a:off x="9085262" y="81895"/>
              <a:ext cx="813425" cy="646002"/>
            </a:xfrm>
            <a:custGeom>
              <a:rect b="b" l="l" r="r" t="t"/>
              <a:pathLst>
                <a:path extrusionOk="0" h="10553" w="13288">
                  <a:moveTo>
                    <a:pt x="991" y="10553"/>
                  </a:moveTo>
                  <a:lnTo>
                    <a:pt x="13287" y="2133"/>
                  </a:lnTo>
                  <a:lnTo>
                    <a:pt x="13287" y="1"/>
                  </a:lnTo>
                  <a:lnTo>
                    <a:pt x="0" y="91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7"/>
            <p:cNvSpPr/>
            <p:nvPr/>
          </p:nvSpPr>
          <p:spPr>
            <a:xfrm>
              <a:off x="9115563" y="146538"/>
              <a:ext cx="783123" cy="581359"/>
            </a:xfrm>
            <a:custGeom>
              <a:rect b="b" l="l" r="r" t="t"/>
              <a:pathLst>
                <a:path extrusionOk="0" h="9497" w="12793">
                  <a:moveTo>
                    <a:pt x="496" y="9497"/>
                  </a:moveTo>
                  <a:lnTo>
                    <a:pt x="12792" y="1077"/>
                  </a:lnTo>
                  <a:lnTo>
                    <a:pt x="12792" y="0"/>
                  </a:lnTo>
                  <a:lnTo>
                    <a:pt x="1" y="8765"/>
                  </a:lnTo>
                  <a:close/>
                </a:path>
              </a:pathLst>
            </a:custGeom>
            <a:solidFill>
              <a:srgbClr val="191919">
                <a:alpha val="26274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7"/>
            <p:cNvSpPr/>
            <p:nvPr/>
          </p:nvSpPr>
          <p:spPr>
            <a:xfrm>
              <a:off x="8791312" y="793758"/>
              <a:ext cx="233352" cy="224169"/>
            </a:xfrm>
            <a:custGeom>
              <a:rect b="b" l="l" r="r" t="t"/>
              <a:pathLst>
                <a:path extrusionOk="0" h="3662" w="3812">
                  <a:moveTo>
                    <a:pt x="2951" y="0"/>
                  </a:moveTo>
                  <a:cubicBezTo>
                    <a:pt x="3661" y="819"/>
                    <a:pt x="3510" y="2068"/>
                    <a:pt x="2627" y="2692"/>
                  </a:cubicBezTo>
                  <a:cubicBezTo>
                    <a:pt x="1745" y="3317"/>
                    <a:pt x="517" y="3037"/>
                    <a:pt x="0" y="2089"/>
                  </a:cubicBezTo>
                  <a:cubicBezTo>
                    <a:pt x="1314" y="3661"/>
                    <a:pt x="3812" y="2197"/>
                    <a:pt x="3101" y="280"/>
                  </a:cubicBezTo>
                  <a:cubicBezTo>
                    <a:pt x="3058" y="194"/>
                    <a:pt x="3015" y="87"/>
                    <a:pt x="2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5" name="Google Shape;13725;p7"/>
            <p:cNvSpPr/>
            <p:nvPr/>
          </p:nvSpPr>
          <p:spPr>
            <a:xfrm>
              <a:off x="8811075" y="773975"/>
              <a:ext cx="131875" cy="138474"/>
            </a:xfrm>
            <a:custGeom>
              <a:rect b="b" l="l" r="r" t="t"/>
              <a:pathLst>
                <a:path extrusionOk="0" h="2262" w="2197">
                  <a:moveTo>
                    <a:pt x="711" y="280"/>
                  </a:moveTo>
                  <a:cubicBezTo>
                    <a:pt x="1486" y="0"/>
                    <a:pt x="2197" y="776"/>
                    <a:pt x="1852" y="1508"/>
                  </a:cubicBezTo>
                  <a:cubicBezTo>
                    <a:pt x="1529" y="2262"/>
                    <a:pt x="453" y="2218"/>
                    <a:pt x="173" y="1443"/>
                  </a:cubicBezTo>
                  <a:cubicBezTo>
                    <a:pt x="0" y="969"/>
                    <a:pt x="237" y="453"/>
                    <a:pt x="711" y="2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6" name="Google Shape;13726;p7"/>
            <p:cNvSpPr/>
            <p:nvPr/>
          </p:nvSpPr>
          <p:spPr>
            <a:xfrm>
              <a:off x="8832141" y="820141"/>
              <a:ext cx="120043" cy="118696"/>
            </a:xfrm>
            <a:custGeom>
              <a:rect b="b" l="l" r="r" t="t"/>
              <a:pathLst>
                <a:path extrusionOk="0" h="1939" w="1961">
                  <a:moveTo>
                    <a:pt x="1444" y="0"/>
                  </a:moveTo>
                  <a:cubicBezTo>
                    <a:pt x="1508" y="65"/>
                    <a:pt x="1551" y="172"/>
                    <a:pt x="1594" y="259"/>
                  </a:cubicBezTo>
                  <a:cubicBezTo>
                    <a:pt x="1960" y="1271"/>
                    <a:pt x="539" y="1938"/>
                    <a:pt x="1" y="1012"/>
                  </a:cubicBezTo>
                  <a:cubicBezTo>
                    <a:pt x="647" y="1744"/>
                    <a:pt x="1853" y="1055"/>
                    <a:pt x="1508" y="129"/>
                  </a:cubicBezTo>
                  <a:cubicBezTo>
                    <a:pt x="1487" y="86"/>
                    <a:pt x="1465" y="43"/>
                    <a:pt x="14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727" name="Google Shape;13727;p7"/>
          <p:cNvSpPr txBox="1"/>
          <p:nvPr/>
        </p:nvSpPr>
        <p:spPr>
          <a:xfrm>
            <a:off x="1273900" y="4109150"/>
            <a:ext cx="22143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EFF0F1"/>
                </a:solidFill>
                <a:latin typeface="Arial"/>
                <a:ea typeface="Arial"/>
                <a:cs typeface="Arial"/>
                <a:sym typeface="Arial"/>
              </a:rPr>
              <a:t>4.5 Inch Flex Sensors</a:t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728" name="Google Shape;13728;p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846200" y="1209675"/>
            <a:ext cx="2937424" cy="2762825"/>
          </a:xfrm>
          <a:prstGeom prst="rect">
            <a:avLst/>
          </a:prstGeom>
          <a:noFill/>
          <a:ln>
            <a:noFill/>
          </a:ln>
        </p:spPr>
      </p:pic>
      <p:sp>
        <p:nvSpPr>
          <p:cNvPr id="13729" name="Google Shape;13729;p7"/>
          <p:cNvSpPr txBox="1"/>
          <p:nvPr/>
        </p:nvSpPr>
        <p:spPr>
          <a:xfrm>
            <a:off x="4096175" y="4109175"/>
            <a:ext cx="47601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EFF0F1"/>
                </a:solidFill>
                <a:latin typeface="Arial"/>
                <a:ea typeface="Arial"/>
                <a:cs typeface="Arial"/>
                <a:sym typeface="Arial"/>
              </a:rPr>
              <a:t>Triple Axis Accelerometer &amp; Gyro Breakout - MPU-6050A</a:t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EFF0F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730" name="Google Shape;13730;p7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836175" y="1184675"/>
            <a:ext cx="2766600" cy="2787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31" name="Google Shape;13731;p7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4172375" y="1168950"/>
            <a:ext cx="4541476" cy="2819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E2A47"/>
      </a:dk1>
      <a:lt1>
        <a:srgbClr val="FFFFFF"/>
      </a:lt1>
      <a:dk2>
        <a:srgbClr val="869FB2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Mechanical Articulating Axes Project Proposal by Slidesgo">
  <a:themeElements>
    <a:clrScheme name="Simple Light">
      <a:dk1>
        <a:srgbClr val="191919"/>
      </a:dk1>
      <a:lt1>
        <a:srgbClr val="EFF0F1"/>
      </a:lt1>
      <a:dk2>
        <a:srgbClr val="E65C31"/>
      </a:dk2>
      <a:lt2>
        <a:srgbClr val="F4763C"/>
      </a:lt2>
      <a:accent1>
        <a:srgbClr val="0AAAC4"/>
      </a:accent1>
      <a:accent2>
        <a:srgbClr val="FAA53D"/>
      </a:accent2>
      <a:accent3>
        <a:srgbClr val="7A7A7A"/>
      </a:accent3>
      <a:accent4>
        <a:srgbClr val="2D2D2D"/>
      </a:accent4>
      <a:accent5>
        <a:srgbClr val="565656"/>
      </a:accent5>
      <a:accent6>
        <a:srgbClr val="032A5A"/>
      </a:accent6>
      <a:hlink>
        <a:srgbClr val="EFF0F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