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</p:sldIdLst>
  <p:sldSz cx="18288000" cy="10287000"/>
  <p:notesSz cx="6858000" cy="9144000"/>
  <p:embeddedFontLst>
    <p:embeddedFont>
      <p:font typeface="TT Bluescreens Bold Italics" charset="1" panose="02000806040000090004"/>
      <p:regular r:id="rId56"/>
    </p:embeddedFont>
    <p:embeddedFont>
      <p:font typeface="TT Bluescreens" charset="1" panose="02000508040000020004"/>
      <p:regular r:id="rId57"/>
    </p:embeddedFont>
    <p:embeddedFont>
      <p:font typeface="TT Bluescreens Bold" charset="1" panose="02000806040000020004"/>
      <p:regular r:id="rId58"/>
    </p:embeddedFont>
    <p:embeddedFont>
      <p:font typeface="Montserrat Bold" charset="1" panose="00000600000000000000"/>
      <p:regular r:id="rId59"/>
    </p:embeddedFont>
    <p:embeddedFont>
      <p:font typeface="IBM Plex Sans" charset="1" panose="020B0503050203000203"/>
      <p:regular r:id="rId60"/>
    </p:embeddedFont>
    <p:embeddedFont>
      <p:font typeface="Montserrat" charset="1" panose="00000500000000000000"/>
      <p:regular r:id="rId61"/>
    </p:embeddedFont>
    <p:embeddedFont>
      <p:font typeface="Montserrat Bold Italics" charset="1" panose="00000600000000000000"/>
      <p:regular r:id="rId62"/>
    </p:embeddedFont>
    <p:embeddedFont>
      <p:font typeface="Chewy" charset="1" panose="02000000000000000000"/>
      <p:regular r:id="rId6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fonts/font56.fntdata" Type="http://schemas.openxmlformats.org/officeDocument/2006/relationships/font"/><Relationship Id="rId57" Target="fonts/font57.fntdata" Type="http://schemas.openxmlformats.org/officeDocument/2006/relationships/font"/><Relationship Id="rId58" Target="fonts/font58.fntdata" Type="http://schemas.openxmlformats.org/officeDocument/2006/relationships/font"/><Relationship Id="rId59" Target="fonts/font59.fntdata" Type="http://schemas.openxmlformats.org/officeDocument/2006/relationships/font"/><Relationship Id="rId6" Target="slides/slide1.xml" Type="http://schemas.openxmlformats.org/officeDocument/2006/relationships/slide"/><Relationship Id="rId60" Target="fonts/font60.fntdata" Type="http://schemas.openxmlformats.org/officeDocument/2006/relationships/font"/><Relationship Id="rId61" Target="fonts/font61.fntdata" Type="http://schemas.openxmlformats.org/officeDocument/2006/relationships/font"/><Relationship Id="rId62" Target="fonts/font62.fntdata" Type="http://schemas.openxmlformats.org/officeDocument/2006/relationships/font"/><Relationship Id="rId63" Target="fonts/font63.fntdata" Type="http://schemas.openxmlformats.org/officeDocument/2006/relationships/font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jpeg" Type="http://schemas.openxmlformats.org/officeDocument/2006/relationships/image"/><Relationship Id="rId3" Target="../media/image37.png" Type="http://schemas.openxmlformats.org/officeDocument/2006/relationships/image"/><Relationship Id="rId4" Target="../media/image39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jpeg" Type="http://schemas.openxmlformats.org/officeDocument/2006/relationships/image"/><Relationship Id="rId4" Target="../media/image37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2.png" Type="http://schemas.openxmlformats.org/officeDocument/2006/relationships/image"/><Relationship Id="rId3" Target="../media/image37.png" Type="http://schemas.openxmlformats.org/officeDocument/2006/relationships/image"/><Relationship Id="rId4" Target="../media/image43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4.jpeg" Type="http://schemas.openxmlformats.org/officeDocument/2006/relationships/image"/><Relationship Id="rId3" Target="../media/image37.png" Type="http://schemas.openxmlformats.org/officeDocument/2006/relationships/image"/><Relationship Id="rId4" Target="../media/image45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6.jpeg" Type="http://schemas.openxmlformats.org/officeDocument/2006/relationships/image"/><Relationship Id="rId3" Target="../media/image47.jpeg" Type="http://schemas.openxmlformats.org/officeDocument/2006/relationships/image"/><Relationship Id="rId4" Target="../media/image48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9.jpeg" Type="http://schemas.openxmlformats.org/officeDocument/2006/relationships/image"/><Relationship Id="rId3" Target="../media/image50.jpeg" Type="http://schemas.openxmlformats.org/officeDocument/2006/relationships/image"/><Relationship Id="rId4" Target="../media/image51.jpeg" Type="http://schemas.openxmlformats.org/officeDocument/2006/relationships/image"/><Relationship Id="rId5" Target="../media/image52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3.jpeg" Type="http://schemas.openxmlformats.org/officeDocument/2006/relationships/image"/><Relationship Id="rId3" Target="../media/image54.jpeg" Type="http://schemas.openxmlformats.org/officeDocument/2006/relationships/image"/><Relationship Id="rId4" Target="../media/image55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6.jpeg" Type="http://schemas.openxmlformats.org/officeDocument/2006/relationships/image"/><Relationship Id="rId3" Target="../media/image57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8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9.jpeg" Type="http://schemas.openxmlformats.org/officeDocument/2006/relationships/image"/><Relationship Id="rId3" Target="../media/image60.jpeg" Type="http://schemas.openxmlformats.org/officeDocument/2006/relationships/image"/><Relationship Id="rId4" Target="../media/image61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2.jpeg" Type="http://schemas.openxmlformats.org/officeDocument/2006/relationships/image"/><Relationship Id="rId3" Target="../media/image63.jpeg" Type="http://schemas.openxmlformats.org/officeDocument/2006/relationships/image"/><Relationship Id="rId4" Target="../media/image64.jpe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5.jpeg" Type="http://schemas.openxmlformats.org/officeDocument/2006/relationships/image"/><Relationship Id="rId3" Target="../media/image66.jpeg" Type="http://schemas.openxmlformats.org/officeDocument/2006/relationships/image"/><Relationship Id="rId4" Target="../media/image67.jpe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8.jpeg" Type="http://schemas.openxmlformats.org/officeDocument/2006/relationships/image"/><Relationship Id="rId3" Target="../media/image69.jpe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0.jpeg" Type="http://schemas.openxmlformats.org/officeDocument/2006/relationships/image"/><Relationship Id="rId3" Target="../media/image71.jpeg" Type="http://schemas.openxmlformats.org/officeDocument/2006/relationships/image"/><Relationship Id="rId4" Target="../media/image72.jpe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3.jpeg" Type="http://schemas.openxmlformats.org/officeDocument/2006/relationships/image"/><Relationship Id="rId3" Target="../media/image74.jpe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5.jpeg" Type="http://schemas.openxmlformats.org/officeDocument/2006/relationships/image"/><Relationship Id="rId3" Target="../media/image76.jpeg" Type="http://schemas.openxmlformats.org/officeDocument/2006/relationships/image"/><Relationship Id="rId4" Target="../media/image77.jpe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8.jpeg" Type="http://schemas.openxmlformats.org/officeDocument/2006/relationships/image"/><Relationship Id="rId3" Target="../media/image37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9.png" Type="http://schemas.openxmlformats.org/officeDocument/2006/relationships/image"/><Relationship Id="rId3" Target="../media/image80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1.jpeg" Type="http://schemas.openxmlformats.org/officeDocument/2006/relationships/image"/><Relationship Id="rId3" Target="../media/image37.png" Type="http://schemas.openxmlformats.org/officeDocument/2006/relationships/image"/><Relationship Id="rId4" Target="../media/image82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3.png" Type="http://schemas.openxmlformats.org/officeDocument/2006/relationships/image"/><Relationship Id="rId3" Target="../media/image37.png" Type="http://schemas.openxmlformats.org/officeDocument/2006/relationships/image"/><Relationship Id="rId4" Target="../media/image84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5.png" Type="http://schemas.openxmlformats.org/officeDocument/2006/relationships/image"/><Relationship Id="rId3" Target="../media/image37.png" Type="http://schemas.openxmlformats.org/officeDocument/2006/relationships/image"/><Relationship Id="rId4" Target="../media/image86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7.jpeg" Type="http://schemas.openxmlformats.org/officeDocument/2006/relationships/image"/><Relationship Id="rId3" Target="../media/image37.png" Type="http://schemas.openxmlformats.org/officeDocument/2006/relationships/image"/><Relationship Id="rId4" Target="../media/image88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9.jpeg" Type="http://schemas.openxmlformats.org/officeDocument/2006/relationships/image"/><Relationship Id="rId3" Target="../media/image37.png" Type="http://schemas.openxmlformats.org/officeDocument/2006/relationships/image"/><Relationship Id="rId4" Target="../media/image90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1.jpeg" Type="http://schemas.openxmlformats.org/officeDocument/2006/relationships/image"/><Relationship Id="rId3" Target="../media/image37.png" Type="http://schemas.openxmlformats.org/officeDocument/2006/relationships/image"/><Relationship Id="rId4" Target="../media/image92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3.png" Type="http://schemas.openxmlformats.org/officeDocument/2006/relationships/image"/><Relationship Id="rId3" Target="../media/image94.png" Type="http://schemas.openxmlformats.org/officeDocument/2006/relationships/image"/><Relationship Id="rId4" Target="../media/image95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6.png" Type="http://schemas.openxmlformats.org/officeDocument/2006/relationships/image"/><Relationship Id="rId3" Target="../media/image97.png" Type="http://schemas.openxmlformats.org/officeDocument/2006/relationships/image"/><Relationship Id="rId4" Target="../media/image98.png" Type="http://schemas.openxmlformats.org/officeDocument/2006/relationships/image"/><Relationship Id="rId5" Target="../media/image99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0.png" Type="http://schemas.openxmlformats.org/officeDocument/2006/relationships/image"/><Relationship Id="rId3" Target="../media/image101.png" Type="http://schemas.openxmlformats.org/officeDocument/2006/relationships/image"/><Relationship Id="rId4" Target="../media/image102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3.png" Type="http://schemas.openxmlformats.org/officeDocument/2006/relationships/image"/><Relationship Id="rId3" Target="../media/image104.png" Type="http://schemas.openxmlformats.org/officeDocument/2006/relationships/image"/><Relationship Id="rId4" Target="../media/image105.pn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6.png" Type="http://schemas.openxmlformats.org/officeDocument/2006/relationships/image"/><Relationship Id="rId3" Target="../media/image107.png" Type="http://schemas.openxmlformats.org/officeDocument/2006/relationships/image"/><Relationship Id="rId4" Target="../media/image108.pn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9.png" Type="http://schemas.openxmlformats.org/officeDocument/2006/relationships/image"/><Relationship Id="rId3" Target="../media/image110.png" Type="http://schemas.openxmlformats.org/officeDocument/2006/relationships/image"/><Relationship Id="rId4" Target="../media/image111.png" Type="http://schemas.openxmlformats.org/officeDocument/2006/relationships/image"/><Relationship Id="rId5" Target="../media/image112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3.png" Type="http://schemas.openxmlformats.org/officeDocument/2006/relationships/image"/><Relationship Id="rId3" Target="../media/image114.png" Type="http://schemas.openxmlformats.org/officeDocument/2006/relationships/image"/><Relationship Id="rId4" Target="../media/image115.png" Type="http://schemas.openxmlformats.org/officeDocument/2006/relationships/image"/><Relationship Id="rId5" Target="../media/image116.png" Type="http://schemas.openxmlformats.org/officeDocument/2006/relationships/image"/><Relationship Id="rId6" Target="../media/image117.pn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8.png" Type="http://schemas.openxmlformats.org/officeDocument/2006/relationships/image"/><Relationship Id="rId3" Target="../media/image119.png" Type="http://schemas.openxmlformats.org/officeDocument/2006/relationships/image"/><Relationship Id="rId4" Target="../media/image120.pn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1.png" Type="http://schemas.openxmlformats.org/officeDocument/2006/relationships/image"/><Relationship Id="rId3" Target="../media/image122.png" Type="http://schemas.openxmlformats.org/officeDocument/2006/relationships/image"/><Relationship Id="rId4" Target="../media/image123.pn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4.png" Type="http://schemas.openxmlformats.org/officeDocument/2006/relationships/image"/><Relationship Id="rId3" Target="../media/image125.png" Type="http://schemas.openxmlformats.org/officeDocument/2006/relationships/image"/><Relationship Id="rId4" Target="../media/image126.pn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7.jpeg" Type="http://schemas.openxmlformats.org/officeDocument/2006/relationships/image"/><Relationship Id="rId3" Target="../media/image37.png" Type="http://schemas.openxmlformats.org/officeDocument/2006/relationships/image"/><Relationship Id="rId4" Target="../media/image128.pn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9.jpeg" Type="http://schemas.openxmlformats.org/officeDocument/2006/relationships/image"/><Relationship Id="rId3" Target="../media/image37.pn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0.png" Type="http://schemas.openxmlformats.org/officeDocument/2006/relationships/image"/><Relationship Id="rId3" Target="../media/image131.pn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2.jpeg" Type="http://schemas.openxmlformats.org/officeDocument/2006/relationships/image"/><Relationship Id="rId3" Target="../media/image37.png" Type="http://schemas.openxmlformats.org/officeDocument/2006/relationships/image"/><Relationship Id="rId4" Target="../media/image133.jpe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4.png" Type="http://schemas.openxmlformats.org/officeDocument/2006/relationships/image"/><Relationship Id="rId3" Target="../media/image135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svg" Type="http://schemas.openxmlformats.org/officeDocument/2006/relationships/image"/><Relationship Id="rId11" Target="../media/image12.png" Type="http://schemas.openxmlformats.org/officeDocument/2006/relationships/image"/><Relationship Id="rId12" Target="../media/image13.svg" Type="http://schemas.openxmlformats.org/officeDocument/2006/relationships/image"/><Relationship Id="rId13" Target="../media/image14.png" Type="http://schemas.openxmlformats.org/officeDocument/2006/relationships/image"/><Relationship Id="rId14" Target="../media/image15.svg" Type="http://schemas.openxmlformats.org/officeDocument/2006/relationships/image"/><Relationship Id="rId15" Target="../media/image16.svg" Type="http://schemas.openxmlformats.org/officeDocument/2006/relationships/image"/><Relationship Id="rId16" Target="../media/image17.png" Type="http://schemas.openxmlformats.org/officeDocument/2006/relationships/image"/><Relationship Id="rId17" Target="../media/image18.png" Type="http://schemas.openxmlformats.org/officeDocument/2006/relationships/image"/><Relationship Id="rId18" Target="../media/image19.svg" Type="http://schemas.openxmlformats.org/officeDocument/2006/relationships/image"/><Relationship Id="rId19" Target="../media/image20.png" Type="http://schemas.openxmlformats.org/officeDocument/2006/relationships/image"/><Relationship Id="rId2" Target="../media/image3.png" Type="http://schemas.openxmlformats.org/officeDocument/2006/relationships/image"/><Relationship Id="rId20" Target="../media/image21.svg" Type="http://schemas.openxmlformats.org/officeDocument/2006/relationships/image"/><Relationship Id="rId21" Target="../media/image22.png" Type="http://schemas.openxmlformats.org/officeDocument/2006/relationships/image"/><Relationship Id="rId22" Target="../media/image23.svg" Type="http://schemas.openxmlformats.org/officeDocument/2006/relationships/image"/><Relationship Id="rId23" Target="../media/image24.png" Type="http://schemas.openxmlformats.org/officeDocument/2006/relationships/image"/><Relationship Id="rId3" Target="../media/image4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9.png" Type="http://schemas.openxmlformats.org/officeDocument/2006/relationships/image"/><Relationship Id="rId9" Target="../media/image10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2.png" Type="http://schemas.openxmlformats.org/officeDocument/2006/relationships/image"/><Relationship Id="rId11" Target="../media/image13.svg" Type="http://schemas.openxmlformats.org/officeDocument/2006/relationships/image"/><Relationship Id="rId12" Target="../media/image14.png" Type="http://schemas.openxmlformats.org/officeDocument/2006/relationships/image"/><Relationship Id="rId13" Target="../media/image15.svg" Type="http://schemas.openxmlformats.org/officeDocument/2006/relationships/image"/><Relationship Id="rId14" Target="../media/image16.svg" Type="http://schemas.openxmlformats.org/officeDocument/2006/relationships/image"/><Relationship Id="rId15" Target="../media/image25.png" Type="http://schemas.openxmlformats.org/officeDocument/2006/relationships/image"/><Relationship Id="rId16" Target="../media/image26.png" Type="http://schemas.openxmlformats.org/officeDocument/2006/relationships/image"/><Relationship Id="rId17" Target="../media/image27.png" Type="http://schemas.openxmlformats.org/officeDocument/2006/relationships/image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10.png" Type="http://schemas.openxmlformats.org/officeDocument/2006/relationships/image"/><Relationship Id="rId9" Target="../media/image11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29.svg" Type="http://schemas.openxmlformats.org/officeDocument/2006/relationships/image"/><Relationship Id="rId4" Target="../media/image30.png" Type="http://schemas.openxmlformats.org/officeDocument/2006/relationships/image"/><Relationship Id="rId5" Target="../media/image31.svg" Type="http://schemas.openxmlformats.org/officeDocument/2006/relationships/image"/><Relationship Id="rId6" Target="../media/image32.png" Type="http://schemas.openxmlformats.org/officeDocument/2006/relationships/image"/><Relationship Id="rId7" Target="../media/image33.svg" Type="http://schemas.openxmlformats.org/officeDocument/2006/relationships/image"/><Relationship Id="rId8" Target="../media/image34.png" Type="http://schemas.openxmlformats.org/officeDocument/2006/relationships/image"/><Relationship Id="rId9" Target="../media/image35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jpeg" Type="http://schemas.openxmlformats.org/officeDocument/2006/relationships/image"/><Relationship Id="rId3" Target="../media/image37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387508" y="800736"/>
            <a:ext cx="10207807" cy="9314624"/>
          </a:xfrm>
          <a:custGeom>
            <a:avLst/>
            <a:gdLst/>
            <a:ahLst/>
            <a:cxnLst/>
            <a:rect r="r" b="b" t="t" l="l"/>
            <a:pathLst>
              <a:path h="9314624" w="10207807">
                <a:moveTo>
                  <a:pt x="0" y="0"/>
                </a:moveTo>
                <a:lnTo>
                  <a:pt x="10207806" y="0"/>
                </a:lnTo>
                <a:lnTo>
                  <a:pt x="10207806" y="9314624"/>
                </a:lnTo>
                <a:lnTo>
                  <a:pt x="0" y="93146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221373">
            <a:off x="-1350930" y="-898962"/>
            <a:ext cx="10690241" cy="4988103"/>
            <a:chOff x="0" y="0"/>
            <a:chExt cx="14253655" cy="6650804"/>
          </a:xfrm>
        </p:grpSpPr>
        <p:sp>
          <p:nvSpPr>
            <p:cNvPr name="TextBox 4" id="4"/>
            <p:cNvSpPr txBox="true"/>
            <p:nvPr/>
          </p:nvSpPr>
          <p:spPr>
            <a:xfrm rot="-621772">
              <a:off x="497504" y="1968129"/>
              <a:ext cx="13552591" cy="349222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6871"/>
                </a:lnSpc>
              </a:pPr>
              <a:r>
                <a:rPr lang="en-US" b="true" sz="21088" i="true">
                  <a:solidFill>
                    <a:srgbClr val="FFFFFF"/>
                  </a:solidFill>
                  <a:latin typeface="TT Bluescreens Bold Italics"/>
                  <a:ea typeface="TT Bluescreens Bold Italics"/>
                  <a:cs typeface="TT Bluescreens Bold Italics"/>
                  <a:sym typeface="TT Bluescreens Bold Italics"/>
                </a:rPr>
                <a:t>Sayyarti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-621772">
              <a:off x="-28308" y="4158095"/>
              <a:ext cx="13873410" cy="6575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184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-98402">
            <a:off x="334390" y="4616806"/>
            <a:ext cx="9091627" cy="4512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166"/>
              </a:lnSpc>
            </a:pPr>
            <a:r>
              <a:rPr lang="en-US" sz="6547" i="true" b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Graduation Project Presentation</a:t>
            </a:r>
          </a:p>
          <a:p>
            <a:pPr algn="l">
              <a:lnSpc>
                <a:spcPts val="9166"/>
              </a:lnSpc>
            </a:pPr>
            <a:r>
              <a:rPr lang="en-US" sz="6547" i="true" b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Supervisor:Eng. Asmaa Afeefi</a:t>
            </a:r>
          </a:p>
          <a:p>
            <a:pPr algn="l">
              <a:lnSpc>
                <a:spcPts val="8839"/>
              </a:lnSpc>
            </a:pPr>
            <a:r>
              <a:rPr lang="en-US" sz="6314" i="true" b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by:Ahmad Saad &amp; Mohammad Abed Alhaq</a:t>
            </a:r>
          </a:p>
          <a:p>
            <a:pPr algn="l">
              <a:lnSpc>
                <a:spcPts val="8839"/>
              </a:lnSpc>
              <a:spcBef>
                <a:spcPct val="0"/>
              </a:spcBef>
            </a:pPr>
          </a:p>
        </p:txBody>
      </p:sp>
      <p:sp>
        <p:nvSpPr>
          <p:cNvPr name="TextBox 7" id="7"/>
          <p:cNvSpPr txBox="true"/>
          <p:nvPr/>
        </p:nvSpPr>
        <p:spPr>
          <a:xfrm rot="-580186">
            <a:off x="2186871" y="2966574"/>
            <a:ext cx="4238564" cy="6532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64"/>
              </a:lnSpc>
              <a:spcBef>
                <a:spcPct val="0"/>
              </a:spcBef>
            </a:pPr>
            <a:r>
              <a:rPr lang="en-US" b="true" sz="3760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On-</a:t>
            </a:r>
            <a:r>
              <a:rPr lang="en-US" b="true" sz="3760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Demand Car Services Platform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-705663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Sign Up Page</a:t>
            </a:r>
          </a:p>
        </p:txBody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5177458" y="135358"/>
            <a:ext cx="4827849" cy="10016284"/>
            <a:chOff x="0" y="0"/>
            <a:chExt cx="9182100" cy="19050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2"/>
              <a:stretch>
                <a:fillRect l="-10609" t="0" r="-10609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3"/>
              <a:stretch>
                <a:fillRect l="0" t="-208" r="0" b="-208"/>
              </a:stretch>
            </a:blipFill>
          </p:spPr>
        </p:sp>
      </p:grp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11209904" y="5143500"/>
            <a:ext cx="7063251" cy="4051396"/>
            <a:chOff x="0" y="0"/>
            <a:chExt cx="7981950" cy="457835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-3037" t="0" r="-3037" b="0"/>
              </a:stretch>
            </a:blipFill>
          </p:spPr>
        </p:sp>
      </p:grp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-547776" y="1111892"/>
            <a:ext cx="5235408" cy="1202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Login Page &amp; verification</a:t>
            </a:r>
          </a:p>
        </p:txBody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11209904" y="5143500"/>
            <a:ext cx="7063251" cy="4051396"/>
            <a:chOff x="0" y="0"/>
            <a:chExt cx="7981950" cy="45783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2"/>
              <a:stretch>
                <a:fillRect l="-8764" t="0" r="-8764" b="0"/>
              </a:stretch>
            </a:blipFill>
          </p:spPr>
        </p:sp>
      </p:grpSp>
      <p:grpSp>
        <p:nvGrpSpPr>
          <p:cNvPr name="Group 10" id="10"/>
          <p:cNvGrpSpPr>
            <a:grpSpLocks noChangeAspect="true"/>
          </p:cNvGrpSpPr>
          <p:nvPr/>
        </p:nvGrpSpPr>
        <p:grpSpPr>
          <a:xfrm rot="0">
            <a:off x="5136785" y="135358"/>
            <a:ext cx="4827849" cy="10016284"/>
            <a:chOff x="0" y="0"/>
            <a:chExt cx="9182100" cy="190500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3"/>
              <a:stretch>
                <a:fillRect l="-10609" t="0" r="-10609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4"/>
              <a:stretch>
                <a:fillRect l="0" t="-208" r="0" b="-208"/>
              </a:stretch>
            </a:blipFill>
          </p:spPr>
        </p:sp>
      </p:grp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-705663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home</a:t>
            </a:r>
          </a:p>
        </p:txBody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6022768" y="172074"/>
            <a:ext cx="4827849" cy="10016284"/>
            <a:chOff x="0" y="0"/>
            <a:chExt cx="9182100" cy="19050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2"/>
              <a:stretch>
                <a:fillRect l="0" t="-3506" r="-2069" b="-3885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3"/>
              <a:stretch>
                <a:fillRect l="0" t="-208" r="0" b="-208"/>
              </a:stretch>
            </a:blipFill>
          </p:spPr>
        </p:sp>
      </p:grp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12416607" y="172074"/>
            <a:ext cx="4827849" cy="10016284"/>
            <a:chOff x="0" y="0"/>
            <a:chExt cx="9182100" cy="190500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4"/>
              <a:stretch>
                <a:fillRect l="-721" t="-5122" r="-721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3"/>
              <a:stretch>
                <a:fillRect l="0" t="-208" r="0" b="-208"/>
              </a:stretch>
            </a:blipFill>
          </p:spPr>
        </p:sp>
      </p:grp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-705663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Sayyarti AI assistant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4844" y="2362523"/>
            <a:ext cx="5803527" cy="47267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69"/>
              </a:lnSpc>
              <a:spcBef>
                <a:spcPct val="0"/>
              </a:spcBef>
            </a:pPr>
            <a:r>
              <a:rPr lang="en-US" b="true" sz="3835" spc="-118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 smart chatbot that helps users diagnose car problems, understand their causes, and provides step-by-step solutions and recommendations. </a:t>
            </a:r>
          </a:p>
        </p:txBody>
      </p: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6314633" y="270716"/>
            <a:ext cx="4827849" cy="10016284"/>
            <a:chOff x="0" y="0"/>
            <a:chExt cx="9182100" cy="190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2"/>
              <a:stretch>
                <a:fillRect l="-10609" t="0" r="-10609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3"/>
              <a:stretch>
                <a:fillRect l="0" t="-208" r="0" b="-208"/>
              </a:stretch>
            </a:blipFill>
          </p:spPr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1142482" y="5598988"/>
            <a:ext cx="7063251" cy="4051396"/>
            <a:chOff x="0" y="0"/>
            <a:chExt cx="7981950" cy="457835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-2955" t="0" r="-2955" b="0"/>
              </a:stretch>
            </a:blipFill>
          </p:spPr>
        </p:sp>
      </p:grp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473954" y="587274"/>
            <a:ext cx="4311827" cy="8114796"/>
          </a:xfrm>
          <a:custGeom>
            <a:avLst/>
            <a:gdLst/>
            <a:ahLst/>
            <a:cxnLst/>
            <a:rect r="r" b="b" t="t" l="l"/>
            <a:pathLst>
              <a:path h="8114796" w="4311827">
                <a:moveTo>
                  <a:pt x="0" y="0"/>
                </a:moveTo>
                <a:lnTo>
                  <a:pt x="4311827" y="0"/>
                </a:lnTo>
                <a:lnTo>
                  <a:pt x="4311827" y="8114796"/>
                </a:lnTo>
                <a:lnTo>
                  <a:pt x="0" y="8114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750" t="0" r="-375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975044" y="2172204"/>
            <a:ext cx="4106120" cy="5210990"/>
          </a:xfrm>
          <a:custGeom>
            <a:avLst/>
            <a:gdLst/>
            <a:ahLst/>
            <a:cxnLst/>
            <a:rect r="r" b="b" t="t" l="l"/>
            <a:pathLst>
              <a:path h="5210990" w="4106120">
                <a:moveTo>
                  <a:pt x="0" y="0"/>
                </a:moveTo>
                <a:lnTo>
                  <a:pt x="4106120" y="0"/>
                </a:lnTo>
                <a:lnTo>
                  <a:pt x="4106120" y="5210990"/>
                </a:lnTo>
                <a:lnTo>
                  <a:pt x="0" y="521099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551" t="0" r="-7095" b="-6598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272227" y="1612613"/>
            <a:ext cx="5220928" cy="6946613"/>
          </a:xfrm>
          <a:custGeom>
            <a:avLst/>
            <a:gdLst/>
            <a:ahLst/>
            <a:cxnLst/>
            <a:rect r="r" b="b" t="t" l="l"/>
            <a:pathLst>
              <a:path h="6946613" w="5220928">
                <a:moveTo>
                  <a:pt x="0" y="0"/>
                </a:moveTo>
                <a:lnTo>
                  <a:pt x="5220927" y="0"/>
                </a:lnTo>
                <a:lnTo>
                  <a:pt x="5220927" y="6946613"/>
                </a:lnTo>
                <a:lnTo>
                  <a:pt x="0" y="69466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772346" y="2096004"/>
            <a:ext cx="1973206" cy="6768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Services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020067" y="1432124"/>
            <a:ext cx="3109025" cy="6251752"/>
          </a:xfrm>
          <a:custGeom>
            <a:avLst/>
            <a:gdLst/>
            <a:ahLst/>
            <a:cxnLst/>
            <a:rect r="r" b="b" t="t" l="l"/>
            <a:pathLst>
              <a:path h="6251752" w="3109025">
                <a:moveTo>
                  <a:pt x="0" y="0"/>
                </a:moveTo>
                <a:lnTo>
                  <a:pt x="3109025" y="0"/>
                </a:lnTo>
                <a:lnTo>
                  <a:pt x="3109025" y="6251753"/>
                </a:lnTo>
                <a:lnTo>
                  <a:pt x="0" y="625175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323922" y="1432124"/>
            <a:ext cx="2987770" cy="6356958"/>
          </a:xfrm>
          <a:custGeom>
            <a:avLst/>
            <a:gdLst/>
            <a:ahLst/>
            <a:cxnLst/>
            <a:rect r="r" b="b" t="t" l="l"/>
            <a:pathLst>
              <a:path h="6356958" w="2987770">
                <a:moveTo>
                  <a:pt x="0" y="0"/>
                </a:moveTo>
                <a:lnTo>
                  <a:pt x="2987770" y="0"/>
                </a:lnTo>
                <a:lnTo>
                  <a:pt x="2987770" y="6356959"/>
                </a:lnTo>
                <a:lnTo>
                  <a:pt x="0" y="635695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729184" y="1484727"/>
            <a:ext cx="2971878" cy="6356958"/>
          </a:xfrm>
          <a:custGeom>
            <a:avLst/>
            <a:gdLst/>
            <a:ahLst/>
            <a:cxnLst/>
            <a:rect r="r" b="b" t="t" l="l"/>
            <a:pathLst>
              <a:path h="6356958" w="2971878">
                <a:moveTo>
                  <a:pt x="0" y="0"/>
                </a:moveTo>
                <a:lnTo>
                  <a:pt x="2971878" y="0"/>
                </a:lnTo>
                <a:lnTo>
                  <a:pt x="2971878" y="6356959"/>
                </a:lnTo>
                <a:lnTo>
                  <a:pt x="0" y="63569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111461" y="477308"/>
            <a:ext cx="3685943" cy="8371797"/>
          </a:xfrm>
          <a:custGeom>
            <a:avLst/>
            <a:gdLst/>
            <a:ahLst/>
            <a:cxnLst/>
            <a:rect r="r" b="b" t="t" l="l"/>
            <a:pathLst>
              <a:path h="8371797" w="3685943">
                <a:moveTo>
                  <a:pt x="0" y="0"/>
                </a:moveTo>
                <a:lnTo>
                  <a:pt x="3685944" y="0"/>
                </a:lnTo>
                <a:lnTo>
                  <a:pt x="3685944" y="8371797"/>
                </a:lnTo>
                <a:lnTo>
                  <a:pt x="0" y="837179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858088" y="2075597"/>
            <a:ext cx="2423680" cy="6768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workshop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032500" y="1095439"/>
            <a:ext cx="2789115" cy="6356958"/>
          </a:xfrm>
          <a:custGeom>
            <a:avLst/>
            <a:gdLst/>
            <a:ahLst/>
            <a:cxnLst/>
            <a:rect r="r" b="b" t="t" l="l"/>
            <a:pathLst>
              <a:path h="6356958" w="2789115">
                <a:moveTo>
                  <a:pt x="0" y="0"/>
                </a:moveTo>
                <a:lnTo>
                  <a:pt x="2789115" y="0"/>
                </a:lnTo>
                <a:lnTo>
                  <a:pt x="2789115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734531" y="1223006"/>
            <a:ext cx="2940093" cy="6356958"/>
          </a:xfrm>
          <a:custGeom>
            <a:avLst/>
            <a:gdLst/>
            <a:ahLst/>
            <a:cxnLst/>
            <a:rect r="r" b="b" t="t" l="l"/>
            <a:pathLst>
              <a:path h="6356958" w="2940093">
                <a:moveTo>
                  <a:pt x="0" y="0"/>
                </a:moveTo>
                <a:lnTo>
                  <a:pt x="2940093" y="0"/>
                </a:lnTo>
                <a:lnTo>
                  <a:pt x="2940093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587540" y="1484727"/>
            <a:ext cx="2971878" cy="6356958"/>
          </a:xfrm>
          <a:custGeom>
            <a:avLst/>
            <a:gdLst/>
            <a:ahLst/>
            <a:cxnLst/>
            <a:rect r="r" b="b" t="t" l="l"/>
            <a:pathLst>
              <a:path h="6356958" w="2971878">
                <a:moveTo>
                  <a:pt x="0" y="0"/>
                </a:moveTo>
                <a:lnTo>
                  <a:pt x="2971878" y="0"/>
                </a:lnTo>
                <a:lnTo>
                  <a:pt x="2971878" y="6356959"/>
                </a:lnTo>
                <a:lnTo>
                  <a:pt x="0" y="63569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3104" y="2096004"/>
            <a:ext cx="4095686" cy="20796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workshop book page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830090" y="0"/>
            <a:ext cx="4527303" cy="9482384"/>
          </a:xfrm>
          <a:custGeom>
            <a:avLst/>
            <a:gdLst/>
            <a:ahLst/>
            <a:cxnLst/>
            <a:rect r="r" b="b" t="t" l="l"/>
            <a:pathLst>
              <a:path h="9482384" w="4527303">
                <a:moveTo>
                  <a:pt x="0" y="0"/>
                </a:moveTo>
                <a:lnTo>
                  <a:pt x="4527303" y="0"/>
                </a:lnTo>
                <a:lnTo>
                  <a:pt x="4527303" y="9482384"/>
                </a:lnTo>
                <a:lnTo>
                  <a:pt x="0" y="94823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770898" y="129190"/>
            <a:ext cx="4199390" cy="9129110"/>
          </a:xfrm>
          <a:custGeom>
            <a:avLst/>
            <a:gdLst/>
            <a:ahLst/>
            <a:cxnLst/>
            <a:rect r="r" b="b" t="t" l="l"/>
            <a:pathLst>
              <a:path h="9129110" w="4199390">
                <a:moveTo>
                  <a:pt x="0" y="0"/>
                </a:moveTo>
                <a:lnTo>
                  <a:pt x="4199391" y="0"/>
                </a:lnTo>
                <a:lnTo>
                  <a:pt x="4199391" y="9129110"/>
                </a:lnTo>
                <a:lnTo>
                  <a:pt x="0" y="91291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3104" y="2096004"/>
            <a:ext cx="4095686" cy="20796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workshop Details page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420131" y="224470"/>
            <a:ext cx="4955340" cy="9358661"/>
          </a:xfrm>
          <a:custGeom>
            <a:avLst/>
            <a:gdLst/>
            <a:ahLst/>
            <a:cxnLst/>
            <a:rect r="r" b="b" t="t" l="l"/>
            <a:pathLst>
              <a:path h="9358661" w="4955340">
                <a:moveTo>
                  <a:pt x="0" y="0"/>
                </a:moveTo>
                <a:lnTo>
                  <a:pt x="4955340" y="0"/>
                </a:lnTo>
                <a:lnTo>
                  <a:pt x="4955340" y="9358661"/>
                </a:lnTo>
                <a:lnTo>
                  <a:pt x="0" y="935866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4" id="4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248341" y="2606162"/>
            <a:ext cx="4905530" cy="6768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Emergency Services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652389" y="305399"/>
            <a:ext cx="4604925" cy="9393069"/>
          </a:xfrm>
          <a:custGeom>
            <a:avLst/>
            <a:gdLst/>
            <a:ahLst/>
            <a:cxnLst/>
            <a:rect r="r" b="b" t="t" l="l"/>
            <a:pathLst>
              <a:path h="9393069" w="4604925">
                <a:moveTo>
                  <a:pt x="0" y="0"/>
                </a:moveTo>
                <a:lnTo>
                  <a:pt x="4604925" y="0"/>
                </a:lnTo>
                <a:lnTo>
                  <a:pt x="4604925" y="9393069"/>
                </a:lnTo>
                <a:lnTo>
                  <a:pt x="0" y="93930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257314" y="305399"/>
            <a:ext cx="4408596" cy="9532099"/>
          </a:xfrm>
          <a:custGeom>
            <a:avLst/>
            <a:gdLst/>
            <a:ahLst/>
            <a:cxnLst/>
            <a:rect r="r" b="b" t="t" l="l"/>
            <a:pathLst>
              <a:path h="9532099" w="4408596">
                <a:moveTo>
                  <a:pt x="0" y="0"/>
                </a:moveTo>
                <a:lnTo>
                  <a:pt x="4408596" y="0"/>
                </a:lnTo>
                <a:lnTo>
                  <a:pt x="4408596" y="9532099"/>
                </a:lnTo>
                <a:lnTo>
                  <a:pt x="0" y="953209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665910" y="305399"/>
            <a:ext cx="4456256" cy="9532099"/>
          </a:xfrm>
          <a:custGeom>
            <a:avLst/>
            <a:gdLst/>
            <a:ahLst/>
            <a:cxnLst/>
            <a:rect r="r" b="b" t="t" l="l"/>
            <a:pathLst>
              <a:path h="9532099" w="4456256">
                <a:moveTo>
                  <a:pt x="0" y="0"/>
                </a:moveTo>
                <a:lnTo>
                  <a:pt x="4456256" y="0"/>
                </a:lnTo>
                <a:lnTo>
                  <a:pt x="4456256" y="9532099"/>
                </a:lnTo>
                <a:lnTo>
                  <a:pt x="0" y="953209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48341" y="3463228"/>
            <a:ext cx="4112206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Emergency Fuel Derlivery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221373">
            <a:off x="4440537" y="-230267"/>
            <a:ext cx="8910628" cy="5832010"/>
            <a:chOff x="0" y="0"/>
            <a:chExt cx="11880837" cy="7776014"/>
          </a:xfrm>
        </p:grpSpPr>
        <p:sp>
          <p:nvSpPr>
            <p:cNvPr name="TextBox 3" id="3"/>
            <p:cNvSpPr txBox="true"/>
            <p:nvPr/>
          </p:nvSpPr>
          <p:spPr>
            <a:xfrm rot="-621772">
              <a:off x="409872" y="1618767"/>
              <a:ext cx="11175725" cy="288397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3912"/>
                </a:lnSpc>
              </a:pPr>
              <a:r>
                <a:rPr lang="en-US" b="true" sz="17390" i="true">
                  <a:solidFill>
                    <a:srgbClr val="FFFFFF"/>
                  </a:solidFill>
                  <a:latin typeface="TT Bluescreens Bold Italics"/>
                  <a:ea typeface="TT Bluescreens Bold Italics"/>
                  <a:cs typeface="TT Bluescreens Bold Italics"/>
                  <a:sym typeface="TT Bluescreens Bold Italics"/>
                </a:rPr>
                <a:t>Overview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-621772">
              <a:off x="277677" y="3921905"/>
              <a:ext cx="11440279" cy="284839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3731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4262125" y="2323490"/>
            <a:ext cx="9113443" cy="69939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20"/>
              </a:lnSpc>
              <a:spcBef>
                <a:spcPct val="0"/>
              </a:spcBef>
            </a:pPr>
          </a:p>
          <a:p>
            <a:pPr algn="ctr" marL="1221401" indent="-610701" lvl="1">
              <a:lnSpc>
                <a:spcPts val="7920"/>
              </a:lnSpc>
              <a:buFont typeface="Arial"/>
              <a:buChar char="•"/>
            </a:pPr>
            <a:r>
              <a:rPr lang="en-US" b="true" sz="5657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Introduction  &amp; Goals</a:t>
            </a:r>
          </a:p>
          <a:p>
            <a:pPr algn="ctr" marL="1221401" indent="-610701" lvl="1">
              <a:lnSpc>
                <a:spcPts val="7920"/>
              </a:lnSpc>
              <a:buFont typeface="Arial"/>
              <a:buChar char="•"/>
            </a:pPr>
            <a:r>
              <a:rPr lang="en-US" b="true" sz="5657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Problem Statement  </a:t>
            </a:r>
          </a:p>
          <a:p>
            <a:pPr algn="ctr" marL="1221401" indent="-610701" lvl="1">
              <a:lnSpc>
                <a:spcPts val="7920"/>
              </a:lnSpc>
              <a:buFont typeface="Arial"/>
              <a:buChar char="•"/>
            </a:pPr>
            <a:r>
              <a:rPr lang="en-US" b="true" sz="5657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Technologies Used </a:t>
            </a:r>
          </a:p>
          <a:p>
            <a:pPr algn="ctr" marL="1221401" indent="-610701" lvl="1">
              <a:lnSpc>
                <a:spcPts val="7920"/>
              </a:lnSpc>
              <a:buFont typeface="Arial"/>
              <a:buChar char="•"/>
            </a:pPr>
            <a:r>
              <a:rPr lang="en-US" b="true" sz="5657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App &amp; Features </a:t>
            </a:r>
          </a:p>
          <a:p>
            <a:pPr algn="ctr" marL="1221401" indent="-610701" lvl="1">
              <a:lnSpc>
                <a:spcPts val="7920"/>
              </a:lnSpc>
              <a:buFont typeface="Arial"/>
              <a:buChar char="•"/>
            </a:pPr>
            <a:r>
              <a:rPr lang="en-US" b="true" sz="5657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Conclusion &amp; Future work </a:t>
            </a:r>
          </a:p>
          <a:p>
            <a:pPr algn="ctr" marL="1221401" indent="-610701" lvl="1">
              <a:lnSpc>
                <a:spcPts val="7920"/>
              </a:lnSpc>
              <a:buFont typeface="Arial"/>
              <a:buChar char="•"/>
            </a:pPr>
            <a:r>
              <a:rPr lang="en-US" b="true" sz="5657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Question and answer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360547" y="523372"/>
            <a:ext cx="4181215" cy="9240255"/>
          </a:xfrm>
          <a:custGeom>
            <a:avLst/>
            <a:gdLst/>
            <a:ahLst/>
            <a:cxnLst/>
            <a:rect r="r" b="b" t="t" l="l"/>
            <a:pathLst>
              <a:path h="9240255" w="4181215">
                <a:moveTo>
                  <a:pt x="0" y="0"/>
                </a:moveTo>
                <a:lnTo>
                  <a:pt x="4181215" y="0"/>
                </a:lnTo>
                <a:lnTo>
                  <a:pt x="4181215" y="9240256"/>
                </a:lnTo>
                <a:lnTo>
                  <a:pt x="0" y="92402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541762" y="955337"/>
            <a:ext cx="4172928" cy="8808291"/>
          </a:xfrm>
          <a:custGeom>
            <a:avLst/>
            <a:gdLst/>
            <a:ahLst/>
            <a:cxnLst/>
            <a:rect r="r" b="b" t="t" l="l"/>
            <a:pathLst>
              <a:path h="8808291" w="4172928">
                <a:moveTo>
                  <a:pt x="0" y="0"/>
                </a:moveTo>
                <a:lnTo>
                  <a:pt x="4172928" y="0"/>
                </a:lnTo>
                <a:lnTo>
                  <a:pt x="4172928" y="8808291"/>
                </a:lnTo>
                <a:lnTo>
                  <a:pt x="0" y="880829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714690" y="343845"/>
            <a:ext cx="4283692" cy="9599310"/>
          </a:xfrm>
          <a:custGeom>
            <a:avLst/>
            <a:gdLst/>
            <a:ahLst/>
            <a:cxnLst/>
            <a:rect r="r" b="b" t="t" l="l"/>
            <a:pathLst>
              <a:path h="9599310" w="4283692">
                <a:moveTo>
                  <a:pt x="0" y="0"/>
                </a:moveTo>
                <a:lnTo>
                  <a:pt x="4283692" y="0"/>
                </a:lnTo>
                <a:lnTo>
                  <a:pt x="4283692" y="9599310"/>
                </a:lnTo>
                <a:lnTo>
                  <a:pt x="0" y="95993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48341" y="2099786"/>
            <a:ext cx="4112206" cy="20796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emergency</a:t>
            </a:r>
          </a:p>
          <a:p>
            <a:pPr algn="ctr">
              <a:lnSpc>
                <a:spcPts val="5553"/>
              </a:lnSpc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towing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715221" y="732520"/>
            <a:ext cx="4102212" cy="8821961"/>
          </a:xfrm>
          <a:custGeom>
            <a:avLst/>
            <a:gdLst/>
            <a:ahLst/>
            <a:cxnLst/>
            <a:rect r="r" b="b" t="t" l="l"/>
            <a:pathLst>
              <a:path h="8821961" w="4102212">
                <a:moveTo>
                  <a:pt x="0" y="0"/>
                </a:moveTo>
                <a:lnTo>
                  <a:pt x="4102212" y="0"/>
                </a:lnTo>
                <a:lnTo>
                  <a:pt x="4102212" y="8821960"/>
                </a:lnTo>
                <a:lnTo>
                  <a:pt x="0" y="88219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775255" y="1028700"/>
            <a:ext cx="3808426" cy="8630994"/>
          </a:xfrm>
          <a:custGeom>
            <a:avLst/>
            <a:gdLst/>
            <a:ahLst/>
            <a:cxnLst/>
            <a:rect r="r" b="b" t="t" l="l"/>
            <a:pathLst>
              <a:path h="8630994" w="3808426">
                <a:moveTo>
                  <a:pt x="0" y="0"/>
                </a:moveTo>
                <a:lnTo>
                  <a:pt x="3808427" y="0"/>
                </a:lnTo>
                <a:lnTo>
                  <a:pt x="3808427" y="8630994"/>
                </a:lnTo>
                <a:lnTo>
                  <a:pt x="0" y="86309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783421" y="1028700"/>
            <a:ext cx="3991835" cy="8630994"/>
          </a:xfrm>
          <a:custGeom>
            <a:avLst/>
            <a:gdLst/>
            <a:ahLst/>
            <a:cxnLst/>
            <a:rect r="r" b="b" t="t" l="l"/>
            <a:pathLst>
              <a:path h="8630994" w="3991835">
                <a:moveTo>
                  <a:pt x="0" y="0"/>
                </a:moveTo>
                <a:lnTo>
                  <a:pt x="3991834" y="0"/>
                </a:lnTo>
                <a:lnTo>
                  <a:pt x="3991834" y="8630994"/>
                </a:lnTo>
                <a:lnTo>
                  <a:pt x="0" y="863099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48341" y="2090261"/>
            <a:ext cx="4535080" cy="22951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24"/>
              </a:lnSpc>
            </a:pPr>
            <a:r>
              <a:rPr lang="en-US" b="true" sz="4374" spc="-13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Emergency</a:t>
            </a:r>
          </a:p>
          <a:p>
            <a:pPr algn="ctr">
              <a:lnSpc>
                <a:spcPts val="6124"/>
              </a:lnSpc>
            </a:pPr>
            <a:r>
              <a:rPr lang="en-US" b="true" sz="4374" spc="-13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Tire Problem</a:t>
            </a:r>
          </a:p>
          <a:p>
            <a:pPr algn="ctr">
              <a:lnSpc>
                <a:spcPts val="6124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20086" y="429341"/>
            <a:ext cx="4443095" cy="9428317"/>
          </a:xfrm>
          <a:custGeom>
            <a:avLst/>
            <a:gdLst/>
            <a:ahLst/>
            <a:cxnLst/>
            <a:rect r="r" b="b" t="t" l="l"/>
            <a:pathLst>
              <a:path h="9428317" w="4443095">
                <a:moveTo>
                  <a:pt x="0" y="0"/>
                </a:moveTo>
                <a:lnTo>
                  <a:pt x="4443094" y="0"/>
                </a:lnTo>
                <a:lnTo>
                  <a:pt x="4443094" y="9428318"/>
                </a:lnTo>
                <a:lnTo>
                  <a:pt x="0" y="94283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720738" y="444429"/>
            <a:ext cx="4313848" cy="9227483"/>
          </a:xfrm>
          <a:custGeom>
            <a:avLst/>
            <a:gdLst/>
            <a:ahLst/>
            <a:cxnLst/>
            <a:rect r="r" b="b" t="t" l="l"/>
            <a:pathLst>
              <a:path h="9227483" w="4313848">
                <a:moveTo>
                  <a:pt x="0" y="0"/>
                </a:moveTo>
                <a:lnTo>
                  <a:pt x="4313848" y="0"/>
                </a:lnTo>
                <a:lnTo>
                  <a:pt x="4313848" y="9227483"/>
                </a:lnTo>
                <a:lnTo>
                  <a:pt x="0" y="92274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48341" y="2099786"/>
            <a:ext cx="4784159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jump start Assistance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699269" y="797675"/>
            <a:ext cx="4128266" cy="8958568"/>
          </a:xfrm>
          <a:custGeom>
            <a:avLst/>
            <a:gdLst/>
            <a:ahLst/>
            <a:cxnLst/>
            <a:rect r="r" b="b" t="t" l="l"/>
            <a:pathLst>
              <a:path h="8958568" w="4128266">
                <a:moveTo>
                  <a:pt x="0" y="0"/>
                </a:moveTo>
                <a:lnTo>
                  <a:pt x="4128265" y="0"/>
                </a:lnTo>
                <a:lnTo>
                  <a:pt x="4128265" y="8958568"/>
                </a:lnTo>
                <a:lnTo>
                  <a:pt x="0" y="89585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4731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027931" y="1223006"/>
            <a:ext cx="3896095" cy="8401863"/>
          </a:xfrm>
          <a:custGeom>
            <a:avLst/>
            <a:gdLst/>
            <a:ahLst/>
            <a:cxnLst/>
            <a:rect r="r" b="b" t="t" l="l"/>
            <a:pathLst>
              <a:path h="8401863" w="3896095">
                <a:moveTo>
                  <a:pt x="0" y="0"/>
                </a:moveTo>
                <a:lnTo>
                  <a:pt x="3896094" y="0"/>
                </a:lnTo>
                <a:lnTo>
                  <a:pt x="3896094" y="8401863"/>
                </a:lnTo>
                <a:lnTo>
                  <a:pt x="0" y="84018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07" t="0" r="-407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123589" y="1378228"/>
            <a:ext cx="3661367" cy="8091419"/>
          </a:xfrm>
          <a:custGeom>
            <a:avLst/>
            <a:gdLst/>
            <a:ahLst/>
            <a:cxnLst/>
            <a:rect r="r" b="b" t="t" l="l"/>
            <a:pathLst>
              <a:path h="8091419" w="3661367">
                <a:moveTo>
                  <a:pt x="0" y="0"/>
                </a:moveTo>
                <a:lnTo>
                  <a:pt x="3661367" y="0"/>
                </a:lnTo>
                <a:lnTo>
                  <a:pt x="3661367" y="8091419"/>
                </a:lnTo>
                <a:lnTo>
                  <a:pt x="0" y="809141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3825" y="2181412"/>
            <a:ext cx="4112206" cy="6768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Offer Page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337651" y="667151"/>
            <a:ext cx="4076606" cy="8959574"/>
          </a:xfrm>
          <a:custGeom>
            <a:avLst/>
            <a:gdLst/>
            <a:ahLst/>
            <a:cxnLst/>
            <a:rect r="r" b="b" t="t" l="l"/>
            <a:pathLst>
              <a:path h="8959574" w="4076606">
                <a:moveTo>
                  <a:pt x="0" y="0"/>
                </a:moveTo>
                <a:lnTo>
                  <a:pt x="4076606" y="0"/>
                </a:lnTo>
                <a:lnTo>
                  <a:pt x="4076606" y="8959574"/>
                </a:lnTo>
                <a:lnTo>
                  <a:pt x="0" y="89595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067260" y="855829"/>
            <a:ext cx="3957867" cy="8770896"/>
          </a:xfrm>
          <a:custGeom>
            <a:avLst/>
            <a:gdLst/>
            <a:ahLst/>
            <a:cxnLst/>
            <a:rect r="r" b="b" t="t" l="l"/>
            <a:pathLst>
              <a:path h="8770896" w="3957867">
                <a:moveTo>
                  <a:pt x="0" y="0"/>
                </a:moveTo>
                <a:lnTo>
                  <a:pt x="3957867" y="0"/>
                </a:lnTo>
                <a:lnTo>
                  <a:pt x="3957867" y="8770896"/>
                </a:lnTo>
                <a:lnTo>
                  <a:pt x="0" y="87708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48341" y="2198125"/>
            <a:ext cx="4112206" cy="6768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Basket Page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360547" y="444429"/>
            <a:ext cx="4336781" cy="9294777"/>
          </a:xfrm>
          <a:custGeom>
            <a:avLst/>
            <a:gdLst/>
            <a:ahLst/>
            <a:cxnLst/>
            <a:rect r="r" b="b" t="t" l="l"/>
            <a:pathLst>
              <a:path h="9294777" w="4336781">
                <a:moveTo>
                  <a:pt x="0" y="0"/>
                </a:moveTo>
                <a:lnTo>
                  <a:pt x="4336781" y="0"/>
                </a:lnTo>
                <a:lnTo>
                  <a:pt x="4336781" y="9294777"/>
                </a:lnTo>
                <a:lnTo>
                  <a:pt x="0" y="92947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697328" y="45591"/>
            <a:ext cx="4471180" cy="9693615"/>
          </a:xfrm>
          <a:custGeom>
            <a:avLst/>
            <a:gdLst/>
            <a:ahLst/>
            <a:cxnLst/>
            <a:rect r="r" b="b" t="t" l="l"/>
            <a:pathLst>
              <a:path h="9693615" w="4471180">
                <a:moveTo>
                  <a:pt x="0" y="0"/>
                </a:moveTo>
                <a:lnTo>
                  <a:pt x="4471180" y="0"/>
                </a:lnTo>
                <a:lnTo>
                  <a:pt x="4471180" y="9693615"/>
                </a:lnTo>
                <a:lnTo>
                  <a:pt x="0" y="969361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636098" y="673792"/>
            <a:ext cx="4273422" cy="8939416"/>
          </a:xfrm>
          <a:custGeom>
            <a:avLst/>
            <a:gdLst/>
            <a:ahLst/>
            <a:cxnLst/>
            <a:rect r="r" b="b" t="t" l="l"/>
            <a:pathLst>
              <a:path h="8939416" w="4273422">
                <a:moveTo>
                  <a:pt x="0" y="0"/>
                </a:moveTo>
                <a:lnTo>
                  <a:pt x="4273423" y="0"/>
                </a:lnTo>
                <a:lnTo>
                  <a:pt x="4273423" y="8939416"/>
                </a:lnTo>
                <a:lnTo>
                  <a:pt x="0" y="893941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48341" y="2198125"/>
            <a:ext cx="4112206" cy="20796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Basket Details Page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3825" y="2099786"/>
            <a:ext cx="4112206" cy="20796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Parts shop and checkout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6730076" y="135358"/>
            <a:ext cx="4827849" cy="10016284"/>
            <a:chOff x="0" y="0"/>
            <a:chExt cx="9182100" cy="190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2"/>
              <a:stretch>
                <a:fillRect l="-10609" t="0" r="-10609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3"/>
              <a:stretch>
                <a:fillRect l="0" t="-208" r="0" b="-208"/>
              </a:stretch>
            </a:blipFill>
          </p:spPr>
        </p:sp>
      </p:grp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2549548" y="4613584"/>
            <a:ext cx="7063251" cy="4051396"/>
            <a:chOff x="0" y="0"/>
            <a:chExt cx="7981950" cy="457835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2"/>
              <a:stretch>
                <a:fillRect l="-8980" t="0" r="-8980" b="0"/>
              </a:stretch>
            </a:blipFill>
          </p:spPr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9612799" y="656126"/>
            <a:ext cx="8228715" cy="4719891"/>
            <a:chOff x="0" y="0"/>
            <a:chExt cx="7981950" cy="457835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0" t="0" r="-18285" b="0"/>
              </a:stretch>
            </a:blipFill>
          </p:spPr>
        </p:sp>
      </p:grpSp>
      <p:sp>
        <p:nvSpPr>
          <p:cNvPr name="TextBox 14" id="14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15" id="15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3825" y="2099786"/>
            <a:ext cx="4112206" cy="20796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Parts shop and checkout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48341" y="2198125"/>
            <a:ext cx="4112206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messaging Page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&amp; 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248341" y="3500145"/>
            <a:ext cx="4112206" cy="6768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notification</a:t>
            </a:r>
          </a:p>
        </p:txBody>
      </p: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5889848" y="135358"/>
            <a:ext cx="4827849" cy="10016284"/>
            <a:chOff x="0" y="0"/>
            <a:chExt cx="9182100" cy="19050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2"/>
              <a:stretch>
                <a:fillRect l="-10609" t="0" r="-10609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3"/>
              <a:stretch>
                <a:fillRect l="0" t="-208" r="0" b="-208"/>
              </a:stretch>
            </a:blipFill>
          </p:spPr>
        </p:sp>
      </p:grp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11142482" y="5598988"/>
            <a:ext cx="7063251" cy="4051396"/>
            <a:chOff x="0" y="0"/>
            <a:chExt cx="7981950" cy="457835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0" t="0" r="-5911" b="0"/>
              </a:stretch>
            </a:blipFill>
          </p:spPr>
        </p:sp>
      </p:grp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5032500" y="135358"/>
            <a:ext cx="4827849" cy="10016284"/>
            <a:chOff x="0" y="0"/>
            <a:chExt cx="9182100" cy="19050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2"/>
              <a:stretch>
                <a:fillRect l="0" t="-1992" r="0" b="-1992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3"/>
              <a:stretch>
                <a:fillRect l="0" t="-208" r="0" b="-208"/>
              </a:stretch>
            </a:blipFill>
          </p:spPr>
        </p:sp>
      </p:grp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11682390" y="135358"/>
            <a:ext cx="4827849" cy="10016284"/>
            <a:chOff x="0" y="0"/>
            <a:chExt cx="9182100" cy="190500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4"/>
              <a:stretch>
                <a:fillRect l="0" t="-1992" r="0" b="-1992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3"/>
              <a:stretch>
                <a:fillRect l="0" t="-208" r="0" b="-208"/>
              </a:stretch>
            </a:blipFill>
          </p:spPr>
        </p:sp>
      </p:grpSp>
      <p:sp>
        <p:nvSpPr>
          <p:cNvPr name="TextBox 10" id="10"/>
          <p:cNvSpPr txBox="true"/>
          <p:nvPr/>
        </p:nvSpPr>
        <p:spPr>
          <a:xfrm rot="0">
            <a:off x="248341" y="2198125"/>
            <a:ext cx="4112206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messaging Page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&amp; 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48341" y="3500145"/>
            <a:ext cx="4112206" cy="6768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notification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845028" y="7313394"/>
            <a:ext cx="4054021" cy="5561653"/>
          </a:xfrm>
          <a:custGeom>
            <a:avLst/>
            <a:gdLst/>
            <a:ahLst/>
            <a:cxnLst/>
            <a:rect r="r" b="b" t="t" l="l"/>
            <a:pathLst>
              <a:path h="5561653" w="4054021">
                <a:moveTo>
                  <a:pt x="0" y="0"/>
                </a:moveTo>
                <a:lnTo>
                  <a:pt x="4054021" y="0"/>
                </a:lnTo>
                <a:lnTo>
                  <a:pt x="4054021" y="5561653"/>
                </a:lnTo>
                <a:lnTo>
                  <a:pt x="0" y="55616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12718" y="-2280182"/>
            <a:ext cx="4055533" cy="5116034"/>
          </a:xfrm>
          <a:custGeom>
            <a:avLst/>
            <a:gdLst/>
            <a:ahLst/>
            <a:cxnLst/>
            <a:rect r="r" b="b" t="t" l="l"/>
            <a:pathLst>
              <a:path h="5116034" w="4055533">
                <a:moveTo>
                  <a:pt x="0" y="0"/>
                </a:moveTo>
                <a:lnTo>
                  <a:pt x="4055533" y="0"/>
                </a:lnTo>
                <a:lnTo>
                  <a:pt x="4055533" y="5116034"/>
                </a:lnTo>
                <a:lnTo>
                  <a:pt x="0" y="51160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TextBox 4" id="4"/>
          <p:cNvSpPr txBox="true"/>
          <p:nvPr/>
        </p:nvSpPr>
        <p:spPr>
          <a:xfrm rot="0">
            <a:off x="14844" y="1773864"/>
            <a:ext cx="17519709" cy="55395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39"/>
              </a:lnSpc>
            </a:pPr>
            <a:r>
              <a:rPr lang="en-US" b="true" sz="6314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What is Sayyarati?</a:t>
            </a:r>
          </a:p>
          <a:p>
            <a:pPr algn="ctr">
              <a:lnSpc>
                <a:spcPts val="8839"/>
              </a:lnSpc>
              <a:spcBef>
                <a:spcPct val="0"/>
              </a:spcBef>
            </a:pPr>
            <a:r>
              <a:rPr lang="en-US" sz="6314">
                <a:solidFill>
                  <a:srgbClr val="FFFFFF"/>
                </a:solidFill>
                <a:latin typeface="TT Bluescreens"/>
                <a:ea typeface="TT Bluescreens"/>
                <a:cs typeface="TT Bluescreens"/>
                <a:sym typeface="TT Bluescreens"/>
              </a:rPr>
              <a:t>Sayyarati is a comprehensive mobile and web application designed to enhance the experience of car owners by providing easy access to essential car services and accessories. It acts as a platform that connects car owners with service providers, offering a wide range of on-demand automotive services. 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65404" y="418883"/>
            <a:ext cx="2750808" cy="10862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39"/>
              </a:lnSpc>
              <a:spcBef>
                <a:spcPct val="0"/>
              </a:spcBef>
            </a:pPr>
            <a:r>
              <a:rPr lang="en-US" b="true" sz="6314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Introduction 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48341" y="2198125"/>
            <a:ext cx="4112206" cy="6768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More Page</a:t>
            </a:r>
          </a:p>
        </p:txBody>
      </p: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4360547" y="135358"/>
            <a:ext cx="4827849" cy="10016284"/>
            <a:chOff x="0" y="0"/>
            <a:chExt cx="9182100" cy="190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2"/>
              <a:stretch>
                <a:fillRect l="0" t="-2251" r="0" b="-2251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3"/>
              <a:stretch>
                <a:fillRect l="0" t="-208" r="0" b="-208"/>
              </a:stretch>
            </a:blipFill>
          </p:spPr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9639568" y="4538409"/>
            <a:ext cx="8228715" cy="4719891"/>
            <a:chOff x="0" y="0"/>
            <a:chExt cx="7981950" cy="457835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0" t="0" r="-18285" b="0"/>
              </a:stretch>
            </a:blipFill>
          </p:spPr>
        </p:sp>
      </p:grp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48341" y="2198125"/>
            <a:ext cx="4112206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More Page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My Profile</a:t>
            </a:r>
          </a:p>
        </p:txBody>
      </p: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4360547" y="135358"/>
            <a:ext cx="4827849" cy="10016284"/>
            <a:chOff x="0" y="0"/>
            <a:chExt cx="9182100" cy="190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2"/>
              <a:stretch>
                <a:fillRect l="-10609" t="0" r="-10609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3"/>
              <a:stretch>
                <a:fillRect l="0" t="-208" r="0" b="-208"/>
              </a:stretch>
            </a:blipFill>
          </p:spPr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9639568" y="4538409"/>
            <a:ext cx="8228715" cy="4719891"/>
            <a:chOff x="0" y="0"/>
            <a:chExt cx="7981950" cy="457835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0" t="0" r="-17880" b="0"/>
              </a:stretch>
            </a:blipFill>
          </p:spPr>
        </p:sp>
      </p:grp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48341" y="2198125"/>
            <a:ext cx="4112206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More Page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Address</a:t>
            </a:r>
          </a:p>
        </p:txBody>
      </p: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4360547" y="135358"/>
            <a:ext cx="4827849" cy="10016284"/>
            <a:chOff x="0" y="0"/>
            <a:chExt cx="9182100" cy="190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2"/>
              <a:stretch>
                <a:fillRect l="-10609" t="0" r="-10609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3"/>
              <a:stretch>
                <a:fillRect l="0" t="-208" r="0" b="-208"/>
              </a:stretch>
            </a:blipFill>
          </p:spPr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9639568" y="4538409"/>
            <a:ext cx="8228715" cy="4719891"/>
            <a:chOff x="0" y="0"/>
            <a:chExt cx="7981950" cy="457835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0" t="0" r="-18082" b="0"/>
              </a:stretch>
            </a:blipFill>
          </p:spPr>
        </p:sp>
      </p:grp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Client side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48341" y="2198125"/>
            <a:ext cx="4112206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More Page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My Car</a:t>
            </a:r>
          </a:p>
        </p:txBody>
      </p: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4360547" y="135358"/>
            <a:ext cx="4827849" cy="10016284"/>
            <a:chOff x="0" y="0"/>
            <a:chExt cx="9182100" cy="190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2"/>
              <a:stretch>
                <a:fillRect l="-10609" t="0" r="-10609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3"/>
              <a:stretch>
                <a:fillRect l="0" t="-208" r="0" b="-208"/>
              </a:stretch>
            </a:blipFill>
          </p:spPr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9639568" y="4538409"/>
            <a:ext cx="8228715" cy="4719891"/>
            <a:chOff x="0" y="0"/>
            <a:chExt cx="7981950" cy="457835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0" t="0" r="-18693" b="0"/>
              </a:stretch>
            </a:blipFill>
          </p:spPr>
        </p:sp>
      </p:grp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144334" y="444429"/>
            <a:ext cx="3994952" cy="8805199"/>
          </a:xfrm>
          <a:custGeom>
            <a:avLst/>
            <a:gdLst/>
            <a:ahLst/>
            <a:cxnLst/>
            <a:rect r="r" b="b" t="t" l="l"/>
            <a:pathLst>
              <a:path h="8805199" w="3994952">
                <a:moveTo>
                  <a:pt x="0" y="0"/>
                </a:moveTo>
                <a:lnTo>
                  <a:pt x="3994952" y="0"/>
                </a:lnTo>
                <a:lnTo>
                  <a:pt x="3994952" y="8805199"/>
                </a:lnTo>
                <a:lnTo>
                  <a:pt x="0" y="88051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139286" y="315032"/>
            <a:ext cx="4093880" cy="9063994"/>
          </a:xfrm>
          <a:custGeom>
            <a:avLst/>
            <a:gdLst/>
            <a:ahLst/>
            <a:cxnLst/>
            <a:rect r="r" b="b" t="t" l="l"/>
            <a:pathLst>
              <a:path h="9063994" w="4093880">
                <a:moveTo>
                  <a:pt x="0" y="0"/>
                </a:moveTo>
                <a:lnTo>
                  <a:pt x="4093880" y="0"/>
                </a:lnTo>
                <a:lnTo>
                  <a:pt x="4093880" y="9063994"/>
                </a:lnTo>
                <a:lnTo>
                  <a:pt x="0" y="90639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233166" y="557000"/>
            <a:ext cx="3914651" cy="8580058"/>
          </a:xfrm>
          <a:custGeom>
            <a:avLst/>
            <a:gdLst/>
            <a:ahLst/>
            <a:cxnLst/>
            <a:rect r="r" b="b" t="t" l="l"/>
            <a:pathLst>
              <a:path h="8580058" w="3914651">
                <a:moveTo>
                  <a:pt x="0" y="0"/>
                </a:moveTo>
                <a:lnTo>
                  <a:pt x="3914652" y="0"/>
                </a:lnTo>
                <a:lnTo>
                  <a:pt x="3914652" y="8580058"/>
                </a:lnTo>
                <a:lnTo>
                  <a:pt x="0" y="85800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-1080967" y="1418052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Company Admin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841374" y="444954"/>
            <a:ext cx="4559193" cy="8587686"/>
          </a:xfrm>
          <a:custGeom>
            <a:avLst/>
            <a:gdLst/>
            <a:ahLst/>
            <a:cxnLst/>
            <a:rect r="r" b="b" t="t" l="l"/>
            <a:pathLst>
              <a:path h="8587686" w="4559193">
                <a:moveTo>
                  <a:pt x="0" y="0"/>
                </a:moveTo>
                <a:lnTo>
                  <a:pt x="4559193" y="0"/>
                </a:lnTo>
                <a:lnTo>
                  <a:pt x="4559193" y="8587685"/>
                </a:lnTo>
                <a:lnTo>
                  <a:pt x="0" y="85876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537241" y="434850"/>
            <a:ext cx="3840812" cy="8460980"/>
          </a:xfrm>
          <a:custGeom>
            <a:avLst/>
            <a:gdLst/>
            <a:ahLst/>
            <a:cxnLst/>
            <a:rect r="r" b="b" t="t" l="l"/>
            <a:pathLst>
              <a:path h="8460980" w="3840812">
                <a:moveTo>
                  <a:pt x="0" y="0"/>
                </a:moveTo>
                <a:lnTo>
                  <a:pt x="3840812" y="0"/>
                </a:lnTo>
                <a:lnTo>
                  <a:pt x="3840812" y="8460980"/>
                </a:lnTo>
                <a:lnTo>
                  <a:pt x="0" y="84609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986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530738" y="444429"/>
            <a:ext cx="3872906" cy="8451401"/>
          </a:xfrm>
          <a:custGeom>
            <a:avLst/>
            <a:gdLst/>
            <a:ahLst/>
            <a:cxnLst/>
            <a:rect r="r" b="b" t="t" l="l"/>
            <a:pathLst>
              <a:path h="8451401" w="3872906">
                <a:moveTo>
                  <a:pt x="0" y="0"/>
                </a:moveTo>
                <a:lnTo>
                  <a:pt x="3872906" y="0"/>
                </a:lnTo>
                <a:lnTo>
                  <a:pt x="3872906" y="8451401"/>
                </a:lnTo>
                <a:lnTo>
                  <a:pt x="0" y="845140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-876903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Company Admin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846309" y="2329112"/>
            <a:ext cx="3425022" cy="7049914"/>
          </a:xfrm>
          <a:custGeom>
            <a:avLst/>
            <a:gdLst/>
            <a:ahLst/>
            <a:cxnLst/>
            <a:rect r="r" b="b" t="t" l="l"/>
            <a:pathLst>
              <a:path h="7049914" w="3425022">
                <a:moveTo>
                  <a:pt x="0" y="0"/>
                </a:moveTo>
                <a:lnTo>
                  <a:pt x="3425023" y="0"/>
                </a:lnTo>
                <a:lnTo>
                  <a:pt x="3425023" y="7049914"/>
                </a:lnTo>
                <a:lnTo>
                  <a:pt x="0" y="70499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298763" y="222215"/>
            <a:ext cx="4576795" cy="9842571"/>
          </a:xfrm>
          <a:custGeom>
            <a:avLst/>
            <a:gdLst/>
            <a:ahLst/>
            <a:cxnLst/>
            <a:rect r="r" b="b" t="t" l="l"/>
            <a:pathLst>
              <a:path h="9842571" w="4576795">
                <a:moveTo>
                  <a:pt x="0" y="0"/>
                </a:moveTo>
                <a:lnTo>
                  <a:pt x="4576796" y="0"/>
                </a:lnTo>
                <a:lnTo>
                  <a:pt x="4576796" y="9842570"/>
                </a:lnTo>
                <a:lnTo>
                  <a:pt x="0" y="98425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875559" y="222215"/>
            <a:ext cx="4601402" cy="9842571"/>
          </a:xfrm>
          <a:custGeom>
            <a:avLst/>
            <a:gdLst/>
            <a:ahLst/>
            <a:cxnLst/>
            <a:rect r="r" b="b" t="t" l="l"/>
            <a:pathLst>
              <a:path h="9842571" w="4601402">
                <a:moveTo>
                  <a:pt x="0" y="0"/>
                </a:moveTo>
                <a:lnTo>
                  <a:pt x="4601402" y="0"/>
                </a:lnTo>
                <a:lnTo>
                  <a:pt x="4601402" y="9842570"/>
                </a:lnTo>
                <a:lnTo>
                  <a:pt x="0" y="98425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476961" y="500973"/>
            <a:ext cx="4483037" cy="9563813"/>
          </a:xfrm>
          <a:custGeom>
            <a:avLst/>
            <a:gdLst/>
            <a:ahLst/>
            <a:cxnLst/>
            <a:rect r="r" b="b" t="t" l="l"/>
            <a:pathLst>
              <a:path h="9563813" w="4483037">
                <a:moveTo>
                  <a:pt x="0" y="0"/>
                </a:moveTo>
                <a:lnTo>
                  <a:pt x="4483037" y="0"/>
                </a:lnTo>
                <a:lnTo>
                  <a:pt x="4483037" y="9563812"/>
                </a:lnTo>
                <a:lnTo>
                  <a:pt x="0" y="956381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-876903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Company Admin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258838" y="197542"/>
            <a:ext cx="4383474" cy="9207333"/>
          </a:xfrm>
          <a:custGeom>
            <a:avLst/>
            <a:gdLst/>
            <a:ahLst/>
            <a:cxnLst/>
            <a:rect r="r" b="b" t="t" l="l"/>
            <a:pathLst>
              <a:path h="9207333" w="4383474">
                <a:moveTo>
                  <a:pt x="0" y="0"/>
                </a:moveTo>
                <a:lnTo>
                  <a:pt x="4383473" y="0"/>
                </a:lnTo>
                <a:lnTo>
                  <a:pt x="4383473" y="9207333"/>
                </a:lnTo>
                <a:lnTo>
                  <a:pt x="0" y="92073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1294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980749" y="123833"/>
            <a:ext cx="3863405" cy="9281042"/>
          </a:xfrm>
          <a:custGeom>
            <a:avLst/>
            <a:gdLst/>
            <a:ahLst/>
            <a:cxnLst/>
            <a:rect r="r" b="b" t="t" l="l"/>
            <a:pathLst>
              <a:path h="9281042" w="3863405">
                <a:moveTo>
                  <a:pt x="0" y="0"/>
                </a:moveTo>
                <a:lnTo>
                  <a:pt x="3863405" y="0"/>
                </a:lnTo>
                <a:lnTo>
                  <a:pt x="3863405" y="9281042"/>
                </a:lnTo>
                <a:lnTo>
                  <a:pt x="0" y="928104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3670" t="0" r="0" b="-3426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683503" y="61916"/>
            <a:ext cx="4421245" cy="9342959"/>
          </a:xfrm>
          <a:custGeom>
            <a:avLst/>
            <a:gdLst/>
            <a:ahLst/>
            <a:cxnLst/>
            <a:rect r="r" b="b" t="t" l="l"/>
            <a:pathLst>
              <a:path h="9342959" w="4421245">
                <a:moveTo>
                  <a:pt x="0" y="0"/>
                </a:moveTo>
                <a:lnTo>
                  <a:pt x="4421245" y="0"/>
                </a:lnTo>
                <a:lnTo>
                  <a:pt x="4421245" y="9342959"/>
                </a:lnTo>
                <a:lnTo>
                  <a:pt x="0" y="93429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3435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-876903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Company Admin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043469" y="822633"/>
            <a:ext cx="3698252" cy="7974668"/>
          </a:xfrm>
          <a:custGeom>
            <a:avLst/>
            <a:gdLst/>
            <a:ahLst/>
            <a:cxnLst/>
            <a:rect r="r" b="b" t="t" l="l"/>
            <a:pathLst>
              <a:path h="7974668" w="3698252">
                <a:moveTo>
                  <a:pt x="0" y="0"/>
                </a:moveTo>
                <a:lnTo>
                  <a:pt x="3698252" y="0"/>
                </a:lnTo>
                <a:lnTo>
                  <a:pt x="3698252" y="7974669"/>
                </a:lnTo>
                <a:lnTo>
                  <a:pt x="0" y="79746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964100" y="702879"/>
            <a:ext cx="3642490" cy="8094423"/>
          </a:xfrm>
          <a:custGeom>
            <a:avLst/>
            <a:gdLst/>
            <a:ahLst/>
            <a:cxnLst/>
            <a:rect r="r" b="b" t="t" l="l"/>
            <a:pathLst>
              <a:path h="8094423" w="3642490">
                <a:moveTo>
                  <a:pt x="0" y="0"/>
                </a:moveTo>
                <a:lnTo>
                  <a:pt x="3642490" y="0"/>
                </a:lnTo>
                <a:lnTo>
                  <a:pt x="3642490" y="8094423"/>
                </a:lnTo>
                <a:lnTo>
                  <a:pt x="0" y="809442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061678" y="444429"/>
            <a:ext cx="4476319" cy="9245991"/>
          </a:xfrm>
          <a:custGeom>
            <a:avLst/>
            <a:gdLst/>
            <a:ahLst/>
            <a:cxnLst/>
            <a:rect r="r" b="b" t="t" l="l"/>
            <a:pathLst>
              <a:path h="9245991" w="4476319">
                <a:moveTo>
                  <a:pt x="0" y="0"/>
                </a:moveTo>
                <a:lnTo>
                  <a:pt x="4476319" y="0"/>
                </a:lnTo>
                <a:lnTo>
                  <a:pt x="4476319" y="9245991"/>
                </a:lnTo>
                <a:lnTo>
                  <a:pt x="0" y="924599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6035" r="0" b="-76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-876903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Company Admin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870115" y="673028"/>
            <a:ext cx="4273885" cy="9199916"/>
          </a:xfrm>
          <a:custGeom>
            <a:avLst/>
            <a:gdLst/>
            <a:ahLst/>
            <a:cxnLst/>
            <a:rect r="r" b="b" t="t" l="l"/>
            <a:pathLst>
              <a:path h="9199916" w="4273885">
                <a:moveTo>
                  <a:pt x="0" y="0"/>
                </a:moveTo>
                <a:lnTo>
                  <a:pt x="4273885" y="0"/>
                </a:lnTo>
                <a:lnTo>
                  <a:pt x="4273885" y="9199916"/>
                </a:lnTo>
                <a:lnTo>
                  <a:pt x="0" y="91999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144000" y="673028"/>
            <a:ext cx="4286324" cy="9199916"/>
          </a:xfrm>
          <a:custGeom>
            <a:avLst/>
            <a:gdLst/>
            <a:ahLst/>
            <a:cxnLst/>
            <a:rect r="r" b="b" t="t" l="l"/>
            <a:pathLst>
              <a:path h="9199916" w="4286324">
                <a:moveTo>
                  <a:pt x="0" y="0"/>
                </a:moveTo>
                <a:lnTo>
                  <a:pt x="4286324" y="0"/>
                </a:lnTo>
                <a:lnTo>
                  <a:pt x="4286324" y="9199916"/>
                </a:lnTo>
                <a:lnTo>
                  <a:pt x="0" y="919991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430324" y="306095"/>
            <a:ext cx="3406680" cy="6511932"/>
          </a:xfrm>
          <a:custGeom>
            <a:avLst/>
            <a:gdLst/>
            <a:ahLst/>
            <a:cxnLst/>
            <a:rect r="r" b="b" t="t" l="l"/>
            <a:pathLst>
              <a:path h="6511932" w="3406680">
                <a:moveTo>
                  <a:pt x="0" y="0"/>
                </a:moveTo>
                <a:lnTo>
                  <a:pt x="3406681" y="0"/>
                </a:lnTo>
                <a:lnTo>
                  <a:pt x="3406681" y="6511932"/>
                </a:lnTo>
                <a:lnTo>
                  <a:pt x="0" y="65119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497" r="0" b="-3497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535373" y="3956746"/>
            <a:ext cx="3301632" cy="6330254"/>
          </a:xfrm>
          <a:custGeom>
            <a:avLst/>
            <a:gdLst/>
            <a:ahLst/>
            <a:cxnLst/>
            <a:rect r="r" b="b" t="t" l="l"/>
            <a:pathLst>
              <a:path h="6330254" w="3301632">
                <a:moveTo>
                  <a:pt x="0" y="0"/>
                </a:moveTo>
                <a:lnTo>
                  <a:pt x="3301632" y="0"/>
                </a:lnTo>
                <a:lnTo>
                  <a:pt x="3301632" y="6330254"/>
                </a:lnTo>
                <a:lnTo>
                  <a:pt x="0" y="633025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736" r="0" b="-4736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-876903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Company Admin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845028" y="7313394"/>
            <a:ext cx="4054021" cy="5561653"/>
          </a:xfrm>
          <a:custGeom>
            <a:avLst/>
            <a:gdLst/>
            <a:ahLst/>
            <a:cxnLst/>
            <a:rect r="r" b="b" t="t" l="l"/>
            <a:pathLst>
              <a:path h="5561653" w="4054021">
                <a:moveTo>
                  <a:pt x="0" y="0"/>
                </a:moveTo>
                <a:lnTo>
                  <a:pt x="4054021" y="0"/>
                </a:lnTo>
                <a:lnTo>
                  <a:pt x="4054021" y="5561653"/>
                </a:lnTo>
                <a:lnTo>
                  <a:pt x="0" y="55616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12718" y="-2280182"/>
            <a:ext cx="4055533" cy="5116034"/>
          </a:xfrm>
          <a:custGeom>
            <a:avLst/>
            <a:gdLst/>
            <a:ahLst/>
            <a:cxnLst/>
            <a:rect r="r" b="b" t="t" l="l"/>
            <a:pathLst>
              <a:path h="5116034" w="4055533">
                <a:moveTo>
                  <a:pt x="0" y="0"/>
                </a:moveTo>
                <a:lnTo>
                  <a:pt x="4055533" y="0"/>
                </a:lnTo>
                <a:lnTo>
                  <a:pt x="4055533" y="5116034"/>
                </a:lnTo>
                <a:lnTo>
                  <a:pt x="0" y="51160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TextBox 4" id="4"/>
          <p:cNvSpPr txBox="true"/>
          <p:nvPr/>
        </p:nvSpPr>
        <p:spPr>
          <a:xfrm rot="0">
            <a:off x="-2424133" y="-1087967"/>
            <a:ext cx="8353932" cy="70227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049"/>
              </a:lnSpc>
            </a:pPr>
          </a:p>
          <a:p>
            <a:pPr algn="ctr">
              <a:lnSpc>
                <a:spcPts val="14049"/>
              </a:lnSpc>
              <a:spcBef>
                <a:spcPct val="0"/>
              </a:spcBef>
            </a:pPr>
            <a:r>
              <a:rPr lang="en-US" b="true" sz="10035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Goals:</a:t>
            </a:r>
          </a:p>
          <a:p>
            <a:pPr algn="ctr">
              <a:lnSpc>
                <a:spcPts val="14049"/>
              </a:lnSpc>
              <a:spcBef>
                <a:spcPct val="0"/>
              </a:spcBef>
            </a:pPr>
          </a:p>
          <a:p>
            <a:pPr algn="ctr">
              <a:lnSpc>
                <a:spcPts val="14049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841252" y="-1021292"/>
            <a:ext cx="16605497" cy="99927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39"/>
              </a:lnSpc>
            </a:pPr>
          </a:p>
          <a:p>
            <a:pPr algn="ctr">
              <a:lnSpc>
                <a:spcPts val="8839"/>
              </a:lnSpc>
              <a:spcBef>
                <a:spcPct val="0"/>
              </a:spcBef>
            </a:pPr>
          </a:p>
          <a:p>
            <a:pPr algn="ctr">
              <a:lnSpc>
                <a:spcPts val="8839"/>
              </a:lnSpc>
              <a:spcBef>
                <a:spcPct val="0"/>
              </a:spcBef>
            </a:pPr>
          </a:p>
          <a:p>
            <a:pPr algn="ctr" marL="1363212" indent="-681606" lvl="1">
              <a:lnSpc>
                <a:spcPts val="8839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6314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P</a:t>
            </a:r>
            <a:r>
              <a:rPr lang="en-US" b="true" sz="6314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rovide a one-stop solution for all car-related needs.</a:t>
            </a:r>
          </a:p>
          <a:p>
            <a:pPr algn="ctr" marL="1363212" indent="-681606" lvl="1">
              <a:lnSpc>
                <a:spcPts val="8839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6314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Make Car Services Accessible and Efficient</a:t>
            </a:r>
          </a:p>
          <a:p>
            <a:pPr algn="ctr" marL="1363212" indent="-681606" lvl="1">
              <a:lnSpc>
                <a:spcPts val="8839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6314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Enable Emergency Support</a:t>
            </a:r>
          </a:p>
          <a:p>
            <a:pPr algn="ctr" marL="1363212" indent="-681606" lvl="1">
              <a:lnSpc>
                <a:spcPts val="8839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6314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Save Time and Reduce Stress</a:t>
            </a:r>
          </a:p>
          <a:p>
            <a:pPr algn="ctr" marL="1363212" indent="-681606" lvl="1">
              <a:lnSpc>
                <a:spcPts val="8839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6314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Empower Service Providers to Grow Their Business:</a:t>
            </a:r>
          </a:p>
          <a:p>
            <a:pPr algn="ctr">
              <a:lnSpc>
                <a:spcPts val="8839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203330" y="444429"/>
            <a:ext cx="3789468" cy="7751185"/>
          </a:xfrm>
          <a:custGeom>
            <a:avLst/>
            <a:gdLst/>
            <a:ahLst/>
            <a:cxnLst/>
            <a:rect r="r" b="b" t="t" l="l"/>
            <a:pathLst>
              <a:path h="7751185" w="3789468">
                <a:moveTo>
                  <a:pt x="0" y="0"/>
                </a:moveTo>
                <a:lnTo>
                  <a:pt x="3789468" y="0"/>
                </a:lnTo>
                <a:lnTo>
                  <a:pt x="3789468" y="7751186"/>
                </a:lnTo>
                <a:lnTo>
                  <a:pt x="0" y="77511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938640" y="195943"/>
            <a:ext cx="2908308" cy="6356958"/>
          </a:xfrm>
          <a:custGeom>
            <a:avLst/>
            <a:gdLst/>
            <a:ahLst/>
            <a:cxnLst/>
            <a:rect r="r" b="b" t="t" l="l"/>
            <a:pathLst>
              <a:path h="6356958" w="2908308">
                <a:moveTo>
                  <a:pt x="0" y="0"/>
                </a:moveTo>
                <a:lnTo>
                  <a:pt x="2908309" y="0"/>
                </a:lnTo>
                <a:lnTo>
                  <a:pt x="2908309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846949" y="195943"/>
            <a:ext cx="3314087" cy="6857449"/>
          </a:xfrm>
          <a:custGeom>
            <a:avLst/>
            <a:gdLst/>
            <a:ahLst/>
            <a:cxnLst/>
            <a:rect r="r" b="b" t="t" l="l"/>
            <a:pathLst>
              <a:path h="6857449" w="3314087">
                <a:moveTo>
                  <a:pt x="0" y="0"/>
                </a:moveTo>
                <a:lnTo>
                  <a:pt x="3314086" y="0"/>
                </a:lnTo>
                <a:lnTo>
                  <a:pt x="3314086" y="6857449"/>
                </a:lnTo>
                <a:lnTo>
                  <a:pt x="0" y="685744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965" r="0" b="-1965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161035" y="-86071"/>
            <a:ext cx="3397976" cy="7139462"/>
          </a:xfrm>
          <a:custGeom>
            <a:avLst/>
            <a:gdLst/>
            <a:ahLst/>
            <a:cxnLst/>
            <a:rect r="r" b="b" t="t" l="l"/>
            <a:pathLst>
              <a:path h="7139462" w="3397976">
                <a:moveTo>
                  <a:pt x="0" y="0"/>
                </a:moveTo>
                <a:lnTo>
                  <a:pt x="3397976" y="0"/>
                </a:lnTo>
                <a:lnTo>
                  <a:pt x="3397976" y="7139463"/>
                </a:lnTo>
                <a:lnTo>
                  <a:pt x="0" y="71394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938640" y="3483661"/>
            <a:ext cx="2854150" cy="6272858"/>
          </a:xfrm>
          <a:custGeom>
            <a:avLst/>
            <a:gdLst/>
            <a:ahLst/>
            <a:cxnLst/>
            <a:rect r="r" b="b" t="t" l="l"/>
            <a:pathLst>
              <a:path h="6272858" w="2854150">
                <a:moveTo>
                  <a:pt x="0" y="0"/>
                </a:moveTo>
                <a:lnTo>
                  <a:pt x="2854151" y="0"/>
                </a:lnTo>
                <a:lnTo>
                  <a:pt x="2854151" y="6272858"/>
                </a:lnTo>
                <a:lnTo>
                  <a:pt x="0" y="627285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-876903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Company Admin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320272" y="121478"/>
            <a:ext cx="4327686" cy="9537600"/>
          </a:xfrm>
          <a:custGeom>
            <a:avLst/>
            <a:gdLst/>
            <a:ahLst/>
            <a:cxnLst/>
            <a:rect r="r" b="b" t="t" l="l"/>
            <a:pathLst>
              <a:path h="9537600" w="4327686">
                <a:moveTo>
                  <a:pt x="0" y="0"/>
                </a:moveTo>
                <a:lnTo>
                  <a:pt x="4327686" y="0"/>
                </a:lnTo>
                <a:lnTo>
                  <a:pt x="4327686" y="9537600"/>
                </a:lnTo>
                <a:lnTo>
                  <a:pt x="0" y="9537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076716" y="121478"/>
            <a:ext cx="4097008" cy="9578092"/>
          </a:xfrm>
          <a:custGeom>
            <a:avLst/>
            <a:gdLst/>
            <a:ahLst/>
            <a:cxnLst/>
            <a:rect r="r" b="b" t="t" l="l"/>
            <a:pathLst>
              <a:path h="9578092" w="4097008">
                <a:moveTo>
                  <a:pt x="0" y="0"/>
                </a:moveTo>
                <a:lnTo>
                  <a:pt x="4097008" y="0"/>
                </a:lnTo>
                <a:lnTo>
                  <a:pt x="4097008" y="9578093"/>
                </a:lnTo>
                <a:lnTo>
                  <a:pt x="0" y="957809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086" t="0" r="-4086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173724" y="121478"/>
            <a:ext cx="4585743" cy="9618585"/>
          </a:xfrm>
          <a:custGeom>
            <a:avLst/>
            <a:gdLst/>
            <a:ahLst/>
            <a:cxnLst/>
            <a:rect r="r" b="b" t="t" l="l"/>
            <a:pathLst>
              <a:path h="9618585" w="4585743">
                <a:moveTo>
                  <a:pt x="0" y="0"/>
                </a:moveTo>
                <a:lnTo>
                  <a:pt x="4585743" y="0"/>
                </a:lnTo>
                <a:lnTo>
                  <a:pt x="4585743" y="9618586"/>
                </a:lnTo>
                <a:lnTo>
                  <a:pt x="0" y="96185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2328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-876903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Company Admin</a:t>
            </a: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203268" y="479398"/>
            <a:ext cx="4096188" cy="9027411"/>
          </a:xfrm>
          <a:custGeom>
            <a:avLst/>
            <a:gdLst/>
            <a:ahLst/>
            <a:cxnLst/>
            <a:rect r="r" b="b" t="t" l="l"/>
            <a:pathLst>
              <a:path h="9027411" w="4096188">
                <a:moveTo>
                  <a:pt x="0" y="0"/>
                </a:moveTo>
                <a:lnTo>
                  <a:pt x="4096188" y="0"/>
                </a:lnTo>
                <a:lnTo>
                  <a:pt x="4096188" y="9027411"/>
                </a:lnTo>
                <a:lnTo>
                  <a:pt x="0" y="902741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144000" y="479398"/>
            <a:ext cx="4122933" cy="9027411"/>
          </a:xfrm>
          <a:custGeom>
            <a:avLst/>
            <a:gdLst/>
            <a:ahLst/>
            <a:cxnLst/>
            <a:rect r="r" b="b" t="t" l="l"/>
            <a:pathLst>
              <a:path h="9027411" w="4122933">
                <a:moveTo>
                  <a:pt x="0" y="0"/>
                </a:moveTo>
                <a:lnTo>
                  <a:pt x="4122933" y="0"/>
                </a:lnTo>
                <a:lnTo>
                  <a:pt x="4122933" y="9027411"/>
                </a:lnTo>
                <a:lnTo>
                  <a:pt x="0" y="90274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417897" y="479398"/>
            <a:ext cx="4273207" cy="9027411"/>
          </a:xfrm>
          <a:custGeom>
            <a:avLst/>
            <a:gdLst/>
            <a:ahLst/>
            <a:cxnLst/>
            <a:rect r="r" b="b" t="t" l="l"/>
            <a:pathLst>
              <a:path h="9027411" w="4273207">
                <a:moveTo>
                  <a:pt x="0" y="0"/>
                </a:moveTo>
                <a:lnTo>
                  <a:pt x="4273207" y="0"/>
                </a:lnTo>
                <a:lnTo>
                  <a:pt x="4273207" y="9027411"/>
                </a:lnTo>
                <a:lnTo>
                  <a:pt x="0" y="902741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3466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-826242" y="1521652"/>
            <a:ext cx="6547102" cy="18147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Employee </a:t>
            </a:r>
          </a:p>
          <a:p>
            <a:pPr algn="ctr">
              <a:lnSpc>
                <a:spcPts val="4898"/>
              </a:lnSpc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(Service Provider)</a:t>
            </a:r>
          </a:p>
          <a:p>
            <a:pPr algn="ctr">
              <a:lnSpc>
                <a:spcPts val="4898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032152" y="1028700"/>
            <a:ext cx="5028630" cy="7721856"/>
          </a:xfrm>
          <a:custGeom>
            <a:avLst/>
            <a:gdLst/>
            <a:ahLst/>
            <a:cxnLst/>
            <a:rect r="r" b="b" t="t" l="l"/>
            <a:pathLst>
              <a:path h="7721856" w="5028630">
                <a:moveTo>
                  <a:pt x="0" y="0"/>
                </a:moveTo>
                <a:lnTo>
                  <a:pt x="5028630" y="0"/>
                </a:lnTo>
                <a:lnTo>
                  <a:pt x="5028630" y="7721856"/>
                </a:lnTo>
                <a:lnTo>
                  <a:pt x="0" y="77218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0784" r="0" b="-20784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811932" y="444429"/>
            <a:ext cx="4116405" cy="8948706"/>
          </a:xfrm>
          <a:custGeom>
            <a:avLst/>
            <a:gdLst/>
            <a:ahLst/>
            <a:cxnLst/>
            <a:rect r="r" b="b" t="t" l="l"/>
            <a:pathLst>
              <a:path h="8948706" w="4116405">
                <a:moveTo>
                  <a:pt x="0" y="0"/>
                </a:moveTo>
                <a:lnTo>
                  <a:pt x="4116405" y="0"/>
                </a:lnTo>
                <a:lnTo>
                  <a:pt x="4116405" y="8948706"/>
                </a:lnTo>
                <a:lnTo>
                  <a:pt x="0" y="89487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164597" y="757792"/>
            <a:ext cx="3900928" cy="8321979"/>
          </a:xfrm>
          <a:custGeom>
            <a:avLst/>
            <a:gdLst/>
            <a:ahLst/>
            <a:cxnLst/>
            <a:rect r="r" b="b" t="t" l="l"/>
            <a:pathLst>
              <a:path h="8321979" w="3900928">
                <a:moveTo>
                  <a:pt x="0" y="0"/>
                </a:moveTo>
                <a:lnTo>
                  <a:pt x="3900928" y="0"/>
                </a:lnTo>
                <a:lnTo>
                  <a:pt x="3900928" y="8321980"/>
                </a:lnTo>
                <a:lnTo>
                  <a:pt x="0" y="83219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-718411" y="1392254"/>
            <a:ext cx="6547102" cy="18147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Employee </a:t>
            </a:r>
          </a:p>
          <a:p>
            <a:pPr algn="ctr">
              <a:lnSpc>
                <a:spcPts val="4898"/>
              </a:lnSpc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(Service Provider)</a:t>
            </a:r>
          </a:p>
          <a:p>
            <a:pPr algn="ctr">
              <a:lnSpc>
                <a:spcPts val="4898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-1514602" y="1156331"/>
            <a:ext cx="6547102" cy="18147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 System Admin </a:t>
            </a:r>
          </a:p>
          <a:p>
            <a:pPr algn="ctr">
              <a:lnSpc>
                <a:spcPts val="4898"/>
              </a:lnSpc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&amp;</a:t>
            </a:r>
          </a:p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Verification</a:t>
            </a:r>
          </a:p>
        </p:txBody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4360547" y="135358"/>
            <a:ext cx="4827849" cy="10016284"/>
            <a:chOff x="0" y="0"/>
            <a:chExt cx="9182100" cy="19050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2"/>
              <a:stretch>
                <a:fillRect l="-10609" t="0" r="-10609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3"/>
              <a:stretch>
                <a:fillRect l="0" t="-208" r="0" b="-208"/>
              </a:stretch>
            </a:blipFill>
          </p:spPr>
        </p:sp>
      </p:grp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9639568" y="4538409"/>
            <a:ext cx="8228715" cy="4719891"/>
            <a:chOff x="0" y="0"/>
            <a:chExt cx="7981950" cy="457835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0" t="0" r="-18082" b="0"/>
              </a:stretch>
            </a:blipFill>
          </p:spPr>
        </p:sp>
      </p:grp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 System Admin </a:t>
            </a:r>
          </a:p>
        </p:txBody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6730076" y="135358"/>
            <a:ext cx="4827849" cy="10016284"/>
            <a:chOff x="0" y="0"/>
            <a:chExt cx="9182100" cy="19050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2"/>
              <a:stretch>
                <a:fillRect l="-10609" t="0" r="-10609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3"/>
              <a:stretch>
                <a:fillRect l="0" t="-208" r="0" b="-208"/>
              </a:stretch>
            </a:blipFill>
          </p:spPr>
        </p:sp>
      </p:grpSp>
      <p:sp>
        <p:nvSpPr>
          <p:cNvPr name="TextBox 7" id="7"/>
          <p:cNvSpPr txBox="true"/>
          <p:nvPr/>
        </p:nvSpPr>
        <p:spPr>
          <a:xfrm rot="0">
            <a:off x="14844" y="2006088"/>
            <a:ext cx="4114383" cy="12855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26"/>
              </a:lnSpc>
              <a:spcBef>
                <a:spcPct val="0"/>
              </a:spcBef>
            </a:pPr>
            <a:r>
              <a:rPr lang="en-US" sz="3732" spc="-11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Create a</a:t>
            </a:r>
            <a:r>
              <a:rPr lang="en-US" sz="3732" spc="-11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company</a:t>
            </a:r>
          </a:p>
          <a:p>
            <a:pPr algn="ctr">
              <a:lnSpc>
                <a:spcPts val="5226"/>
              </a:lnSpc>
              <a:spcBef>
                <a:spcPct val="0"/>
              </a:spcBef>
            </a:pPr>
            <a:r>
              <a:rPr lang="en-US" sz="3732" spc="-11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&amp;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38004" y="3547841"/>
            <a:ext cx="3923450" cy="12855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26"/>
              </a:lnSpc>
              <a:spcBef>
                <a:spcPct val="0"/>
              </a:spcBef>
            </a:pPr>
            <a:r>
              <a:rPr lang="en-US" sz="3732" spc="-11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Create Company </a:t>
            </a:r>
          </a:p>
          <a:p>
            <a:pPr algn="ctr">
              <a:lnSpc>
                <a:spcPts val="5226"/>
              </a:lnSpc>
              <a:spcBef>
                <a:spcPct val="0"/>
              </a:spcBef>
            </a:pPr>
            <a:r>
              <a:rPr lang="en-US" sz="3732" spc="-11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Admin</a:t>
            </a: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 System Admin 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48341" y="2048692"/>
            <a:ext cx="4372671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Create a</a:t>
            </a: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company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&amp;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4844" y="3541769"/>
            <a:ext cx="5805225" cy="6768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Create Company Admin</a:t>
            </a:r>
          </a:p>
        </p:txBody>
      </p: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043544" y="4832871"/>
            <a:ext cx="8228715" cy="4719891"/>
            <a:chOff x="0" y="0"/>
            <a:chExt cx="7981950" cy="457835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2"/>
              <a:stretch>
                <a:fillRect l="0" t="0" r="-18285" b="0"/>
              </a:stretch>
            </a:blip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9586030" y="630096"/>
            <a:ext cx="8228715" cy="4719891"/>
            <a:chOff x="0" y="0"/>
            <a:chExt cx="7981950" cy="457835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0" t="0" r="-18361" b="0"/>
              </a:stretch>
            </a:blipFill>
          </p:spPr>
        </p:sp>
      </p:grp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-1514602" y="1156331"/>
            <a:ext cx="6547102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 System Admin 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344573" y="2256527"/>
            <a:ext cx="3450710" cy="6768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Add a Product</a:t>
            </a:r>
          </a:p>
        </p:txBody>
      </p: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4351617" y="135358"/>
            <a:ext cx="4827849" cy="10016284"/>
            <a:chOff x="0" y="0"/>
            <a:chExt cx="9182100" cy="190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2"/>
              <a:stretch>
                <a:fillRect l="-10609" t="0" r="-10609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3"/>
              <a:stretch>
                <a:fillRect l="0" t="-208" r="0" b="-208"/>
              </a:stretch>
            </a:blipFill>
          </p:spPr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2051910" y="135358"/>
            <a:ext cx="4827849" cy="10016284"/>
            <a:chOff x="0" y="0"/>
            <a:chExt cx="9182100" cy="190500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4"/>
              <a:stretch>
                <a:fillRect l="-10609" t="0" r="-10609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3"/>
              <a:stretch>
                <a:fillRect l="0" t="-208" r="0" b="-208"/>
              </a:stretch>
            </a:blipFill>
          </p:spPr>
        </p:sp>
      </p:grp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676927" y="253865"/>
            <a:ext cx="3454032" cy="22437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041"/>
              </a:lnSpc>
              <a:spcBef>
                <a:spcPct val="0"/>
              </a:spcBef>
            </a:pPr>
            <a:r>
              <a:rPr lang="en-US" b="true" sz="6458" spc="-20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Features</a:t>
            </a:r>
          </a:p>
          <a:p>
            <a:pPr algn="ctr">
              <a:lnSpc>
                <a:spcPts val="9041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14844" y="1351922"/>
            <a:ext cx="13804362" cy="75872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410"/>
              </a:lnSpc>
            </a:pPr>
          </a:p>
          <a:p>
            <a:pPr algn="l" marL="988516" indent="-494258" lvl="1">
              <a:lnSpc>
                <a:spcPts val="6410"/>
              </a:lnSpc>
              <a:buFont typeface="Arial"/>
              <a:buChar char="•"/>
            </a:pPr>
            <a:r>
              <a:rPr lang="en-US" sz="4578" spc="-14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Booking System</a:t>
            </a:r>
          </a:p>
          <a:p>
            <a:pPr algn="l" marL="988516" indent="-494258" lvl="1">
              <a:lnSpc>
                <a:spcPts val="6410"/>
              </a:lnSpc>
              <a:buFont typeface="Arial"/>
              <a:buChar char="•"/>
            </a:pPr>
            <a:r>
              <a:rPr lang="en-US" sz="4578" spc="-14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Parts Shop</a:t>
            </a:r>
          </a:p>
          <a:p>
            <a:pPr algn="l" marL="988516" indent="-494258" lvl="1">
              <a:lnSpc>
                <a:spcPts val="6410"/>
              </a:lnSpc>
              <a:buFont typeface="Arial"/>
              <a:buChar char="•"/>
            </a:pPr>
            <a:r>
              <a:rPr lang="en-US" sz="4578" spc="-14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AI Assistant</a:t>
            </a:r>
          </a:p>
          <a:p>
            <a:pPr algn="l" marL="988516" indent="-494258" lvl="1">
              <a:lnSpc>
                <a:spcPts val="6410"/>
              </a:lnSpc>
              <a:buFont typeface="Arial"/>
              <a:buChar char="•"/>
            </a:pPr>
            <a:r>
              <a:rPr lang="en-US" sz="4578" spc="-14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Real-Time Communication</a:t>
            </a:r>
          </a:p>
          <a:p>
            <a:pPr algn="l" marL="988516" indent="-494258" lvl="1">
              <a:lnSpc>
                <a:spcPts val="6410"/>
              </a:lnSpc>
              <a:buFont typeface="Arial"/>
              <a:buChar char="•"/>
            </a:pPr>
            <a:r>
              <a:rPr lang="en-US" sz="4578" spc="-14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Emergency Services</a:t>
            </a:r>
          </a:p>
          <a:p>
            <a:pPr algn="l" marL="988516" indent="-494258" lvl="1">
              <a:lnSpc>
                <a:spcPts val="6410"/>
              </a:lnSpc>
              <a:buFont typeface="Arial"/>
              <a:buChar char="•"/>
            </a:pPr>
            <a:r>
              <a:rPr lang="en-US" sz="4578" spc="-14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User Feedback</a:t>
            </a:r>
          </a:p>
          <a:p>
            <a:pPr algn="l" marL="988516" indent="-494258" lvl="1">
              <a:lnSpc>
                <a:spcPts val="6410"/>
              </a:lnSpc>
              <a:buFont typeface="Arial"/>
              <a:buChar char="•"/>
            </a:pPr>
            <a:r>
              <a:rPr lang="en-US" sz="4578" spc="-14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Admin Dashboards</a:t>
            </a:r>
          </a:p>
          <a:p>
            <a:pPr algn="l" marL="988516" indent="-494258" lvl="1">
              <a:lnSpc>
                <a:spcPts val="6410"/>
              </a:lnSpc>
              <a:buFont typeface="Arial"/>
              <a:buChar char="•"/>
            </a:pPr>
            <a:r>
              <a:rPr lang="en-US" sz="4578" spc="-14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Grage Owner Dashboards</a:t>
            </a:r>
          </a:p>
          <a:p>
            <a:pPr algn="ctr">
              <a:lnSpc>
                <a:spcPts val="2344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61860" y="157472"/>
            <a:ext cx="3714704" cy="16567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681"/>
              </a:lnSpc>
              <a:spcBef>
                <a:spcPct val="0"/>
              </a:spcBef>
            </a:pPr>
            <a:r>
              <a:rPr lang="en-US" b="true" sz="4772" i="true" spc="-147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Future Work</a:t>
            </a:r>
          </a:p>
          <a:p>
            <a:pPr algn="ctr">
              <a:lnSpc>
                <a:spcPts val="6681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-1972633" y="3304227"/>
            <a:ext cx="22187113" cy="69827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131"/>
              </a:lnSpc>
            </a:pPr>
          </a:p>
          <a:p>
            <a:pPr algn="l">
              <a:lnSpc>
                <a:spcPts val="6131"/>
              </a:lnSpc>
            </a:pPr>
          </a:p>
          <a:p>
            <a:pPr algn="ctr">
              <a:lnSpc>
                <a:spcPts val="6131"/>
              </a:lnSpc>
            </a:pPr>
            <a:r>
              <a:rPr lang="en-US" b="true" sz="4379" spc="-13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Car Rental System</a:t>
            </a:r>
          </a:p>
          <a:p>
            <a:pPr algn="ctr">
              <a:lnSpc>
                <a:spcPts val="6131"/>
              </a:lnSpc>
            </a:pPr>
            <a:r>
              <a:rPr lang="en-US" b="true" sz="4379" spc="-13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Car Buy &amp; Sell Marketplace</a:t>
            </a:r>
          </a:p>
          <a:p>
            <a:pPr algn="ctr">
              <a:lnSpc>
                <a:spcPts val="6131"/>
              </a:lnSpc>
            </a:pPr>
            <a:r>
              <a:rPr lang="en-US" b="true" sz="4379" spc="-13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Subscription-Based Memberships</a:t>
            </a:r>
          </a:p>
          <a:p>
            <a:pPr algn="ctr">
              <a:lnSpc>
                <a:spcPts val="6131"/>
              </a:lnSpc>
            </a:pPr>
            <a:r>
              <a:rPr lang="en-US" b="true" sz="4379" spc="-13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Insurance Integration</a:t>
            </a:r>
          </a:p>
          <a:p>
            <a:pPr algn="ctr">
              <a:lnSpc>
                <a:spcPts val="6131"/>
              </a:lnSpc>
            </a:pPr>
            <a:r>
              <a:rPr lang="en-US" b="true" sz="4379" spc="-13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AI-Powered Predictive Maintenance</a:t>
            </a:r>
          </a:p>
          <a:p>
            <a:pPr algn="ctr">
              <a:lnSpc>
                <a:spcPts val="6131"/>
              </a:lnSpc>
            </a:pPr>
          </a:p>
          <a:p>
            <a:pPr algn="ctr">
              <a:lnSpc>
                <a:spcPts val="6131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845028" y="7313394"/>
            <a:ext cx="4054021" cy="5561653"/>
          </a:xfrm>
          <a:custGeom>
            <a:avLst/>
            <a:gdLst/>
            <a:ahLst/>
            <a:cxnLst/>
            <a:rect r="r" b="b" t="t" l="l"/>
            <a:pathLst>
              <a:path h="5561653" w="4054021">
                <a:moveTo>
                  <a:pt x="0" y="0"/>
                </a:moveTo>
                <a:lnTo>
                  <a:pt x="4054021" y="0"/>
                </a:lnTo>
                <a:lnTo>
                  <a:pt x="4054021" y="5561653"/>
                </a:lnTo>
                <a:lnTo>
                  <a:pt x="0" y="55616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12718" y="-2280182"/>
            <a:ext cx="4055533" cy="5116034"/>
          </a:xfrm>
          <a:custGeom>
            <a:avLst/>
            <a:gdLst/>
            <a:ahLst/>
            <a:cxnLst/>
            <a:rect r="r" b="b" t="t" l="l"/>
            <a:pathLst>
              <a:path h="5116034" w="4055533">
                <a:moveTo>
                  <a:pt x="0" y="0"/>
                </a:moveTo>
                <a:lnTo>
                  <a:pt x="4055533" y="0"/>
                </a:lnTo>
                <a:lnTo>
                  <a:pt x="4055533" y="5116034"/>
                </a:lnTo>
                <a:lnTo>
                  <a:pt x="0" y="51160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TextBox 4" id="4"/>
          <p:cNvSpPr txBox="true"/>
          <p:nvPr/>
        </p:nvSpPr>
        <p:spPr>
          <a:xfrm rot="0">
            <a:off x="14844" y="2203030"/>
            <a:ext cx="17229612" cy="4081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252552" indent="-626276" lvl="1">
              <a:lnSpc>
                <a:spcPts val="8122"/>
              </a:lnSpc>
              <a:buFont typeface="Arial"/>
              <a:buChar char="•"/>
            </a:pPr>
            <a:r>
              <a:rPr lang="en-US" b="true" sz="5801">
                <a:solidFill>
                  <a:srgbClr val="FFFFFF"/>
                </a:solidFill>
                <a:latin typeface="TT Bluescreens Bold"/>
                <a:ea typeface="TT Bluescreens Bold"/>
                <a:cs typeface="TT Bluescreens Bold"/>
                <a:sym typeface="TT Bluescreens Bold"/>
              </a:rPr>
              <a:t>Difficulty in finding reliable and nearby service providers.</a:t>
            </a:r>
          </a:p>
          <a:p>
            <a:pPr algn="l" marL="1252552" indent="-626276" lvl="1">
              <a:lnSpc>
                <a:spcPts val="8122"/>
              </a:lnSpc>
              <a:buFont typeface="Arial"/>
              <a:buChar char="•"/>
            </a:pPr>
            <a:r>
              <a:rPr lang="en-US" b="true" sz="5801">
                <a:solidFill>
                  <a:srgbClr val="FFFFFF"/>
                </a:solidFill>
                <a:latin typeface="TT Bluescreens Bold"/>
                <a:ea typeface="TT Bluescreens Bold"/>
                <a:cs typeface="TT Bluescreens Bold"/>
                <a:sym typeface="TT Bluescreens Bold"/>
              </a:rPr>
              <a:t>Lack of real-time communication between users and service providers.</a:t>
            </a:r>
          </a:p>
          <a:p>
            <a:pPr algn="l" marL="1252552" indent="-626276" lvl="1">
              <a:lnSpc>
                <a:spcPts val="8122"/>
              </a:lnSpc>
              <a:buFont typeface="Arial"/>
              <a:buChar char="•"/>
            </a:pPr>
            <a:r>
              <a:rPr lang="en-US" b="true" sz="5801">
                <a:solidFill>
                  <a:srgbClr val="FFFFFF"/>
                </a:solidFill>
                <a:latin typeface="TT Bluescreens Bold"/>
                <a:ea typeface="TT Bluescreens Bold"/>
                <a:cs typeface="TT Bluescreens Bold"/>
                <a:sym typeface="TT Bluescreens Bold"/>
              </a:rPr>
              <a:t>Inefficient booking and payment systems.</a:t>
            </a:r>
          </a:p>
          <a:p>
            <a:pPr algn="l" marL="1252552" indent="-626276" lvl="1">
              <a:lnSpc>
                <a:spcPts val="8122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5801">
                <a:solidFill>
                  <a:srgbClr val="FFFFFF"/>
                </a:solidFill>
                <a:latin typeface="TT Bluescreens Bold"/>
                <a:ea typeface="TT Bluescreens Bold"/>
                <a:cs typeface="TT Bluescreens Bold"/>
                <a:sym typeface="TT Bluescreens Bold"/>
              </a:rPr>
              <a:t>Limited access to emergency roadside assistanc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4844" y="413454"/>
            <a:ext cx="6477851" cy="35077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049"/>
              </a:lnSpc>
              <a:spcBef>
                <a:spcPct val="0"/>
              </a:spcBef>
            </a:pPr>
            <a:r>
              <a:rPr lang="en-US" b="true" sz="10035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Problem Statement</a:t>
            </a:r>
          </a:p>
          <a:p>
            <a:pPr algn="ctr">
              <a:lnSpc>
                <a:spcPts val="14049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14844" y="6713988"/>
            <a:ext cx="17992968" cy="32561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805706" indent="-402853" lvl="1">
              <a:lnSpc>
                <a:spcPts val="5224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731" spc="-11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Sayyarati’s S</a:t>
            </a:r>
            <a:r>
              <a:rPr lang="en-US" b="true" sz="3731" spc="-11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olution:</a:t>
            </a:r>
          </a:p>
          <a:p>
            <a:pPr algn="ctr" marL="1611412" indent="-537137" lvl="2">
              <a:lnSpc>
                <a:spcPts val="5224"/>
              </a:lnSpc>
              <a:spcBef>
                <a:spcPct val="0"/>
              </a:spcBef>
              <a:buFont typeface="Arial"/>
              <a:buChar char="⚬"/>
            </a:pPr>
            <a:r>
              <a:rPr lang="en-US" b="true" sz="3731" spc="-11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We created Sayyarati to solve these problems. It’s a platform that brings convenience, reliability, and peace of mind to car owners, making car care as simple as a few taps on your phone.</a:t>
            </a:r>
          </a:p>
          <a:p>
            <a:pPr algn="ctr">
              <a:lnSpc>
                <a:spcPts val="5224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942778" y="1028700"/>
            <a:ext cx="10402444" cy="2938690"/>
          </a:xfrm>
          <a:custGeom>
            <a:avLst/>
            <a:gdLst/>
            <a:ahLst/>
            <a:cxnLst/>
            <a:rect r="r" b="b" t="t" l="l"/>
            <a:pathLst>
              <a:path h="2938690" w="10402444">
                <a:moveTo>
                  <a:pt x="0" y="0"/>
                </a:moveTo>
                <a:lnTo>
                  <a:pt x="10402444" y="0"/>
                </a:lnTo>
                <a:lnTo>
                  <a:pt x="10402444" y="2938690"/>
                </a:lnTo>
                <a:lnTo>
                  <a:pt x="0" y="29386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3674274" y="6319610"/>
            <a:ext cx="10402444" cy="2938690"/>
          </a:xfrm>
          <a:custGeom>
            <a:avLst/>
            <a:gdLst/>
            <a:ahLst/>
            <a:cxnLst/>
            <a:rect r="r" b="b" t="t" l="l"/>
            <a:pathLst>
              <a:path h="2938690" w="10402444">
                <a:moveTo>
                  <a:pt x="0" y="2938690"/>
                </a:moveTo>
                <a:lnTo>
                  <a:pt x="10402443" y="2938690"/>
                </a:lnTo>
                <a:lnTo>
                  <a:pt x="10402443" y="0"/>
                </a:lnTo>
                <a:lnTo>
                  <a:pt x="0" y="0"/>
                </a:lnTo>
                <a:lnTo>
                  <a:pt x="0" y="293869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465714" y="3643540"/>
            <a:ext cx="11356572" cy="26892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63"/>
              </a:lnSpc>
            </a:pPr>
            <a:r>
              <a:rPr lang="en-US" sz="15545">
                <a:solidFill>
                  <a:srgbClr val="FFFFFF"/>
                </a:solidFill>
                <a:latin typeface="Chewy"/>
                <a:ea typeface="Chewy"/>
                <a:cs typeface="Chewy"/>
                <a:sym typeface="Chewy"/>
              </a:rPr>
              <a:t>Thank You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407950" y="8261919"/>
            <a:ext cx="4054021" cy="5561653"/>
          </a:xfrm>
          <a:custGeom>
            <a:avLst/>
            <a:gdLst/>
            <a:ahLst/>
            <a:cxnLst/>
            <a:rect r="r" b="b" t="t" l="l"/>
            <a:pathLst>
              <a:path h="5561653" w="4054021">
                <a:moveTo>
                  <a:pt x="0" y="0"/>
                </a:moveTo>
                <a:lnTo>
                  <a:pt x="4054021" y="0"/>
                </a:lnTo>
                <a:lnTo>
                  <a:pt x="4054021" y="5561653"/>
                </a:lnTo>
                <a:lnTo>
                  <a:pt x="0" y="55616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12718" y="-2280182"/>
            <a:ext cx="4055533" cy="5116034"/>
          </a:xfrm>
          <a:custGeom>
            <a:avLst/>
            <a:gdLst/>
            <a:ahLst/>
            <a:cxnLst/>
            <a:rect r="r" b="b" t="t" l="l"/>
            <a:pathLst>
              <a:path h="5116034" w="4055533">
                <a:moveTo>
                  <a:pt x="0" y="0"/>
                </a:moveTo>
                <a:lnTo>
                  <a:pt x="4055533" y="0"/>
                </a:lnTo>
                <a:lnTo>
                  <a:pt x="4055533" y="5116034"/>
                </a:lnTo>
                <a:lnTo>
                  <a:pt x="0" y="51160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10979311" y="3517720"/>
            <a:ext cx="10266814" cy="3453877"/>
          </a:xfrm>
          <a:custGeom>
            <a:avLst/>
            <a:gdLst/>
            <a:ahLst/>
            <a:cxnLst/>
            <a:rect r="r" b="b" t="t" l="l"/>
            <a:pathLst>
              <a:path h="3453877" w="10266814">
                <a:moveTo>
                  <a:pt x="0" y="0"/>
                </a:moveTo>
                <a:lnTo>
                  <a:pt x="10266814" y="0"/>
                </a:lnTo>
                <a:lnTo>
                  <a:pt x="10266814" y="3453878"/>
                </a:lnTo>
                <a:lnTo>
                  <a:pt x="0" y="345387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142542">
            <a:off x="14094368" y="3822017"/>
            <a:ext cx="2991782" cy="1872088"/>
          </a:xfrm>
          <a:custGeom>
            <a:avLst/>
            <a:gdLst/>
            <a:ahLst/>
            <a:cxnLst/>
            <a:rect r="r" b="b" t="t" l="l"/>
            <a:pathLst>
              <a:path h="1872088" w="2991782">
                <a:moveTo>
                  <a:pt x="0" y="0"/>
                </a:moveTo>
                <a:lnTo>
                  <a:pt x="2991781" y="0"/>
                </a:lnTo>
                <a:lnTo>
                  <a:pt x="2991781" y="1872088"/>
                </a:lnTo>
                <a:lnTo>
                  <a:pt x="0" y="187208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545380" y="3887616"/>
            <a:ext cx="5432580" cy="2316411"/>
          </a:xfrm>
          <a:custGeom>
            <a:avLst/>
            <a:gdLst/>
            <a:ahLst/>
            <a:cxnLst/>
            <a:rect r="r" b="b" t="t" l="l"/>
            <a:pathLst>
              <a:path h="2316411" w="5432580">
                <a:moveTo>
                  <a:pt x="0" y="0"/>
                </a:moveTo>
                <a:lnTo>
                  <a:pt x="5432581" y="0"/>
                </a:lnTo>
                <a:lnTo>
                  <a:pt x="5432581" y="2316411"/>
                </a:lnTo>
                <a:lnTo>
                  <a:pt x="0" y="231641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34554" y="3004455"/>
            <a:ext cx="2545970" cy="2326763"/>
          </a:xfrm>
          <a:custGeom>
            <a:avLst/>
            <a:gdLst/>
            <a:ahLst/>
            <a:cxnLst/>
            <a:rect r="r" b="b" t="t" l="l"/>
            <a:pathLst>
              <a:path h="2326763" w="2545970">
                <a:moveTo>
                  <a:pt x="0" y="0"/>
                </a:moveTo>
                <a:lnTo>
                  <a:pt x="2545970" y="0"/>
                </a:lnTo>
                <a:lnTo>
                  <a:pt x="2545970" y="2326764"/>
                </a:lnTo>
                <a:lnTo>
                  <a:pt x="0" y="2326764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860333" y="5091307"/>
            <a:ext cx="1152285" cy="1152285"/>
          </a:xfrm>
          <a:custGeom>
            <a:avLst/>
            <a:gdLst/>
            <a:ahLst/>
            <a:cxnLst/>
            <a:rect r="r" b="b" t="t" l="l"/>
            <a:pathLst>
              <a:path h="1152285" w="1152285">
                <a:moveTo>
                  <a:pt x="0" y="0"/>
                </a:moveTo>
                <a:lnTo>
                  <a:pt x="1152285" y="0"/>
                </a:lnTo>
                <a:lnTo>
                  <a:pt x="1152285" y="1152284"/>
                </a:lnTo>
                <a:lnTo>
                  <a:pt x="0" y="115228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5936296" y="4920259"/>
            <a:ext cx="1152285" cy="1152285"/>
          </a:xfrm>
          <a:custGeom>
            <a:avLst/>
            <a:gdLst/>
            <a:ahLst/>
            <a:cxnLst/>
            <a:rect r="r" b="b" t="t" l="l"/>
            <a:pathLst>
              <a:path h="1152285" w="1152285">
                <a:moveTo>
                  <a:pt x="0" y="0"/>
                </a:moveTo>
                <a:lnTo>
                  <a:pt x="1152285" y="0"/>
                </a:lnTo>
                <a:lnTo>
                  <a:pt x="1152285" y="1152285"/>
                </a:lnTo>
                <a:lnTo>
                  <a:pt x="0" y="1152285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96650" y="3549506"/>
            <a:ext cx="1279650" cy="1279650"/>
          </a:xfrm>
          <a:custGeom>
            <a:avLst/>
            <a:gdLst/>
            <a:ahLst/>
            <a:cxnLst/>
            <a:rect r="r" b="b" t="t" l="l"/>
            <a:pathLst>
              <a:path h="1279650" w="1279650">
                <a:moveTo>
                  <a:pt x="0" y="0"/>
                </a:moveTo>
                <a:lnTo>
                  <a:pt x="1279650" y="0"/>
                </a:lnTo>
                <a:lnTo>
                  <a:pt x="1279650" y="1279650"/>
                </a:lnTo>
                <a:lnTo>
                  <a:pt x="0" y="1279650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646071" y="6312084"/>
            <a:ext cx="899310" cy="1459978"/>
          </a:xfrm>
          <a:custGeom>
            <a:avLst/>
            <a:gdLst/>
            <a:ahLst/>
            <a:cxnLst/>
            <a:rect r="r" b="b" t="t" l="l"/>
            <a:pathLst>
              <a:path h="1459978" w="899310">
                <a:moveTo>
                  <a:pt x="0" y="0"/>
                </a:moveTo>
                <a:lnTo>
                  <a:pt x="899309" y="0"/>
                </a:lnTo>
                <a:lnTo>
                  <a:pt x="899309" y="1459978"/>
                </a:lnTo>
                <a:lnTo>
                  <a:pt x="0" y="1459978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6219619" y="7313277"/>
            <a:ext cx="899310" cy="1465866"/>
          </a:xfrm>
          <a:custGeom>
            <a:avLst/>
            <a:gdLst/>
            <a:ahLst/>
            <a:cxnLst/>
            <a:rect r="r" b="b" t="t" l="l"/>
            <a:pathLst>
              <a:path h="1465866" w="899310">
                <a:moveTo>
                  <a:pt x="0" y="0"/>
                </a:moveTo>
                <a:lnTo>
                  <a:pt x="899310" y="0"/>
                </a:lnTo>
                <a:lnTo>
                  <a:pt x="899310" y="1465865"/>
                </a:lnTo>
                <a:lnTo>
                  <a:pt x="0" y="1465865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4947600" y="6526877"/>
            <a:ext cx="899310" cy="1465843"/>
          </a:xfrm>
          <a:custGeom>
            <a:avLst/>
            <a:gdLst/>
            <a:ahLst/>
            <a:cxnLst/>
            <a:rect r="r" b="b" t="t" l="l"/>
            <a:pathLst>
              <a:path h="1465843" w="899310">
                <a:moveTo>
                  <a:pt x="0" y="0"/>
                </a:moveTo>
                <a:lnTo>
                  <a:pt x="899310" y="0"/>
                </a:lnTo>
                <a:lnTo>
                  <a:pt x="899310" y="1465843"/>
                </a:lnTo>
                <a:lnTo>
                  <a:pt x="0" y="1465843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true" rot="0">
            <a:off x="7844781" y="3623392"/>
            <a:ext cx="3592584" cy="3515036"/>
          </a:xfrm>
          <a:custGeom>
            <a:avLst/>
            <a:gdLst/>
            <a:ahLst/>
            <a:cxnLst/>
            <a:rect r="r" b="b" t="t" l="l"/>
            <a:pathLst>
              <a:path h="3515036" w="3592584">
                <a:moveTo>
                  <a:pt x="0" y="3515036"/>
                </a:moveTo>
                <a:lnTo>
                  <a:pt x="3592584" y="3515036"/>
                </a:lnTo>
                <a:lnTo>
                  <a:pt x="3592584" y="0"/>
                </a:lnTo>
                <a:lnTo>
                  <a:pt x="0" y="0"/>
                </a:lnTo>
                <a:lnTo>
                  <a:pt x="0" y="3515036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-190838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7673731" y="4197394"/>
            <a:ext cx="1787825" cy="1787825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9377" lIns="59377" bIns="59377" rIns="59377"/>
            <a:lstStyle/>
            <a:p>
              <a:pPr algn="ctr">
                <a:lnSpc>
                  <a:spcPts val="3600"/>
                </a:lnSpc>
              </a:pPr>
            </a:p>
          </p:txBody>
        </p:sp>
      </p:grpSp>
      <p:sp>
        <p:nvSpPr>
          <p:cNvPr name="Freeform 18" id="18"/>
          <p:cNvSpPr/>
          <p:nvPr/>
        </p:nvSpPr>
        <p:spPr>
          <a:xfrm flipH="false" flipV="false" rot="0">
            <a:off x="5974093" y="3913836"/>
            <a:ext cx="3399276" cy="2263971"/>
          </a:xfrm>
          <a:custGeom>
            <a:avLst/>
            <a:gdLst/>
            <a:ahLst/>
            <a:cxnLst/>
            <a:rect r="r" b="b" t="t" l="l"/>
            <a:pathLst>
              <a:path h="2263971" w="3399276">
                <a:moveTo>
                  <a:pt x="0" y="0"/>
                </a:moveTo>
                <a:lnTo>
                  <a:pt x="3399276" y="0"/>
                </a:lnTo>
                <a:lnTo>
                  <a:pt x="3399276" y="2263971"/>
                </a:lnTo>
                <a:lnTo>
                  <a:pt x="0" y="2263971"/>
                </a:lnTo>
                <a:lnTo>
                  <a:pt x="0" y="0"/>
                </a:lnTo>
                <a:close/>
              </a:path>
            </a:pathLst>
          </a:custGeom>
          <a:blipFill>
            <a:blip r:embed="rId23"/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573735" y="296601"/>
            <a:ext cx="6411748" cy="1726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049"/>
              </a:lnSpc>
              <a:spcBef>
                <a:spcPct val="0"/>
              </a:spcBef>
            </a:pPr>
            <a:r>
              <a:rPr lang="en-US" b="true" sz="10035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Technologies Used</a:t>
            </a:r>
            <a:r>
              <a:rPr lang="en-US" b="true" sz="10035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 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2740571" y="4510377"/>
            <a:ext cx="337863" cy="4453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91"/>
              </a:lnSpc>
            </a:pPr>
            <a:r>
              <a:rPr lang="en-US" sz="2565" spc="15">
                <a:solidFill>
                  <a:srgbClr val="002B92"/>
                </a:solidFill>
                <a:latin typeface="IBM Plex Sans"/>
                <a:ea typeface="IBM Plex Sans"/>
                <a:cs typeface="IBM Plex Sans"/>
                <a:sym typeface="IBM Plex Sans"/>
              </a:rPr>
              <a:t>01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270751" y="5754077"/>
            <a:ext cx="1677674" cy="6600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32"/>
              </a:lnSpc>
            </a:pPr>
            <a:r>
              <a:rPr lang="en-US" sz="3737" spc="-11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Flutter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68639" y="7769097"/>
            <a:ext cx="2375972" cy="5755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71"/>
              </a:lnSpc>
            </a:pPr>
            <a:r>
              <a:rPr lang="en-US" sz="3265" spc="-10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FRONT END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5602899" y="8682781"/>
            <a:ext cx="2177160" cy="5755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71"/>
              </a:lnSpc>
            </a:pPr>
            <a:r>
              <a:rPr lang="en-US" sz="3265" spc="-10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BACK END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4252890" y="8164411"/>
            <a:ext cx="2299838" cy="5755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71"/>
              </a:lnSpc>
            </a:pPr>
            <a:r>
              <a:rPr lang="en-US" sz="3265" spc="-10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DATABASE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5096432" y="6050751"/>
            <a:ext cx="3190095" cy="12863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24"/>
              </a:lnSpc>
            </a:pPr>
            <a:r>
              <a:rPr lang="en-US" sz="3731" spc="-11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NODE JS &amp; </a:t>
            </a:r>
          </a:p>
          <a:p>
            <a:pPr algn="ctr">
              <a:lnSpc>
                <a:spcPts val="5224"/>
              </a:lnSpc>
            </a:pPr>
            <a:r>
              <a:rPr lang="en-US" sz="3731" spc="-11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EXPRESS JS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4501711" y="6005869"/>
            <a:ext cx="1802196" cy="659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24"/>
              </a:lnSpc>
            </a:pPr>
            <a:r>
              <a:rPr lang="en-US" sz="3731" spc="-11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MY SQL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7235653" y="5412470"/>
            <a:ext cx="408733" cy="4558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0"/>
              </a:lnSpc>
            </a:pPr>
            <a:r>
              <a:rPr lang="en-US" sz="2571" spc="12">
                <a:solidFill>
                  <a:srgbClr val="002B92"/>
                </a:solidFill>
                <a:latin typeface="IBM Plex Sans"/>
                <a:ea typeface="IBM Plex Sans"/>
                <a:cs typeface="IBM Plex Sans"/>
                <a:sym typeface="IBM Plex Sans"/>
              </a:rPr>
              <a:t>02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6303907" y="5302705"/>
            <a:ext cx="417064" cy="4558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0"/>
              </a:lnSpc>
            </a:pPr>
            <a:r>
              <a:rPr lang="en-US" sz="2571" spc="12">
                <a:solidFill>
                  <a:srgbClr val="002B92"/>
                </a:solidFill>
                <a:latin typeface="IBM Plex Sans"/>
                <a:ea typeface="IBM Plex Sans"/>
                <a:cs typeface="IBM Plex Sans"/>
                <a:sym typeface="IBM Plex Sans"/>
              </a:rPr>
              <a:t>03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407950" y="8261919"/>
            <a:ext cx="4054021" cy="5561653"/>
          </a:xfrm>
          <a:custGeom>
            <a:avLst/>
            <a:gdLst/>
            <a:ahLst/>
            <a:cxnLst/>
            <a:rect r="r" b="b" t="t" l="l"/>
            <a:pathLst>
              <a:path h="5561653" w="4054021">
                <a:moveTo>
                  <a:pt x="0" y="0"/>
                </a:moveTo>
                <a:lnTo>
                  <a:pt x="4054021" y="0"/>
                </a:lnTo>
                <a:lnTo>
                  <a:pt x="4054021" y="5561653"/>
                </a:lnTo>
                <a:lnTo>
                  <a:pt x="0" y="55616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12718" y="-2280182"/>
            <a:ext cx="4055533" cy="5116034"/>
          </a:xfrm>
          <a:custGeom>
            <a:avLst/>
            <a:gdLst/>
            <a:ahLst/>
            <a:cxnLst/>
            <a:rect r="r" b="b" t="t" l="l"/>
            <a:pathLst>
              <a:path h="5116034" w="4055533">
                <a:moveTo>
                  <a:pt x="0" y="0"/>
                </a:moveTo>
                <a:lnTo>
                  <a:pt x="4055533" y="0"/>
                </a:lnTo>
                <a:lnTo>
                  <a:pt x="4055533" y="5116034"/>
                </a:lnTo>
                <a:lnTo>
                  <a:pt x="0" y="51160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7214325" y="3205889"/>
            <a:ext cx="10266814" cy="3453877"/>
          </a:xfrm>
          <a:custGeom>
            <a:avLst/>
            <a:gdLst/>
            <a:ahLst/>
            <a:cxnLst/>
            <a:rect r="r" b="b" t="t" l="l"/>
            <a:pathLst>
              <a:path h="3453877" w="10266814">
                <a:moveTo>
                  <a:pt x="0" y="0"/>
                </a:moveTo>
                <a:lnTo>
                  <a:pt x="10266814" y="0"/>
                </a:lnTo>
                <a:lnTo>
                  <a:pt x="10266814" y="3453877"/>
                </a:lnTo>
                <a:lnTo>
                  <a:pt x="0" y="345387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350456" y="3916806"/>
            <a:ext cx="5432580" cy="2316411"/>
          </a:xfrm>
          <a:custGeom>
            <a:avLst/>
            <a:gdLst/>
            <a:ahLst/>
            <a:cxnLst/>
            <a:rect r="r" b="b" t="t" l="l"/>
            <a:pathLst>
              <a:path h="2316411" w="5432580">
                <a:moveTo>
                  <a:pt x="0" y="0"/>
                </a:moveTo>
                <a:lnTo>
                  <a:pt x="5432580" y="0"/>
                </a:lnTo>
                <a:lnTo>
                  <a:pt x="5432580" y="2316410"/>
                </a:lnTo>
                <a:lnTo>
                  <a:pt x="0" y="231641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68639" y="3133331"/>
            <a:ext cx="2545970" cy="2326763"/>
          </a:xfrm>
          <a:custGeom>
            <a:avLst/>
            <a:gdLst/>
            <a:ahLst/>
            <a:cxnLst/>
            <a:rect r="r" b="b" t="t" l="l"/>
            <a:pathLst>
              <a:path h="2326763" w="2545970">
                <a:moveTo>
                  <a:pt x="0" y="0"/>
                </a:moveTo>
                <a:lnTo>
                  <a:pt x="2545970" y="0"/>
                </a:lnTo>
                <a:lnTo>
                  <a:pt x="2545970" y="2326764"/>
                </a:lnTo>
                <a:lnTo>
                  <a:pt x="0" y="232676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860333" y="5091307"/>
            <a:ext cx="1152285" cy="1152285"/>
          </a:xfrm>
          <a:custGeom>
            <a:avLst/>
            <a:gdLst/>
            <a:ahLst/>
            <a:cxnLst/>
            <a:rect r="r" b="b" t="t" l="l"/>
            <a:pathLst>
              <a:path h="1152285" w="1152285">
                <a:moveTo>
                  <a:pt x="0" y="0"/>
                </a:moveTo>
                <a:lnTo>
                  <a:pt x="1152285" y="0"/>
                </a:lnTo>
                <a:lnTo>
                  <a:pt x="1152285" y="1152284"/>
                </a:lnTo>
                <a:lnTo>
                  <a:pt x="0" y="115228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2132979" y="4374458"/>
            <a:ext cx="1152285" cy="1152285"/>
          </a:xfrm>
          <a:custGeom>
            <a:avLst/>
            <a:gdLst/>
            <a:ahLst/>
            <a:cxnLst/>
            <a:rect r="r" b="b" t="t" l="l"/>
            <a:pathLst>
              <a:path h="1152285" w="1152285">
                <a:moveTo>
                  <a:pt x="0" y="0"/>
                </a:moveTo>
                <a:lnTo>
                  <a:pt x="1152285" y="0"/>
                </a:lnTo>
                <a:lnTo>
                  <a:pt x="1152285" y="1152285"/>
                </a:lnTo>
                <a:lnTo>
                  <a:pt x="0" y="1152285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5879346" y="4545950"/>
            <a:ext cx="1356307" cy="1215213"/>
          </a:xfrm>
          <a:custGeom>
            <a:avLst/>
            <a:gdLst/>
            <a:ahLst/>
            <a:cxnLst/>
            <a:rect r="r" b="b" t="t" l="l"/>
            <a:pathLst>
              <a:path h="1215213" w="1356307">
                <a:moveTo>
                  <a:pt x="0" y="0"/>
                </a:moveTo>
                <a:lnTo>
                  <a:pt x="1356307" y="0"/>
                </a:lnTo>
                <a:lnTo>
                  <a:pt x="1356307" y="1215213"/>
                </a:lnTo>
                <a:lnTo>
                  <a:pt x="0" y="1215213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-1161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440812" y="3595715"/>
            <a:ext cx="1401623" cy="1337113"/>
          </a:xfrm>
          <a:custGeom>
            <a:avLst/>
            <a:gdLst/>
            <a:ahLst/>
            <a:cxnLst/>
            <a:rect r="r" b="b" t="t" l="l"/>
            <a:pathLst>
              <a:path h="1337113" w="1401623">
                <a:moveTo>
                  <a:pt x="0" y="0"/>
                </a:moveTo>
                <a:lnTo>
                  <a:pt x="1401623" y="0"/>
                </a:lnTo>
                <a:lnTo>
                  <a:pt x="1401623" y="1337113"/>
                </a:lnTo>
                <a:lnTo>
                  <a:pt x="0" y="1337113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1080614" y="3818091"/>
            <a:ext cx="1628508" cy="1171918"/>
          </a:xfrm>
          <a:custGeom>
            <a:avLst/>
            <a:gdLst/>
            <a:ahLst/>
            <a:cxnLst/>
            <a:rect r="r" b="b" t="t" l="l"/>
            <a:pathLst>
              <a:path h="1171918" w="1628508">
                <a:moveTo>
                  <a:pt x="0" y="0"/>
                </a:moveTo>
                <a:lnTo>
                  <a:pt x="1628508" y="0"/>
                </a:lnTo>
                <a:lnTo>
                  <a:pt x="1628508" y="1171918"/>
                </a:lnTo>
                <a:lnTo>
                  <a:pt x="0" y="1171918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l="-21254" t="0" r="-14135" b="-5357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573735" y="296601"/>
            <a:ext cx="6411748" cy="17264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049"/>
              </a:lnSpc>
              <a:spcBef>
                <a:spcPct val="0"/>
              </a:spcBef>
            </a:pPr>
            <a:r>
              <a:rPr lang="en-US" b="true" sz="10035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Technologies Used</a:t>
            </a:r>
            <a:r>
              <a:rPr lang="en-US" b="true" sz="10035" i="true">
                <a:solidFill>
                  <a:srgbClr val="FFFFFF"/>
                </a:solidFill>
                <a:latin typeface="TT Bluescreens Bold Italics"/>
                <a:ea typeface="TT Bluescreens Bold Italics"/>
                <a:cs typeface="TT Bluescreens Bold Italics"/>
                <a:sym typeface="TT Bluescreens Bold Italics"/>
              </a:rPr>
              <a:t>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54279" y="5752658"/>
            <a:ext cx="2374690" cy="6160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32"/>
              </a:lnSpc>
            </a:pPr>
            <a:r>
              <a:rPr lang="en-US" sz="3737" spc="-11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FIREBASE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513502" y="6645107"/>
            <a:ext cx="2693663" cy="61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24"/>
              </a:lnSpc>
            </a:pPr>
            <a:r>
              <a:rPr lang="en-US" sz="3731" spc="-11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Cloudinary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0408487" y="5885285"/>
            <a:ext cx="3512945" cy="61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24"/>
              </a:lnSpc>
            </a:pPr>
            <a:r>
              <a:rPr lang="en-US" sz="3731" spc="-11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AZURE MYSQL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4468596" y="7095754"/>
            <a:ext cx="4389977" cy="616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24"/>
              </a:lnSpc>
            </a:pPr>
            <a:r>
              <a:rPr lang="en-US" sz="3731" spc="-11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GOOGLE  MAP</a:t>
            </a:r>
          </a:p>
        </p:txBody>
      </p:sp>
      <p:sp>
        <p:nvSpPr>
          <p:cNvPr name="Freeform 17" id="17"/>
          <p:cNvSpPr/>
          <p:nvPr/>
        </p:nvSpPr>
        <p:spPr>
          <a:xfrm flipH="true" flipV="false" rot="0">
            <a:off x="-3713502" y="4027796"/>
            <a:ext cx="4872730" cy="2077695"/>
          </a:xfrm>
          <a:custGeom>
            <a:avLst/>
            <a:gdLst/>
            <a:ahLst/>
            <a:cxnLst/>
            <a:rect r="r" b="b" t="t" l="l"/>
            <a:pathLst>
              <a:path h="2077695" w="4872730">
                <a:moveTo>
                  <a:pt x="4872730" y="0"/>
                </a:moveTo>
                <a:lnTo>
                  <a:pt x="0" y="0"/>
                </a:lnTo>
                <a:lnTo>
                  <a:pt x="0" y="2077695"/>
                </a:lnTo>
                <a:lnTo>
                  <a:pt x="4872730" y="2077695"/>
                </a:lnTo>
                <a:lnTo>
                  <a:pt x="487273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43544" y="5143500"/>
            <a:ext cx="3731250" cy="3731250"/>
          </a:xfrm>
          <a:custGeom>
            <a:avLst/>
            <a:gdLst/>
            <a:ahLst/>
            <a:cxnLst/>
            <a:rect r="r" b="b" t="t" l="l"/>
            <a:pathLst>
              <a:path h="3731250" w="3731250">
                <a:moveTo>
                  <a:pt x="0" y="0"/>
                </a:moveTo>
                <a:lnTo>
                  <a:pt x="3731250" y="0"/>
                </a:lnTo>
                <a:lnTo>
                  <a:pt x="3731250" y="3731250"/>
                </a:lnTo>
                <a:lnTo>
                  <a:pt x="0" y="37312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436547" y="5143500"/>
            <a:ext cx="2707453" cy="3347700"/>
          </a:xfrm>
          <a:custGeom>
            <a:avLst/>
            <a:gdLst/>
            <a:ahLst/>
            <a:cxnLst/>
            <a:rect r="r" b="b" t="t" l="l"/>
            <a:pathLst>
              <a:path h="3347700" w="2707453">
                <a:moveTo>
                  <a:pt x="0" y="0"/>
                </a:moveTo>
                <a:lnTo>
                  <a:pt x="2707453" y="0"/>
                </a:lnTo>
                <a:lnTo>
                  <a:pt x="2707453" y="3347700"/>
                </a:lnTo>
                <a:lnTo>
                  <a:pt x="0" y="33477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051267" y="5143500"/>
            <a:ext cx="3328792" cy="3328792"/>
          </a:xfrm>
          <a:custGeom>
            <a:avLst/>
            <a:gdLst/>
            <a:ahLst/>
            <a:cxnLst/>
            <a:rect r="r" b="b" t="t" l="l"/>
            <a:pathLst>
              <a:path h="3328792" w="3328792">
                <a:moveTo>
                  <a:pt x="0" y="0"/>
                </a:moveTo>
                <a:lnTo>
                  <a:pt x="3328792" y="0"/>
                </a:lnTo>
                <a:lnTo>
                  <a:pt x="3328792" y="3328792"/>
                </a:lnTo>
                <a:lnTo>
                  <a:pt x="0" y="332879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806303" y="5286600"/>
            <a:ext cx="3177083" cy="3420816"/>
          </a:xfrm>
          <a:custGeom>
            <a:avLst/>
            <a:gdLst/>
            <a:ahLst/>
            <a:cxnLst/>
            <a:rect r="r" b="b" t="t" l="l"/>
            <a:pathLst>
              <a:path h="3420816" w="3177083">
                <a:moveTo>
                  <a:pt x="0" y="0"/>
                </a:moveTo>
                <a:lnTo>
                  <a:pt x="3177083" y="0"/>
                </a:lnTo>
                <a:lnTo>
                  <a:pt x="3177083" y="3420815"/>
                </a:lnTo>
                <a:lnTo>
                  <a:pt x="0" y="342081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711137" y="629951"/>
            <a:ext cx="3700091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b="true" sz="3966" spc="-122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2953908" y="1951021"/>
            <a:ext cx="11688153" cy="1160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93"/>
              </a:lnSpc>
              <a:spcBef>
                <a:spcPct val="0"/>
              </a:spcBef>
            </a:pPr>
            <a:r>
              <a:rPr lang="en-US" sz="3352" spc="-10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Sayyarati is designed to cater to four main user roles, each with unique needs and functionalities.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605651" y="3629323"/>
            <a:ext cx="3805578" cy="12440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62"/>
              </a:lnSpc>
              <a:spcBef>
                <a:spcPct val="0"/>
              </a:spcBef>
            </a:pPr>
            <a:r>
              <a:rPr lang="en-US" b="true" sz="3616" i="true" spc="-112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User (Car Owner)</a:t>
            </a:r>
          </a:p>
          <a:p>
            <a:pPr algn="ctr">
              <a:lnSpc>
                <a:spcPts val="5062"/>
              </a:lnSpc>
              <a:spcBef>
                <a:spcPct val="0"/>
              </a:spcBef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4814985" y="3659753"/>
            <a:ext cx="5776000" cy="11831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35"/>
              </a:lnSpc>
              <a:spcBef>
                <a:spcPct val="0"/>
              </a:spcBef>
            </a:pPr>
            <a:r>
              <a:rPr lang="en-US" b="true" sz="3382" i="true" spc="-104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Employee (Service Provider)</a:t>
            </a:r>
          </a:p>
          <a:p>
            <a:pPr algn="ctr">
              <a:lnSpc>
                <a:spcPts val="4735"/>
              </a:lnSpc>
              <a:spcBef>
                <a:spcPct val="0"/>
              </a:spcBef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11485823" y="3659753"/>
            <a:ext cx="3193535" cy="1202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Garage Owner</a:t>
            </a:r>
          </a:p>
          <a:p>
            <a:pPr algn="ctr">
              <a:lnSpc>
                <a:spcPts val="4898"/>
              </a:lnSpc>
              <a:spcBef>
                <a:spcPct val="0"/>
              </a:spcBef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15614065" y="3701224"/>
            <a:ext cx="1561559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Admin 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2B9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6730076" y="135358"/>
            <a:ext cx="4827849" cy="10016284"/>
            <a:chOff x="0" y="0"/>
            <a:chExt cx="9182100" cy="1905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395859" y="240665"/>
              <a:ext cx="8381873" cy="18062447"/>
            </a:xfrm>
            <a:custGeom>
              <a:avLst/>
              <a:gdLst/>
              <a:ahLst/>
              <a:cxnLst/>
              <a:rect r="r" b="b" t="t" l="l"/>
              <a:pathLst>
                <a:path h="18062447" w="8381873">
                  <a:moveTo>
                    <a:pt x="7301738" y="18062447"/>
                  </a:moveTo>
                  <a:lnTo>
                    <a:pt x="1080008" y="18062447"/>
                  </a:lnTo>
                  <a:cubicBezTo>
                    <a:pt x="483489" y="18062447"/>
                    <a:pt x="0" y="17578832"/>
                    <a:pt x="0" y="16982439"/>
                  </a:cubicBezTo>
                  <a:lnTo>
                    <a:pt x="0" y="1082675"/>
                  </a:lnTo>
                  <a:cubicBezTo>
                    <a:pt x="0" y="484759"/>
                    <a:pt x="484759" y="0"/>
                    <a:pt x="1082675" y="0"/>
                  </a:cubicBezTo>
                  <a:lnTo>
                    <a:pt x="7299071" y="0"/>
                  </a:lnTo>
                  <a:cubicBezTo>
                    <a:pt x="7896988" y="0"/>
                    <a:pt x="8381619" y="484759"/>
                    <a:pt x="8381619" y="1082548"/>
                  </a:cubicBezTo>
                  <a:lnTo>
                    <a:pt x="8381619" y="16982439"/>
                  </a:lnTo>
                  <a:cubicBezTo>
                    <a:pt x="8381873" y="17578959"/>
                    <a:pt x="7898384" y="18062447"/>
                    <a:pt x="7301738" y="18062447"/>
                  </a:cubicBezTo>
                  <a:close/>
                </a:path>
              </a:pathLst>
            </a:custGeom>
            <a:blipFill>
              <a:blip r:embed="rId2"/>
              <a:stretch>
                <a:fillRect l="-10609" t="0" r="-10609" b="0"/>
              </a:stretch>
            </a:blip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91821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182100">
                  <a:moveTo>
                    <a:pt x="9182100" y="0"/>
                  </a:moveTo>
                  <a:lnTo>
                    <a:pt x="9182100" y="19050000"/>
                  </a:lnTo>
                  <a:lnTo>
                    <a:pt x="0" y="19050000"/>
                  </a:lnTo>
                  <a:lnTo>
                    <a:pt x="0" y="0"/>
                  </a:lnTo>
                  <a:lnTo>
                    <a:pt x="9182100" y="0"/>
                  </a:lnTo>
                  <a:close/>
                </a:path>
              </a:pathLst>
            </a:custGeom>
            <a:blipFill>
              <a:blip r:embed="rId3"/>
              <a:stretch>
                <a:fillRect l="0" t="-208" r="0" b="-208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248341" y="368229"/>
            <a:ext cx="3643174" cy="1378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3"/>
              </a:lnSpc>
              <a:spcBef>
                <a:spcPct val="0"/>
              </a:spcBef>
            </a:pPr>
            <a:r>
              <a:rPr lang="en-US" sz="3966" spc="-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App &amp; Features</a:t>
            </a:r>
          </a:p>
          <a:p>
            <a:pPr algn="ctr">
              <a:lnSpc>
                <a:spcPts val="5553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248341" y="1418052"/>
            <a:ext cx="3329080" cy="5901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8"/>
              </a:lnSpc>
              <a:spcBef>
                <a:spcPct val="0"/>
              </a:spcBef>
            </a:pPr>
            <a:r>
              <a:rPr lang="en-US" b="true" sz="3499" i="true" spc="-108">
                <a:solidFill>
                  <a:srgbClr val="FFFFF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Welcome Page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DAGQSBWOAcg</dc:identifier>
  <dcterms:modified xsi:type="dcterms:W3CDTF">2011-08-01T06:04:30Z</dcterms:modified>
  <cp:revision>1</cp:revision>
  <dc:title>soft grad</dc:title>
</cp:coreProperties>
</file>