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2" r:id="rId2"/>
    <p:sldId id="263" r:id="rId3"/>
    <p:sldId id="261" r:id="rId4"/>
    <p:sldId id="265" r:id="rId5"/>
    <p:sldId id="258" r:id="rId6"/>
    <p:sldId id="264" r:id="rId7"/>
    <p:sldId id="259" r:id="rId8"/>
    <p:sldId id="260" r:id="rId9"/>
    <p:sldId id="272" r:id="rId10"/>
    <p:sldId id="268" r:id="rId11"/>
    <p:sldId id="269" r:id="rId12"/>
    <p:sldId id="266" r:id="rId13"/>
    <p:sldId id="267" r:id="rId14"/>
    <p:sldId id="271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300" y="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EDD8B8D-17BC-4A7C-AAC3-43260602BA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A1AE436-B1A5-4DC2-A87F-9F9A70168B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5E57DFB-E20B-483D-AE55-D4FC1CCCD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7B106-F3D3-4B91-8CB1-D0468EF03E4A}" type="datetimeFigureOut">
              <a:rPr lang="en-US" smtClean="0"/>
              <a:t>5/22/2021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442DB4C-3F3F-4D35-BA6C-93A898266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A1D1DA2-88EC-4A5B-A42E-807A08C96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33BDF-6A6E-45C5-9C22-F71A020BA8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736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A9EFFD-AD5E-4F7E-8624-84A5D74CF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947D596C-42EC-488A-BD08-79379C1D9B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50D7AA3-577D-4880-8FF1-465AB292D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7B106-F3D3-4B91-8CB1-D0468EF03E4A}" type="datetimeFigureOut">
              <a:rPr lang="en-US" smtClean="0"/>
              <a:t>5/22/2021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C792EA2-CB6E-4135-B5A3-3423D2466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3F8215E-E06D-4024-BA52-1DB65B0E9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33BDF-6A6E-45C5-9C22-F71A020BA8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010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89337F5D-4E1B-4DCD-9B64-7CBCD6B57A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BEF62058-EE8A-4109-9A56-44E5849D71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E8724EC-5EB4-436D-B2C0-607E0C9E6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7B106-F3D3-4B91-8CB1-D0468EF03E4A}" type="datetimeFigureOut">
              <a:rPr lang="en-US" smtClean="0"/>
              <a:t>5/22/2021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7F8AA8C-0CCF-4453-927C-0785384FC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464E78C-117C-4408-AEBB-CF6430E83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33BDF-6A6E-45C5-9C22-F71A020BA8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2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C995C8-0734-4AF3-95B5-C0CB9871D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2B9447D-F552-44FF-ACEF-0E71D93A26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CC762A6-FBA7-4BC2-8274-B55B38C9B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7B106-F3D3-4B91-8CB1-D0468EF03E4A}" type="datetimeFigureOut">
              <a:rPr lang="en-US" smtClean="0"/>
              <a:t>5/22/2021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2338E6C-40F0-4A2C-A30C-1E6CFE55E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B47413A-2B16-4E24-83D2-BE8113EEE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33BDF-6A6E-45C5-9C22-F71A020BA8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229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22B31D8-3DAB-49D1-B8C1-94914F0B4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DD34072-6353-478F-974D-05FEFFAE6E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017026B-A6AD-4A40-B914-367972D54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7B106-F3D3-4B91-8CB1-D0468EF03E4A}" type="datetimeFigureOut">
              <a:rPr lang="en-US" smtClean="0"/>
              <a:t>5/22/2021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AEE9002-D808-402B-B49A-995825AC9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7BED5BA-F90B-40A4-BC63-108C2CFC9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33BDF-6A6E-45C5-9C22-F71A020BA8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69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65FBCB3-3853-46F4-981E-130BD73F9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B63F092-DBFE-40C3-B7EC-18C5DBF877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3BA95C0-8EBB-45CF-AA80-380C38F070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C7F1E76-ECDE-4103-BCD7-6DD2D8D25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7B106-F3D3-4B91-8CB1-D0468EF03E4A}" type="datetimeFigureOut">
              <a:rPr lang="en-US" smtClean="0"/>
              <a:t>5/22/2021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3BF7D5B-12D3-4E06-A620-65E205CE5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D0C766E-B341-4D13-A31A-8187A69E6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33BDF-6A6E-45C5-9C22-F71A020BA8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002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C327BC-638C-458C-8908-557C266A5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64C00C0-B05C-47A1-9DEA-1CCD1AF3D7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E2EBBC8-E9CB-4E44-AF96-02780BB50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A3946946-C24E-44DC-BA71-64A6DC7813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9173B528-D755-4268-B49E-4997FD9D73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5C59D639-A02E-4599-8FF6-894AD0B23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7B106-F3D3-4B91-8CB1-D0468EF03E4A}" type="datetimeFigureOut">
              <a:rPr lang="en-US" smtClean="0"/>
              <a:t>5/22/2021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D641B3DD-2FAB-4102-8719-3AE34989A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4C2940D2-83DF-417D-B31F-9F1D6F156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33BDF-6A6E-45C5-9C22-F71A020BA8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240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1C9C123-C60D-41B8-B49A-733435569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F4AD844-C571-4D60-B770-FD46A3B0B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7B106-F3D3-4B91-8CB1-D0468EF03E4A}" type="datetimeFigureOut">
              <a:rPr lang="en-US" smtClean="0"/>
              <a:t>5/22/2021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09A7467A-F4FA-40B7-A31C-AC2D6DAB3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4D1B507-CF52-4BFE-A51F-A675C4803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33BDF-6A6E-45C5-9C22-F71A020BA8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22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1E5BC2AC-BEA0-4F57-B3B5-DBED227DD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7B106-F3D3-4B91-8CB1-D0468EF03E4A}" type="datetimeFigureOut">
              <a:rPr lang="en-US" smtClean="0"/>
              <a:t>5/22/2021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FE15209D-70D5-4E1C-A3FC-6D8E225F6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245DF82-8F15-40C3-BBA3-03B650E11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33BDF-6A6E-45C5-9C22-F71A020BA8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1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45293C-CCDB-43F7-A12B-54E2B6F99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3A5A479-C4D0-42B3-8D22-A413200F66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01B57AE-A61B-40E2-8230-1FEB7877A0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2AB782A-FC57-427F-B300-3B4847E14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7B106-F3D3-4B91-8CB1-D0468EF03E4A}" type="datetimeFigureOut">
              <a:rPr lang="en-US" smtClean="0"/>
              <a:t>5/22/2021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C6DC5D1-A46D-45C5-8BDA-25983536E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5B5BC74-5A78-419D-928F-89814C970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33BDF-6A6E-45C5-9C22-F71A020BA8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272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9F269C2-2B11-4101-B564-9870A1D1F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348C341E-F070-488F-8A1E-CBC03BBDAE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A5CE3C4-74EB-43A2-B245-69B1C5BEA3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9B4E451-FE69-4492-B618-2E51D324C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7B106-F3D3-4B91-8CB1-D0468EF03E4A}" type="datetimeFigureOut">
              <a:rPr lang="en-US" smtClean="0"/>
              <a:t>5/22/2021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2066B56-A4AB-45BE-BE4E-34529C020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F7AE053-130C-4487-96A6-0FA9C3841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33BDF-6A6E-45C5-9C22-F71A020BA8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401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5C209050-9330-429C-A82B-0039FAE11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14D73A6-7947-40A6-B62C-E6CC8F071F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07D5FC9-6E28-4BB7-BC69-608E297235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7B106-F3D3-4B91-8CB1-D0468EF03E4A}" type="datetimeFigureOut">
              <a:rPr lang="en-US" smtClean="0"/>
              <a:t>5/22/2021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6ED9B4B-B62A-471A-B45B-42E78F7B79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1C0DE88-2043-45DE-AA75-C08EA239A0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33BDF-6A6E-45C5-9C22-F71A020BA8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956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jabeschol.000webhostapp.com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G"/><Relationship Id="rId7" Type="http://schemas.openxmlformats.org/officeDocument/2006/relationships/image" Target="../media/image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D71A984-A0E7-49B4-A201-2A6EB8078E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67314" cy="6858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xmlns="" id="{B5BD7A28-5949-4AD0-A80E-5F773DF4F124}"/>
              </a:ext>
            </a:extLst>
          </p:cNvPr>
          <p:cNvSpPr txBox="1">
            <a:spLocks/>
          </p:cNvSpPr>
          <p:nvPr/>
        </p:nvSpPr>
        <p:spPr>
          <a:xfrm>
            <a:off x="1166192" y="2054087"/>
            <a:ext cx="9578642" cy="1194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71600" 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1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“Computerizing Driving License &amp; Management System in Palestinian Schools” 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xmlns="" id="{BD97269E-1351-4212-95A4-7C3D3EEA5A92}"/>
              </a:ext>
            </a:extLst>
          </p:cNvPr>
          <p:cNvSpPr txBox="1">
            <a:spLocks/>
          </p:cNvSpPr>
          <p:nvPr/>
        </p:nvSpPr>
        <p:spPr>
          <a:xfrm>
            <a:off x="4479235" y="3745790"/>
            <a:ext cx="3548640" cy="149749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/>
              <a:t>Prepared by: </a:t>
            </a:r>
          </a:p>
          <a:p>
            <a:pPr marL="0" indent="0" algn="ctr">
              <a:buNone/>
            </a:pPr>
            <a:r>
              <a:rPr lang="en-US" dirty="0"/>
              <a:t>Khaleel </a:t>
            </a:r>
            <a:r>
              <a:rPr lang="en-US" dirty="0" err="1"/>
              <a:t>Thaher</a:t>
            </a:r>
            <a:r>
              <a:rPr lang="en-US" dirty="0"/>
              <a:t> Mousa </a:t>
            </a:r>
          </a:p>
          <a:p>
            <a:pPr marL="0" indent="0" algn="ctr">
              <a:buNone/>
            </a:pPr>
            <a:r>
              <a:rPr lang="en-US" dirty="0"/>
              <a:t>Mohamad Jawdat Al-</a:t>
            </a:r>
            <a:r>
              <a:rPr lang="en-US" dirty="0" err="1"/>
              <a:t>Jabi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5274DDB-B8FD-4470-9CF7-A761899DA9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82" y="85319"/>
            <a:ext cx="3195401" cy="17368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2B6B167-ED6A-47E2-AB62-B05506915A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9083" y="4374858"/>
            <a:ext cx="3081116" cy="1736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1760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DADAC5E-58AD-446C-B4B2-0535008C1F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" y="0"/>
            <a:ext cx="12187594" cy="686047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xmlns="" id="{60587A3A-7C9A-4A69-96F0-5EAEE182D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1052" y="471142"/>
            <a:ext cx="10515600" cy="1325563"/>
          </a:xfrm>
        </p:spPr>
        <p:txBody>
          <a:bodyPr/>
          <a:lstStyle/>
          <a:p>
            <a:r>
              <a:rPr lang="en-US" b="1" dirty="0"/>
              <a:t>Mechanism of Work for Old System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xmlns="" id="{7D2027CC-0792-443D-9371-A73D45736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2756" y="1935541"/>
            <a:ext cx="10515600" cy="4351338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The student goes to the school to query about registration process.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After the admission procedures, the academic examination, etc., the student begins to take practical lessons.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The reservation process is done by attending the school or calling the trainer.</a:t>
            </a:r>
            <a:endParaRPr lang="ar-JO" sz="240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The number of lessons and payments are documented manually on paper.</a:t>
            </a:r>
            <a:endParaRPr lang="ar-JO" sz="240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21714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DADAC5E-58AD-446C-B4B2-0535008C1F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" y="0"/>
            <a:ext cx="12187594" cy="686047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xmlns="" id="{60587A3A-7C9A-4A69-96F0-5EAEE182D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1052" y="471142"/>
            <a:ext cx="10515600" cy="1325563"/>
          </a:xfrm>
        </p:spPr>
        <p:txBody>
          <a:bodyPr/>
          <a:lstStyle/>
          <a:p>
            <a:r>
              <a:rPr lang="en-US" b="1" dirty="0"/>
              <a:t>Mechanism of Work for Old System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xmlns="" id="{7D2027CC-0792-443D-9371-A73D45736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2756" y="1935541"/>
            <a:ext cx="10515600" cy="4351338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After completing the required number of lessons and ready to drive, he takes the practical test.</a:t>
            </a:r>
            <a:endParaRPr lang="ar-JO" sz="240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If he succeeds, he gets a driver's license. If he does not, he must take new practical lessons for at least five lessons.</a:t>
            </a:r>
          </a:p>
        </p:txBody>
      </p:sp>
    </p:spTree>
    <p:extLst>
      <p:ext uri="{BB962C8B-B14F-4D97-AF65-F5344CB8AC3E}">
        <p14:creationId xmlns:p14="http://schemas.microsoft.com/office/powerpoint/2010/main" val="2424237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DADAC5E-58AD-446C-B4B2-0535008C1F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" y="0"/>
            <a:ext cx="12187594" cy="686047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xmlns="" id="{60587A3A-7C9A-4A69-96F0-5EAEE182D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1052" y="471142"/>
            <a:ext cx="10515600" cy="1325563"/>
          </a:xfrm>
        </p:spPr>
        <p:txBody>
          <a:bodyPr/>
          <a:lstStyle/>
          <a:p>
            <a:r>
              <a:rPr lang="en-US" b="1" dirty="0"/>
              <a:t>Problem in the Old System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xmlns="" id="{7D2027CC-0792-443D-9371-A73D45736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2756" y="1935541"/>
            <a:ext cx="10515600" cy="4351338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The process matters inside the school are slow and take a long time, which leads the student to search for a school where the processes are easier and faster.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Problems between the student and the trainer due to an error in the lessons and payments statistics.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Timing conflicts for trainers lessons.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Unavailability of work performance report and statistics.</a:t>
            </a:r>
          </a:p>
        </p:txBody>
      </p:sp>
    </p:spTree>
    <p:extLst>
      <p:ext uri="{BB962C8B-B14F-4D97-AF65-F5344CB8AC3E}">
        <p14:creationId xmlns:p14="http://schemas.microsoft.com/office/powerpoint/2010/main" val="15821118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DADAC5E-58AD-446C-B4B2-0535008C1F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" y="0"/>
            <a:ext cx="12187594" cy="686047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xmlns="" id="{60587A3A-7C9A-4A69-96F0-5EAEE182D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1052" y="471142"/>
            <a:ext cx="10515600" cy="1325563"/>
          </a:xfrm>
        </p:spPr>
        <p:txBody>
          <a:bodyPr/>
          <a:lstStyle/>
          <a:p>
            <a:r>
              <a:rPr lang="en-US" b="1" dirty="0"/>
              <a:t>Problem in the Old System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xmlns="" id="{7D2027CC-0792-443D-9371-A73D45736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2999" y="1915975"/>
            <a:ext cx="10515600" cy="4351338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The student doesn’t know what cars, trainers are in the school, and their marketing reputation.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Sometimes the student hears about a good school, but he doesn’t know its location and how to reach it.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When the student wants to study the To’uriah, he needs the computer, or goes to the school and takes a trial exam.</a:t>
            </a:r>
          </a:p>
        </p:txBody>
      </p:sp>
    </p:spTree>
    <p:extLst>
      <p:ext uri="{BB962C8B-B14F-4D97-AF65-F5344CB8AC3E}">
        <p14:creationId xmlns:p14="http://schemas.microsoft.com/office/powerpoint/2010/main" val="2885554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DADAC5E-58AD-446C-B4B2-0535008C1F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" y="0"/>
            <a:ext cx="12187594" cy="686047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xmlns="" id="{60587A3A-7C9A-4A69-96F0-5EAEE182D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2999" y="590412"/>
            <a:ext cx="10515600" cy="1325563"/>
          </a:xfrm>
        </p:spPr>
        <p:txBody>
          <a:bodyPr/>
          <a:lstStyle/>
          <a:p>
            <a:r>
              <a:rPr lang="en-US" b="1" dirty="0"/>
              <a:t>System Development Life Cycle Methodology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10F0E3ED-B7AA-4746-863F-1A2B201B73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847" y="2187019"/>
            <a:ext cx="4761905" cy="3809524"/>
          </a:xfrm>
        </p:spPr>
      </p:pic>
    </p:spTree>
    <p:extLst>
      <p:ext uri="{BB962C8B-B14F-4D97-AF65-F5344CB8AC3E}">
        <p14:creationId xmlns:p14="http://schemas.microsoft.com/office/powerpoint/2010/main" val="14385459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DADAC5E-58AD-446C-B4B2-0535008C1F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" y="0"/>
            <a:ext cx="12187594" cy="686047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xmlns="" id="{60587A3A-7C9A-4A69-96F0-5EAEE182D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1052" y="471142"/>
            <a:ext cx="10515600" cy="1325563"/>
          </a:xfrm>
        </p:spPr>
        <p:txBody>
          <a:bodyPr/>
          <a:lstStyle/>
          <a:p>
            <a:r>
              <a:rPr lang="en-US" b="1" dirty="0"/>
              <a:t>Services provided by the DLMS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xmlns="" id="{7D2027CC-0792-443D-9371-A73D45736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2999" y="1915975"/>
            <a:ext cx="10515600" cy="4351338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Go to website: </a:t>
            </a:r>
            <a:r>
              <a:rPr lang="en-US" sz="2400" dirty="0">
                <a:hlinkClick r:id="rId3"/>
              </a:rPr>
              <a:t>http://jabeschol.000webhostapp.com/</a:t>
            </a:r>
            <a:endParaRPr lang="ar-JO" sz="240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Then to </a:t>
            </a:r>
            <a:r>
              <a:rPr lang="en-US" sz="2400" u="sng" dirty="0">
                <a:solidFill>
                  <a:srgbClr val="FF0000"/>
                </a:solidFill>
              </a:rPr>
              <a:t>Adobe XD.</a:t>
            </a:r>
          </a:p>
        </p:txBody>
      </p:sp>
    </p:spTree>
    <p:extLst>
      <p:ext uri="{BB962C8B-B14F-4D97-AF65-F5344CB8AC3E}">
        <p14:creationId xmlns:p14="http://schemas.microsoft.com/office/powerpoint/2010/main" val="1447377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DADAC5E-58AD-446C-B4B2-0535008C1F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" y="0"/>
            <a:ext cx="12187594" cy="686047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6DF299E-382E-4567-A227-D9AF3EFDCD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4466" y="2103782"/>
            <a:ext cx="1338104" cy="17933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20723F14-E810-4A50-87DC-ADF6489F97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926" y="4327546"/>
            <a:ext cx="1502575" cy="14650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FADB5C5A-6C40-455F-934C-6E880E15AD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452" y="2123038"/>
            <a:ext cx="1833668" cy="175487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BB8B3B85-E60C-489F-AB3A-02C2DBCF472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3226" y="4411834"/>
            <a:ext cx="2170120" cy="129643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58ED64AB-F101-44CF-858A-E7C7427B117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050" y="2210627"/>
            <a:ext cx="2019983" cy="134748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A36648A3-1850-4C83-85E9-02FE3C144FD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6994" y="2210627"/>
            <a:ext cx="1616438" cy="157970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721EE5AC-2A14-4980-B573-4B1426512F9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135" y="4411834"/>
            <a:ext cx="1296435" cy="129643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89EB13AC-05F0-4C3E-9C09-F5E7149823E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727" y="4411834"/>
            <a:ext cx="1220239" cy="1224017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xmlns="" id="{F42C89B8-B380-4325-B665-1ED87E47B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1050" y="835324"/>
            <a:ext cx="10515600" cy="999849"/>
          </a:xfrm>
        </p:spPr>
        <p:txBody>
          <a:bodyPr/>
          <a:lstStyle/>
          <a:p>
            <a:r>
              <a:rPr lang="en-US" b="1" dirty="0">
                <a:latin typeface="+mn-lt"/>
              </a:rPr>
              <a:t>Tools Used in DLMS Project</a:t>
            </a:r>
          </a:p>
        </p:txBody>
      </p:sp>
    </p:spTree>
    <p:extLst>
      <p:ext uri="{BB962C8B-B14F-4D97-AF65-F5344CB8AC3E}">
        <p14:creationId xmlns:p14="http://schemas.microsoft.com/office/powerpoint/2010/main" val="3009424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DADAC5E-58AD-446C-B4B2-0535008C1F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" y="0"/>
            <a:ext cx="12187594" cy="68604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2D24ACD-C004-4219-8957-40580EA844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261" y="2319130"/>
            <a:ext cx="9458273" cy="269019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xmlns="" id="{BC3FFE99-44AD-4D9E-850E-3927E75B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1050" y="835324"/>
            <a:ext cx="10515600" cy="999849"/>
          </a:xfrm>
        </p:spPr>
        <p:txBody>
          <a:bodyPr/>
          <a:lstStyle/>
          <a:p>
            <a:r>
              <a:rPr lang="en-US" b="1" dirty="0">
                <a:latin typeface="+mn-lt"/>
              </a:rPr>
              <a:t>Action Plan for DLMS</a:t>
            </a:r>
          </a:p>
        </p:txBody>
      </p:sp>
    </p:spTree>
    <p:extLst>
      <p:ext uri="{BB962C8B-B14F-4D97-AF65-F5344CB8AC3E}">
        <p14:creationId xmlns:p14="http://schemas.microsoft.com/office/powerpoint/2010/main" val="341666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DADAC5E-58AD-446C-B4B2-0535008C1F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" y="0"/>
            <a:ext cx="12187594" cy="686047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4A86B3CA-55B2-44D6-8472-1930EF4C14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452" y="528636"/>
            <a:ext cx="5381625" cy="54959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D671258-8EF4-4586-97B7-5233190421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233" y="528636"/>
            <a:ext cx="502797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536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DADAC5E-58AD-446C-B4B2-0535008C1F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" y="0"/>
            <a:ext cx="12187594" cy="6860479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xmlns="" id="{EE824C55-A93C-4B27-9A3E-AE131AF4E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1052" y="471142"/>
            <a:ext cx="10515600" cy="1325563"/>
          </a:xfrm>
        </p:spPr>
        <p:txBody>
          <a:bodyPr/>
          <a:lstStyle/>
          <a:p>
            <a:r>
              <a:rPr lang="en-US" b="1" dirty="0"/>
              <a:t>Table of Content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xmlns="" id="{004571EE-7CC6-45D0-9E21-E92EE1A9E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5522" y="2035520"/>
            <a:ext cx="10515600" cy="4033976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64257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DADAC5E-58AD-446C-B4B2-0535008C1F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" y="0"/>
            <a:ext cx="12187594" cy="686047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xmlns="" id="{B696013C-FA51-4686-914E-CAAA83C02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1052" y="815698"/>
            <a:ext cx="2978426" cy="946841"/>
          </a:xfrm>
        </p:spPr>
        <p:txBody>
          <a:bodyPr/>
          <a:lstStyle/>
          <a:p>
            <a:r>
              <a:rPr lang="en-US" b="1" dirty="0"/>
              <a:t>Introduction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6574BC81-B8BD-4D05-984B-076BB7E3DF53}"/>
              </a:ext>
            </a:extLst>
          </p:cNvPr>
          <p:cNvSpPr txBox="1">
            <a:spLocks/>
          </p:cNvSpPr>
          <p:nvPr/>
        </p:nvSpPr>
        <p:spPr>
          <a:xfrm>
            <a:off x="1348409" y="179670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75C08556-7817-4C8B-9EEC-DC67968D18D8}"/>
              </a:ext>
            </a:extLst>
          </p:cNvPr>
          <p:cNvSpPr txBox="1">
            <a:spLocks/>
          </p:cNvSpPr>
          <p:nvPr/>
        </p:nvSpPr>
        <p:spPr>
          <a:xfrm>
            <a:off x="1512405" y="1926948"/>
            <a:ext cx="10515600" cy="1632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/>
              <a:t>Driving schools operate under the supervision of the Ministry of Transport.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/>
              <a:t>The school offers its services to students who have passed the entry requirements.</a:t>
            </a:r>
            <a:endParaRPr lang="ar-JO" sz="24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253BD69B-3BFF-49C9-B963-9C115CF156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7192131"/>
              </p:ext>
            </p:extLst>
          </p:nvPr>
        </p:nvGraphicFramePr>
        <p:xfrm>
          <a:off x="4327939" y="3405782"/>
          <a:ext cx="5842000" cy="2636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65354">
                  <a:extLst>
                    <a:ext uri="{9D8B030D-6E8A-4147-A177-3AD203B41FA5}">
                      <a16:colId xmlns:a16="http://schemas.microsoft.com/office/drawing/2014/main" xmlns="" val="725791467"/>
                    </a:ext>
                  </a:extLst>
                </a:gridCol>
                <a:gridCol w="2876646">
                  <a:extLst>
                    <a:ext uri="{9D8B030D-6E8A-4147-A177-3AD203B41FA5}">
                      <a16:colId xmlns:a16="http://schemas.microsoft.com/office/drawing/2014/main" xmlns="" val="30980979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indent="0" algn="ctr" rtl="0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License type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indent="0" algn="ctr" rtl="0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Lesson Price Per Shekels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xmlns="" val="7786239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rtl="0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Private degree “B”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indent="0" algn="ctr" rtl="0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90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xmlns="" val="41369507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rtl="0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Light weight truck t degree “B1”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indent="0" algn="ctr" rtl="0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110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xmlns="" val="2380319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rtl="0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Heavy weight truck degree “B”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indent="0" algn="ctr" rtl="0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160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xmlns="" val="35950622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rtl="0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Taxi degree “D1”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indent="0" algn="ctr" rtl="0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90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xmlns="" val="21539631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rtl="0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Bus degree “D”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indent="0" algn="ctr" rtl="0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160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xmlns="" val="6739550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rtl="0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 err="1">
                          <a:effectLst/>
                        </a:rPr>
                        <a:t>Trilla</a:t>
                      </a:r>
                      <a:r>
                        <a:rPr lang="en-US" sz="1400" u="none" strike="noStrike" dirty="0">
                          <a:effectLst/>
                        </a:rPr>
                        <a:t> “E”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indent="0" algn="ctr" rtl="1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u="none" strike="noStrike">
                          <a:effectLst/>
                        </a:rPr>
                        <a:t>160</a:t>
                      </a:r>
                      <a:endParaRPr lang="ar-SA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xmlns="" val="613870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rtl="0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Motorbike “A”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indent="0" algn="ctr" rtl="0" fontAlgn="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90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xmlns="" val="16858885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5864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DADAC5E-58AD-446C-B4B2-0535008C1F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" y="0"/>
            <a:ext cx="12187594" cy="686047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xmlns="" id="{826B879A-0C85-4BA5-B1A8-9B834A72C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1052" y="471142"/>
            <a:ext cx="10515600" cy="1325563"/>
          </a:xfrm>
        </p:spPr>
        <p:txBody>
          <a:bodyPr/>
          <a:lstStyle/>
          <a:p>
            <a:r>
              <a:rPr lang="en-US" b="1" dirty="0"/>
              <a:t>Overview of the DLMS Project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xmlns="" id="{39FF6E09-8331-4F9E-8035-D830150E8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5522" y="2035520"/>
            <a:ext cx="10515600" cy="4033976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Aims to analyze the mechanism of process of driving schools in Palestine in order to be able to identify the problems and weaknesses they face.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Our purpose is solving problems in the old system.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We solved problems by developed new system will minimize weaknesses that satisfied beneficiaries (students &amp; driving school).</a:t>
            </a:r>
          </a:p>
        </p:txBody>
      </p:sp>
    </p:spTree>
    <p:extLst>
      <p:ext uri="{BB962C8B-B14F-4D97-AF65-F5344CB8AC3E}">
        <p14:creationId xmlns:p14="http://schemas.microsoft.com/office/powerpoint/2010/main" val="171105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DADAC5E-58AD-446C-B4B2-0535008C1F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" y="0"/>
            <a:ext cx="12187594" cy="686047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xmlns="" id="{60587A3A-7C9A-4A69-96F0-5EAEE182D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1052" y="471142"/>
            <a:ext cx="10515600" cy="1325563"/>
          </a:xfrm>
        </p:spPr>
        <p:txBody>
          <a:bodyPr/>
          <a:lstStyle/>
          <a:p>
            <a:r>
              <a:rPr lang="en-US" b="1" dirty="0"/>
              <a:t>If Schools Will Use DLMS What Will Happen?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C4991F27-EA8B-4FF5-80F7-AA94FEA724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0947" y="3429000"/>
            <a:ext cx="1647410" cy="2596765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xmlns="" id="{7D2027CC-0792-443D-9371-A73D45736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2756" y="1935541"/>
            <a:ext cx="10515600" cy="4351338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The school will be first mover, because all driving schools follow the old system.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DLMS will provide driving schools competitive advantages, and consumes their resources effectively &amp; efficiently.</a:t>
            </a:r>
          </a:p>
        </p:txBody>
      </p:sp>
    </p:spTree>
    <p:extLst>
      <p:ext uri="{BB962C8B-B14F-4D97-AF65-F5344CB8AC3E}">
        <p14:creationId xmlns:p14="http://schemas.microsoft.com/office/powerpoint/2010/main" val="55489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DADAC5E-58AD-446C-B4B2-0535008C1F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" y="0"/>
            <a:ext cx="12187594" cy="686047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xmlns="" id="{60587A3A-7C9A-4A69-96F0-5EAEE182D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1052" y="471142"/>
            <a:ext cx="10515600" cy="1325563"/>
          </a:xfrm>
        </p:spPr>
        <p:txBody>
          <a:bodyPr/>
          <a:lstStyle/>
          <a:p>
            <a:r>
              <a:rPr lang="en-US" b="1" dirty="0" smtClean="0"/>
              <a:t>Gathering </a:t>
            </a:r>
            <a:r>
              <a:rPr lang="en-US" b="1" dirty="0"/>
              <a:t>information methods</a:t>
            </a:r>
            <a:endParaRPr lang="en-US" b="1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xmlns="" id="{7D2027CC-0792-443D-9371-A73D45736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2756" y="1935541"/>
            <a:ext cx="10515600" cy="4351338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lphaUcPeriod"/>
            </a:pPr>
            <a:r>
              <a:rPr lang="en-US" sz="2400" dirty="0"/>
              <a:t>Observation:</a:t>
            </a:r>
            <a:r>
              <a:rPr lang="ar-JO" sz="2400" dirty="0"/>
              <a:t> </a:t>
            </a:r>
            <a:r>
              <a:rPr lang="en-US" sz="2400" dirty="0"/>
              <a:t>It was through visits to driving schools, watching the work process, taking notes and documenting it.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UcPeriod"/>
            </a:pPr>
            <a:r>
              <a:rPr lang="en-US" sz="2400" dirty="0"/>
              <a:t>Interviews: visit work positions to some driving schools in the Nablus &amp; Ramallah, Al-</a:t>
            </a:r>
            <a:r>
              <a:rPr lang="en-US" sz="2400" dirty="0" err="1"/>
              <a:t>Jabi</a:t>
            </a:r>
            <a:r>
              <a:rPr lang="en-US" sz="2400" dirty="0"/>
              <a:t> Driving School, Al-</a:t>
            </a:r>
            <a:r>
              <a:rPr lang="en-US" sz="2400" dirty="0" err="1"/>
              <a:t>Manar</a:t>
            </a:r>
            <a:r>
              <a:rPr lang="en-US" sz="2400" dirty="0"/>
              <a:t>, ….</a:t>
            </a:r>
          </a:p>
        </p:txBody>
      </p:sp>
    </p:spTree>
    <p:extLst>
      <p:ext uri="{BB962C8B-B14F-4D97-AF65-F5344CB8AC3E}">
        <p14:creationId xmlns:p14="http://schemas.microsoft.com/office/powerpoint/2010/main" val="3534146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537</TotalTime>
  <Words>531</Words>
  <Application>Microsoft Office PowerPoint</Application>
  <PresentationFormat>Custom</PresentationFormat>
  <Paragraphs>57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Tools Used in DLMS Project</vt:lpstr>
      <vt:lpstr>Action Plan for DLMS</vt:lpstr>
      <vt:lpstr>PowerPoint Presentation</vt:lpstr>
      <vt:lpstr>Table of Content</vt:lpstr>
      <vt:lpstr>Introduction</vt:lpstr>
      <vt:lpstr>Overview of the DLMS Project</vt:lpstr>
      <vt:lpstr>If Schools Will Use DLMS What Will Happen?</vt:lpstr>
      <vt:lpstr>Gathering information methods</vt:lpstr>
      <vt:lpstr>Mechanism of Work for Old System</vt:lpstr>
      <vt:lpstr>Mechanism of Work for Old System</vt:lpstr>
      <vt:lpstr>Problem in the Old System</vt:lpstr>
      <vt:lpstr>Problem in the Old System</vt:lpstr>
      <vt:lpstr>System Development Life Cycle Methodology</vt:lpstr>
      <vt:lpstr>Services provided by the DLMS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“Computerizing Driving License &amp; Management System in Palestinian Schools” </dc:title>
  <dc:creator>hp</dc:creator>
  <cp:lastModifiedBy>hp1000</cp:lastModifiedBy>
  <cp:revision>46</cp:revision>
  <dcterms:created xsi:type="dcterms:W3CDTF">2021-05-21T13:59:55Z</dcterms:created>
  <dcterms:modified xsi:type="dcterms:W3CDTF">2021-05-22T01:00:32Z</dcterms:modified>
</cp:coreProperties>
</file>