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41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5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42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51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43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56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39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57.xml"/>
  <Override ContentType="application/vnd.openxmlformats-officedocument.presentationml.notesSlide+xml" PartName="/ppt/notesSlides/notesSlide44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37.xml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54.xml"/>
  <Override ContentType="application/vnd.openxmlformats-officedocument.presentationml.notesSlide+xml" PartName="/ppt/notesSlides/notesSlide45.xml"/>
  <Override ContentType="application/vnd.openxmlformats-officedocument.presentationml.notesSlide+xml" PartName="/ppt/notesSlides/notesSlide46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47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38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48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5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35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36.xml"/>
  <Override ContentType="application/vnd.openxmlformats-officedocument.presentationml.notesSlide+xml" PartName="/ppt/notesSlides/notesSlide49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53.xml"/>
  <Override ContentType="application/vnd.openxmlformats-officedocument.presentationml.notesSlide+xml" PartName="/ppt/notesSlides/notesSlide40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43.xml"/>
  <Override ContentType="application/vnd.openxmlformats-officedocument.presentationml.slide+xml" PartName="/ppt/slides/slide35.xml"/>
  <Override ContentType="application/vnd.openxmlformats-officedocument.presentationml.slide+xml" PartName="/ppt/slides/slide5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5.xml"/>
  <Override ContentType="application/vnd.openxmlformats-officedocument.presentationml.slide+xml" PartName="/ppt/slides/slide17.xml"/>
  <Override ContentType="application/vnd.openxmlformats-officedocument.presentationml.slide+xml" PartName="/ppt/slides/slide42.xml"/>
  <Override ContentType="application/vnd.openxmlformats-officedocument.presentationml.slide+xml" PartName="/ppt/slides/slide25.xml"/>
  <Override ContentType="application/vnd.openxmlformats-officedocument.presentationml.slide+xml" PartName="/ppt/slides/slide50.xml"/>
  <Override ContentType="application/vnd.openxmlformats-officedocument.presentationml.slide+xml" PartName="/ppt/slides/slide34.xml"/>
  <Override ContentType="application/vnd.openxmlformats-officedocument.presentationml.slide+xml" PartName="/ppt/slides/slide33.xml"/>
  <Override ContentType="application/vnd.openxmlformats-officedocument.presentationml.slide+xml" PartName="/ppt/slides/slide51.xml"/>
  <Override ContentType="application/vnd.openxmlformats-officedocument.presentationml.slide+xml" PartName="/ppt/slides/slide16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37.xml"/>
  <Override ContentType="application/vnd.openxmlformats-officedocument.presentationml.slide+xml" PartName="/ppt/slides/slide41.xml"/>
  <Override ContentType="application/vnd.openxmlformats-officedocument.presentationml.slide+xml" PartName="/ppt/slides/slide7.xml"/>
  <Override ContentType="application/vnd.openxmlformats-officedocument.presentationml.slide+xml" PartName="/ppt/slides/slide54.xml"/>
  <Override ContentType="application/vnd.openxmlformats-officedocument.presentationml.slide+xml" PartName="/ppt/slides/slide36.xml"/>
  <Override ContentType="application/vnd.openxmlformats-officedocument.presentationml.slide+xml" PartName="/ppt/slides/slide23.xml"/>
  <Override ContentType="application/vnd.openxmlformats-officedocument.presentationml.slide+xml" PartName="/ppt/slides/slide49.xml"/>
  <Override ContentType="application/vnd.openxmlformats-officedocument.presentationml.slide+xml" PartName="/ppt/slides/slide10.xml"/>
  <Override ContentType="application/vnd.openxmlformats-officedocument.presentationml.slide+xml" PartName="/ppt/slides/slide6.xml"/>
  <Override ContentType="application/vnd.openxmlformats-officedocument.presentationml.slide+xml" PartName="/ppt/slides/slide53.xml"/>
  <Override ContentType="application/vnd.openxmlformats-officedocument.presentationml.slide+xml" PartName="/ppt/slides/slide40.xml"/>
  <Override ContentType="application/vnd.openxmlformats-officedocument.presentationml.slide+xml" PartName="/ppt/slides/slide48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39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6.xml"/>
  <Override ContentType="application/vnd.openxmlformats-officedocument.presentationml.slide+xml" PartName="/ppt/slides/slide12.xml"/>
  <Override ContentType="application/vnd.openxmlformats-officedocument.presentationml.slide+xml" PartName="/ppt/slides/slide47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38.xml"/>
  <Override ContentType="application/vnd.openxmlformats-officedocument.presentationml.slide+xml" PartName="/ppt/slides/slide46.xml"/>
  <Override ContentType="application/vnd.openxmlformats-officedocument.presentationml.slide+xml" PartName="/ppt/slides/slide8.xml"/>
  <Override ContentType="application/vnd.openxmlformats-officedocument.presentationml.slide+xml" PartName="/ppt/slides/slide55.xml"/>
  <Override ContentType="application/vnd.openxmlformats-officedocument.presentationml.slide+xml" PartName="/ppt/slides/slide29.xml"/>
  <Override ContentType="application/vnd.openxmlformats-officedocument.presentationml.slide+xml" PartName="/ppt/slides/slide32.xml"/>
  <Override ContentType="application/vnd.openxmlformats-officedocument.presentationml.slide+xml" PartName="/ppt/slides/slide1.xml"/>
  <Override ContentType="application/vnd.openxmlformats-officedocument.presentationml.slide+xml" PartName="/ppt/slides/slide45.xml"/>
  <Override ContentType="application/vnd.openxmlformats-officedocument.presentationml.slide+xml" PartName="/ppt/slides/slide28.xml"/>
  <Override ContentType="application/vnd.openxmlformats-officedocument.presentationml.slide+xml" PartName="/ppt/slides/slide15.xml"/>
  <Override ContentType="application/vnd.openxmlformats-officedocument.presentationml.slide+xml" PartName="/ppt/slides/slide31.xml"/>
  <Override ContentType="application/vnd.openxmlformats-officedocument.presentationml.slide+xml" PartName="/ppt/slides/slide27.xml"/>
  <Override ContentType="application/vnd.openxmlformats-officedocument.presentationml.slide+xml" PartName="/ppt/slides/slide57.xml"/>
  <Override ContentType="application/vnd.openxmlformats-officedocument.presentationml.slide+xml" PartName="/ppt/slides/slide2.xml"/>
  <Override ContentType="application/vnd.openxmlformats-officedocument.presentationml.slide+xml" PartName="/ppt/slides/slide44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 showSpecialPlsOnTitleSld="0">
  <p:sldMasterIdLst>
    <p:sldMasterId id="2147483648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5" r:id="rId24"/>
    <p:sldId id="276" r:id="rId25"/>
    <p:sldId id="277" r:id="rId26"/>
    <p:sldId id="278" r:id="rId27"/>
    <p:sldId id="279" r:id="rId28"/>
    <p:sldId id="280" r:id="rId29"/>
    <p:sldId id="281" r:id="rId30"/>
    <p:sldId id="282" r:id="rId31"/>
    <p:sldId id="283" r:id="rId32"/>
    <p:sldId id="284" r:id="rId33"/>
    <p:sldId id="285" r:id="rId34"/>
    <p:sldId id="286" r:id="rId35"/>
    <p:sldId id="287" r:id="rId36"/>
    <p:sldId id="288" r:id="rId37"/>
    <p:sldId id="289" r:id="rId38"/>
    <p:sldId id="290" r:id="rId39"/>
    <p:sldId id="291" r:id="rId40"/>
    <p:sldId id="292" r:id="rId41"/>
    <p:sldId id="293" r:id="rId42"/>
    <p:sldId id="294" r:id="rId43"/>
    <p:sldId id="295" r:id="rId44"/>
    <p:sldId id="296" r:id="rId45"/>
    <p:sldId id="297" r:id="rId46"/>
    <p:sldId id="298" r:id="rId47"/>
    <p:sldId id="299" r:id="rId48"/>
    <p:sldId id="300" r:id="rId49"/>
    <p:sldId id="301" r:id="rId50"/>
    <p:sldId id="302" r:id="rId51"/>
    <p:sldId id="303" r:id="rId52"/>
    <p:sldId id="304" r:id="rId53"/>
    <p:sldId id="305" r:id="rId54"/>
    <p:sldId id="306" r:id="rId55"/>
    <p:sldId id="307" r:id="rId56"/>
    <p:sldId id="308" r:id="rId57"/>
    <p:sldId id="309" r:id="rId58"/>
    <p:sldId id="310" r:id="rId59"/>
    <p:sldId id="311" r:id="rId60"/>
    <p:sldId id="312" r:id="rId61"/>
  </p:sldIdLst>
  <p:sldSz cy="5143500" cx="9144000"/>
  <p:notesSz cx="6858000" cy="9144000"/>
  <p:embeddedFontLst>
    <p:embeddedFont>
      <p:font typeface="Roboto"/>
      <p:regular r:id="rId62"/>
      <p:bold r:id="rId63"/>
      <p:italic r:id="rId64"/>
      <p:boldItalic r:id="rId65"/>
    </p:embeddedFont>
    <p:embeddedFont>
      <p:font typeface="Arvo"/>
      <p:regular r:id="rId66"/>
      <p:bold r:id="rId67"/>
      <p:italic r:id="rId68"/>
      <p:boldItalic r:id="rId69"/>
    </p:embeddedFont>
    <p:embeddedFont>
      <p:font typeface="Roboto Condensed"/>
      <p:regular r:id="rId70"/>
      <p:bold r:id="rId71"/>
      <p:italic r:id="rId72"/>
      <p:boldItalic r:id="rId73"/>
    </p:embeddedFont>
    <p:embeddedFont>
      <p:font typeface="Roboto Condensed Light"/>
      <p:regular r:id="rId74"/>
      <p:bold r:id="rId75"/>
      <p:italic r:id="rId76"/>
      <p:boldItalic r:id="rId77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r:id="rId78" roundtripDataSignature="AMtx7mhD+vB/OpaL8VQkx5HM2ixjGG4x4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slide" Target="slides/slide36.xml"/><Relationship Id="rId42" Type="http://schemas.openxmlformats.org/officeDocument/2006/relationships/slide" Target="slides/slide38.xml"/><Relationship Id="rId41" Type="http://schemas.openxmlformats.org/officeDocument/2006/relationships/slide" Target="slides/slide37.xml"/><Relationship Id="rId44" Type="http://schemas.openxmlformats.org/officeDocument/2006/relationships/slide" Target="slides/slide40.xml"/><Relationship Id="rId43" Type="http://schemas.openxmlformats.org/officeDocument/2006/relationships/slide" Target="slides/slide39.xml"/><Relationship Id="rId46" Type="http://schemas.openxmlformats.org/officeDocument/2006/relationships/slide" Target="slides/slide42.xml"/><Relationship Id="rId45" Type="http://schemas.openxmlformats.org/officeDocument/2006/relationships/slide" Target="slides/slide41.xml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48" Type="http://schemas.openxmlformats.org/officeDocument/2006/relationships/slide" Target="slides/slide44.xml"/><Relationship Id="rId47" Type="http://schemas.openxmlformats.org/officeDocument/2006/relationships/slide" Target="slides/slide43.xml"/><Relationship Id="rId49" Type="http://schemas.openxmlformats.org/officeDocument/2006/relationships/slide" Target="slides/slide45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73" Type="http://schemas.openxmlformats.org/officeDocument/2006/relationships/font" Target="fonts/RobotoCondensed-boldItalic.fntdata"/><Relationship Id="rId72" Type="http://schemas.openxmlformats.org/officeDocument/2006/relationships/font" Target="fonts/RobotoCondensed-italic.fntdata"/><Relationship Id="rId31" Type="http://schemas.openxmlformats.org/officeDocument/2006/relationships/slide" Target="slides/slide27.xml"/><Relationship Id="rId75" Type="http://schemas.openxmlformats.org/officeDocument/2006/relationships/font" Target="fonts/RobotoCondensedLight-bold.fntdata"/><Relationship Id="rId30" Type="http://schemas.openxmlformats.org/officeDocument/2006/relationships/slide" Target="slides/slide26.xml"/><Relationship Id="rId74" Type="http://schemas.openxmlformats.org/officeDocument/2006/relationships/font" Target="fonts/RobotoCondensedLight-regular.fntdata"/><Relationship Id="rId33" Type="http://schemas.openxmlformats.org/officeDocument/2006/relationships/slide" Target="slides/slide29.xml"/><Relationship Id="rId77" Type="http://schemas.openxmlformats.org/officeDocument/2006/relationships/font" Target="fonts/RobotoCondensedLight-boldItalic.fntdata"/><Relationship Id="rId32" Type="http://schemas.openxmlformats.org/officeDocument/2006/relationships/slide" Target="slides/slide28.xml"/><Relationship Id="rId76" Type="http://schemas.openxmlformats.org/officeDocument/2006/relationships/font" Target="fonts/RobotoCondensedLight-italic.fntdata"/><Relationship Id="rId35" Type="http://schemas.openxmlformats.org/officeDocument/2006/relationships/slide" Target="slides/slide31.xml"/><Relationship Id="rId34" Type="http://schemas.openxmlformats.org/officeDocument/2006/relationships/slide" Target="slides/slide30.xml"/><Relationship Id="rId78" Type="http://customschemas.google.com/relationships/presentationmetadata" Target="metadata"/><Relationship Id="rId71" Type="http://schemas.openxmlformats.org/officeDocument/2006/relationships/font" Target="fonts/RobotoCondensed-bold.fntdata"/><Relationship Id="rId70" Type="http://schemas.openxmlformats.org/officeDocument/2006/relationships/font" Target="fonts/RobotoCondensed-regular.fntdata"/><Relationship Id="rId37" Type="http://schemas.openxmlformats.org/officeDocument/2006/relationships/slide" Target="slides/slide33.xml"/><Relationship Id="rId36" Type="http://schemas.openxmlformats.org/officeDocument/2006/relationships/slide" Target="slides/slide32.xml"/><Relationship Id="rId39" Type="http://schemas.openxmlformats.org/officeDocument/2006/relationships/slide" Target="slides/slide35.xml"/><Relationship Id="rId38" Type="http://schemas.openxmlformats.org/officeDocument/2006/relationships/slide" Target="slides/slide34.xml"/><Relationship Id="rId62" Type="http://schemas.openxmlformats.org/officeDocument/2006/relationships/font" Target="fonts/Roboto-regular.fntdata"/><Relationship Id="rId61" Type="http://schemas.openxmlformats.org/officeDocument/2006/relationships/slide" Target="slides/slide57.xml"/><Relationship Id="rId20" Type="http://schemas.openxmlformats.org/officeDocument/2006/relationships/slide" Target="slides/slide16.xml"/><Relationship Id="rId64" Type="http://schemas.openxmlformats.org/officeDocument/2006/relationships/font" Target="fonts/Roboto-italic.fntdata"/><Relationship Id="rId63" Type="http://schemas.openxmlformats.org/officeDocument/2006/relationships/font" Target="fonts/Roboto-bold.fntdata"/><Relationship Id="rId22" Type="http://schemas.openxmlformats.org/officeDocument/2006/relationships/slide" Target="slides/slide18.xml"/><Relationship Id="rId66" Type="http://schemas.openxmlformats.org/officeDocument/2006/relationships/font" Target="fonts/Arvo-regular.fntdata"/><Relationship Id="rId21" Type="http://schemas.openxmlformats.org/officeDocument/2006/relationships/slide" Target="slides/slide17.xml"/><Relationship Id="rId65" Type="http://schemas.openxmlformats.org/officeDocument/2006/relationships/font" Target="fonts/Roboto-boldItalic.fntdata"/><Relationship Id="rId24" Type="http://schemas.openxmlformats.org/officeDocument/2006/relationships/slide" Target="slides/slide20.xml"/><Relationship Id="rId68" Type="http://schemas.openxmlformats.org/officeDocument/2006/relationships/font" Target="fonts/Arvo-italic.fntdata"/><Relationship Id="rId23" Type="http://schemas.openxmlformats.org/officeDocument/2006/relationships/slide" Target="slides/slide19.xml"/><Relationship Id="rId67" Type="http://schemas.openxmlformats.org/officeDocument/2006/relationships/font" Target="fonts/Arvo-bold.fntdata"/><Relationship Id="rId60" Type="http://schemas.openxmlformats.org/officeDocument/2006/relationships/slide" Target="slides/slide56.xml"/><Relationship Id="rId26" Type="http://schemas.openxmlformats.org/officeDocument/2006/relationships/slide" Target="slides/slide22.xml"/><Relationship Id="rId25" Type="http://schemas.openxmlformats.org/officeDocument/2006/relationships/slide" Target="slides/slide21.xml"/><Relationship Id="rId69" Type="http://schemas.openxmlformats.org/officeDocument/2006/relationships/font" Target="fonts/Arvo-boldItalic.fntdata"/><Relationship Id="rId28" Type="http://schemas.openxmlformats.org/officeDocument/2006/relationships/slide" Target="slides/slide24.xml"/><Relationship Id="rId27" Type="http://schemas.openxmlformats.org/officeDocument/2006/relationships/slide" Target="slides/slide23.xml"/><Relationship Id="rId29" Type="http://schemas.openxmlformats.org/officeDocument/2006/relationships/slide" Target="slides/slide25.xml"/><Relationship Id="rId51" Type="http://schemas.openxmlformats.org/officeDocument/2006/relationships/slide" Target="slides/slide47.xml"/><Relationship Id="rId50" Type="http://schemas.openxmlformats.org/officeDocument/2006/relationships/slide" Target="slides/slide46.xml"/><Relationship Id="rId53" Type="http://schemas.openxmlformats.org/officeDocument/2006/relationships/slide" Target="slides/slide49.xml"/><Relationship Id="rId52" Type="http://schemas.openxmlformats.org/officeDocument/2006/relationships/slide" Target="slides/slide48.xml"/><Relationship Id="rId11" Type="http://schemas.openxmlformats.org/officeDocument/2006/relationships/slide" Target="slides/slide7.xml"/><Relationship Id="rId55" Type="http://schemas.openxmlformats.org/officeDocument/2006/relationships/slide" Target="slides/slide51.xml"/><Relationship Id="rId10" Type="http://schemas.openxmlformats.org/officeDocument/2006/relationships/slide" Target="slides/slide6.xml"/><Relationship Id="rId54" Type="http://schemas.openxmlformats.org/officeDocument/2006/relationships/slide" Target="slides/slide50.xml"/><Relationship Id="rId13" Type="http://schemas.openxmlformats.org/officeDocument/2006/relationships/slide" Target="slides/slide9.xml"/><Relationship Id="rId57" Type="http://schemas.openxmlformats.org/officeDocument/2006/relationships/slide" Target="slides/slide53.xml"/><Relationship Id="rId12" Type="http://schemas.openxmlformats.org/officeDocument/2006/relationships/slide" Target="slides/slide8.xml"/><Relationship Id="rId56" Type="http://schemas.openxmlformats.org/officeDocument/2006/relationships/slide" Target="slides/slide52.xml"/><Relationship Id="rId15" Type="http://schemas.openxmlformats.org/officeDocument/2006/relationships/slide" Target="slides/slide11.xml"/><Relationship Id="rId59" Type="http://schemas.openxmlformats.org/officeDocument/2006/relationships/slide" Target="slides/slide55.xml"/><Relationship Id="rId14" Type="http://schemas.openxmlformats.org/officeDocument/2006/relationships/slide" Target="slides/slide10.xml"/><Relationship Id="rId58" Type="http://schemas.openxmlformats.org/officeDocument/2006/relationships/slide" Target="slides/slide54.xml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19" Type="http://schemas.openxmlformats.org/officeDocument/2006/relationships/slide" Target="slides/slide15.xml"/><Relationship Id="rId18" Type="http://schemas.openxmlformats.org/officeDocument/2006/relationships/slide" Target="slides/slide1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175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175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175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175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175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175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175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175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4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2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66" name="Google Shape;166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6" name="Shape 3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7" name="Google Shape;397;g2b59fa69e1f_0_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98" name="Google Shape;398;g2b59fa69e1f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3" name="Shape 4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4" name="Google Shape;404;g2b3cc28cddf_0_9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05" name="Google Shape;405;g2b3cc28cddf_0_9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2" name="Shape 4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3" name="Google Shape;413;g2b3cc28cddf_1_74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14" name="Google Shape;414;g2b3cc28cddf_1_7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1" name="Shape 4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2" name="Google Shape;422;g2b3cc28cddf_1_18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23" name="Google Shape;423;g2b3cc28cddf_1_18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8" name="Shape 4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9" name="Google Shape;429;g2b3cc28cddf_1_187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30" name="Google Shape;430;g2b3cc28cddf_1_18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37" name="Shape 4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8" name="Google Shape;438;g2b3cc28cddf_1_495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39" name="Google Shape;439;g2b3cc28cddf_1_49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47" name="Shape 4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8" name="Google Shape;448;g2b3cc28cddf_1_194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49" name="Google Shape;449;g2b3cc28cddf_1_19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56" name="Shape 4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7" name="Google Shape;457;g2b3cc28cddf_1_201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58" name="Google Shape;458;g2b3cc28cddf_1_20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64" name="Shape 4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5" name="Google Shape;465;g2b3cc28cddf_1_208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66" name="Google Shape;466;g2b3cc28cddf_1_20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73" name="Shape 4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4" name="Google Shape;474;g2b3cc28cddf_1_215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75" name="Google Shape;475;g2b3cc28cddf_1_2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g2b3cc28cddf_0_561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7" name="Google Shape;177;g2b3cc28cddf_0_56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81" name="Shape 4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2" name="Google Shape;482;g2b3cc28cddf_1_351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83" name="Google Shape;483;g2b3cc28cddf_1_35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89" name="Shape 4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0" name="Google Shape;490;g2b3cc28cddf_1_331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91" name="Google Shape;491;g2b3cc28cddf_1_33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98" name="Shape 4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9" name="Google Shape;499;g2b3cc28cddf_1_358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00" name="Google Shape;500;g2b3cc28cddf_1_35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6" name="Shape 5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7" name="Google Shape;507;g2b3cc28cddf_1_365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08" name="Google Shape;508;g2b3cc28cddf_1_36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15" name="Shape 5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6" name="Google Shape;516;g2b3cc28cddf_1_372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17" name="Google Shape;517;g2b3cc28cddf_1_37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23" name="Shape 5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4" name="Google Shape;524;g2b3cc28cddf_1_379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25" name="Google Shape;525;g2b3cc28cddf_1_37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30" name="Shape 5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1" name="Google Shape;531;g2b3cc28cddf_1_386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32" name="Google Shape;532;g2b3cc28cddf_1_38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39" name="Shape 5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0" name="Google Shape;540;g2b3cc28cddf_1_40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41" name="Google Shape;541;g2b3cc28cddf_1_40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7" name="Shape 5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8" name="Google Shape;548;g2b3cc28cddf_1_393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49" name="Google Shape;549;g2b3cc28cddf_1_39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56" name="Shape 5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7" name="Google Shape;557;g2b3cc28cddf_1_407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58" name="Google Shape;558;g2b3cc28cddf_1_40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3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g2b3cc28cddf_0_526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05" name="Google Shape;205;g2b3cc28cddf_0_5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65" name="Shape 5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6" name="Google Shape;566;g2b3cc28cddf_1_414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67" name="Google Shape;567;g2b3cc28cddf_1_4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75" name="Shape 5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6" name="Google Shape;576;g2b3cc28cddf_1_421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77" name="Google Shape;577;g2b3cc28cddf_1_4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5" name="Shape 5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6" name="Google Shape;586;g2b3cc28cddf_1_428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87" name="Google Shape;587;g2b3cc28cddf_1_4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91" name="Shape 5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2" name="Google Shape;592;g2b3cc28cddf_1_442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93" name="Google Shape;593;g2b3cc28cddf_1_44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97" name="Shape 5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8" name="Google Shape;598;g2b3cc28cddf_1_341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99" name="Google Shape;599;g2b3cc28cddf_1_34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03" name="Shape 6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" name="Google Shape;604;g2b3cc28cddf_1_435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05" name="Google Shape;605;g2b3cc28cddf_1_43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09" name="Shape 6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0" name="Google Shape;610;g2b3d73f9fad_0_4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11" name="Google Shape;611;g2b3d73f9fad_0_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15" name="Shape 6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6" name="Google Shape;616;g2b3d73f9fad_0_11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17" name="Google Shape;617;g2b3d73f9fad_0_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1" name="Shape 6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2" name="Google Shape;622;g2b3d73f9fad_0_156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23" name="Google Shape;623;g2b3d73f9fad_0_15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7" name="Shape 6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8" name="Google Shape;628;g2b3d73f9fad_0_161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29" name="Google Shape;629;g2b3d73f9fad_0_16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0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g2b3cc28cddf_0_17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2" name="Google Shape;242;g2b3cc28cddf_0_17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33" name="Shape 6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" name="Google Shape;634;g2b3d73f9fad_0_18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35" name="Google Shape;635;g2b3d73f9fad_0_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39" name="Shape 6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0" name="Google Shape;640;g2b3d73f9fad_0_25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41" name="Google Shape;641;g2b3d73f9fad_0_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45" name="Shape 6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6" name="Google Shape;646;g2b3d73f9fad_0_165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47" name="Google Shape;647;g2b3d73f9fad_0_16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51" name="Shape 6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2" name="Google Shape;652;g2b3d73f9fad_0_32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53" name="Google Shape;653;g2b3d73f9fad_0_3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57" name="Shape 6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8" name="Google Shape;658;g2b3d73f9fad_0_39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59" name="Google Shape;659;g2b3d73f9fad_0_3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3" name="Shape 6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4" name="Google Shape;664;g2b3d73f9fad_0_127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65" name="Google Shape;665;g2b3d73f9fad_0_1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9" name="Shape 6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0" name="Google Shape;670;g2b3d73f9fad_0_134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71" name="Google Shape;671;g2b3d73f9fad_0_13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75" name="Shape 6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6" name="Google Shape;676;g2b3d73f9fad_0_63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77" name="Google Shape;677;g2b3d73f9fad_0_6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84" name="Shape 6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5" name="Google Shape;685;g2b3d73f9fad_0_113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86" name="Google Shape;686;g2b3d73f9fad_0_1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90" name="Shape 6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1" name="Google Shape;691;g2b3d73f9fad_0_12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92" name="Google Shape;692;g2b3d73f9fad_0_1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p7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53" name="Google Shape;253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96" name="Shape 6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7" name="Google Shape;697;g2b5d4376ce1_0_12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98" name="Google Shape;698;g2b5d4376ce1_0_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02" name="Shape 7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3" name="Google Shape;703;g2b3d73f9fad_0_7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04" name="Google Shape;704;g2b3d73f9fad_0_7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08" name="Shape 7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9" name="Google Shape;709;g2b3d73f9fad_0_77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10" name="Google Shape;710;g2b3d73f9fad_0_7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14" name="Shape 7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5" name="Google Shape;715;g2b3d73f9fad_0_84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16" name="Google Shape;716;g2b3d73f9fad_0_8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20" name="Shape 7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1" name="Google Shape;721;g2b3d73f9fad_0_91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22" name="Google Shape;722;g2b3d73f9fad_0_9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26" name="Shape 7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" name="Google Shape;727;g2b3d73f9fad_0_105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28" name="Google Shape;728;g2b3d73f9fad_0_10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32" name="Shape 7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3" name="Google Shape;733;g2b3d73f9fad_0_172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34" name="Google Shape;734;g2b3d73f9fad_0_17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55" name="Shape 7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6" name="Google Shape;756;p1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57" name="Google Shape;757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2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p3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84" name="Google Shape;284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" name="Google Shape;332;g2b3cc28cddf_0_101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33" name="Google Shape;333;g2b3cc28cddf_0_10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1" name="Shape 3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2" name="Google Shape;382;g2b3cc28cddf_0_81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83" name="Google Shape;383;g2b3cc28cddf_0_8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8" name="Shape 3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" name="Google Shape;389;g2b3cc28cddf_0_71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90" name="Google Shape;390;g2b3cc28cddf_0_7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">
  <p:cSld name="TITLE_1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2"/>
          <p:cNvSpPr txBox="1"/>
          <p:nvPr>
            <p:ph type="ctrTitle"/>
          </p:nvPr>
        </p:nvSpPr>
        <p:spPr>
          <a:xfrm>
            <a:off x="1076325" y="1863600"/>
            <a:ext cx="4962600" cy="1416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/>
        </p:txBody>
      </p:sp>
      <p:sp>
        <p:nvSpPr>
          <p:cNvPr id="11" name="Google Shape;11;p12"/>
          <p:cNvSpPr/>
          <p:nvPr/>
        </p:nvSpPr>
        <p:spPr>
          <a:xfrm rot="5400000">
            <a:off x="-303375" y="2166905"/>
            <a:ext cx="1416300" cy="809700"/>
          </a:xfrm>
          <a:prstGeom prst="triangle">
            <a:avLst>
              <a:gd fmla="val 50000" name="adj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21"/>
          <p:cNvSpPr txBox="1"/>
          <p:nvPr/>
        </p:nvSpPr>
        <p:spPr>
          <a:xfrm flipH="1" rot="10800000">
            <a:off x="3276600" y="25"/>
            <a:ext cx="5867400" cy="5143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" name="Google Shape;50;p21"/>
          <p:cNvSpPr/>
          <p:nvPr/>
        </p:nvSpPr>
        <p:spPr>
          <a:xfrm rot="-5400000">
            <a:off x="759150" y="2517450"/>
            <a:ext cx="5143500" cy="108600"/>
          </a:xfrm>
          <a:prstGeom prst="rect">
            <a:avLst/>
          </a:prstGeom>
          <a:gradFill>
            <a:gsLst>
              <a:gs pos="0">
                <a:srgbClr val="F9F9F9"/>
              </a:gs>
              <a:gs pos="36000">
                <a:srgbClr val="F9F9F9"/>
              </a:gs>
              <a:gs pos="80000">
                <a:srgbClr val="DEDEDE"/>
              </a:gs>
              <a:gs pos="100000">
                <a:srgbClr val="999999"/>
              </a:gs>
            </a:gsLst>
            <a:lin ang="16200038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" name="Google Shape;51;p21"/>
          <p:cNvSpPr txBox="1"/>
          <p:nvPr>
            <p:ph type="title"/>
          </p:nvPr>
        </p:nvSpPr>
        <p:spPr>
          <a:xfrm>
            <a:off x="226078" y="357800"/>
            <a:ext cx="2808000" cy="9534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52" name="Google Shape;52;p21"/>
          <p:cNvSpPr txBox="1"/>
          <p:nvPr>
            <p:ph idx="1" type="body"/>
          </p:nvPr>
        </p:nvSpPr>
        <p:spPr>
          <a:xfrm>
            <a:off x="226075" y="1465800"/>
            <a:ext cx="2808000" cy="316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●"/>
              <a:defRPr sz="1200">
                <a:solidFill>
                  <a:schemeClr val="lt1"/>
                </a:solidFill>
              </a:defRPr>
            </a:lvl1pPr>
            <a:lvl2pPr indent="-3048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 sz="1200">
                <a:solidFill>
                  <a:schemeClr val="lt1"/>
                </a:solidFill>
              </a:defRPr>
            </a:lvl2pPr>
            <a:lvl3pPr indent="-3048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■"/>
              <a:defRPr sz="1200">
                <a:solidFill>
                  <a:schemeClr val="lt1"/>
                </a:solidFill>
              </a:defRPr>
            </a:lvl3pPr>
            <a:lvl4pPr indent="-3048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●"/>
              <a:defRPr sz="1200">
                <a:solidFill>
                  <a:schemeClr val="lt1"/>
                </a:solidFill>
              </a:defRPr>
            </a:lvl4pPr>
            <a:lvl5pPr indent="-3048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 sz="1200">
                <a:solidFill>
                  <a:schemeClr val="lt1"/>
                </a:solidFill>
              </a:defRPr>
            </a:lvl5pPr>
            <a:lvl6pPr indent="-3048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■"/>
              <a:defRPr sz="1200">
                <a:solidFill>
                  <a:schemeClr val="lt1"/>
                </a:solidFill>
              </a:defRPr>
            </a:lvl6pPr>
            <a:lvl7pPr indent="-3048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●"/>
              <a:defRPr sz="1200">
                <a:solidFill>
                  <a:schemeClr val="lt1"/>
                </a:solidFill>
              </a:defRPr>
            </a:lvl7pPr>
            <a:lvl8pPr indent="-3048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 sz="1200">
                <a:solidFill>
                  <a:schemeClr val="lt1"/>
                </a:solidFill>
              </a:defRPr>
            </a:lvl8pPr>
            <a:lvl9pPr indent="-3048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■"/>
              <a:defRPr sz="12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53" name="Google Shape;53;p21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22"/>
          <p:cNvSpPr txBox="1"/>
          <p:nvPr>
            <p:ph type="title"/>
          </p:nvPr>
        </p:nvSpPr>
        <p:spPr>
          <a:xfrm>
            <a:off x="490250" y="488250"/>
            <a:ext cx="6227100" cy="409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/>
        </p:txBody>
      </p:sp>
      <p:sp>
        <p:nvSpPr>
          <p:cNvPr id="56" name="Google Shape;56;p22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23"/>
          <p:cNvSpPr/>
          <p:nvPr/>
        </p:nvSpPr>
        <p:spPr>
          <a:xfrm flipH="1">
            <a:off x="0" y="0"/>
            <a:ext cx="4572000" cy="5143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" name="Google Shape;59;p23"/>
          <p:cNvSpPr/>
          <p:nvPr/>
        </p:nvSpPr>
        <p:spPr>
          <a:xfrm rot="5400000">
            <a:off x="1946425" y="2517750"/>
            <a:ext cx="5142900" cy="108600"/>
          </a:xfrm>
          <a:prstGeom prst="rect">
            <a:avLst/>
          </a:prstGeom>
          <a:gradFill>
            <a:gsLst>
              <a:gs pos="0">
                <a:srgbClr val="F9F9F9"/>
              </a:gs>
              <a:gs pos="36000">
                <a:srgbClr val="F9F9F9"/>
              </a:gs>
              <a:gs pos="80000">
                <a:srgbClr val="DEDEDE"/>
              </a:gs>
              <a:gs pos="100000">
                <a:srgbClr val="999999"/>
              </a:gs>
            </a:gsLst>
            <a:lin ang="16200038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" name="Google Shape;60;p23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61" name="Google Shape;61;p23"/>
          <p:cNvSpPr txBox="1"/>
          <p:nvPr>
            <p:ph idx="1" type="subTitle"/>
          </p:nvPr>
        </p:nvSpPr>
        <p:spPr>
          <a:xfrm>
            <a:off x="265500" y="2779467"/>
            <a:ext cx="4045200" cy="1235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62" name="Google Shape;62;p23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indent="-3175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indent="-3175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indent="-3175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indent="-3175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indent="-3175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indent="-3175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indent="-3175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indent="-3175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63" name="Google Shape;63;p23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24"/>
          <p:cNvSpPr txBox="1"/>
          <p:nvPr/>
        </p:nvSpPr>
        <p:spPr>
          <a:xfrm flipH="1" rot="10800000">
            <a:off x="0" y="0"/>
            <a:ext cx="9144000" cy="46959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" name="Google Shape;66;p24"/>
          <p:cNvSpPr/>
          <p:nvPr/>
        </p:nvSpPr>
        <p:spPr>
          <a:xfrm flipH="1" rot="10800000">
            <a:off x="0" y="4622725"/>
            <a:ext cx="9144000" cy="74100"/>
          </a:xfrm>
          <a:prstGeom prst="rect">
            <a:avLst/>
          </a:prstGeom>
          <a:gradFill>
            <a:gsLst>
              <a:gs pos="0">
                <a:srgbClr val="F9F9F9"/>
              </a:gs>
              <a:gs pos="36000">
                <a:srgbClr val="F9F9F9"/>
              </a:gs>
              <a:gs pos="80000">
                <a:srgbClr val="DEDEDE"/>
              </a:gs>
              <a:gs pos="100000">
                <a:srgbClr val="999999"/>
              </a:gs>
            </a:gsLst>
            <a:lin ang="16200038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7" name="Google Shape;67;p24"/>
          <p:cNvSpPr txBox="1"/>
          <p:nvPr>
            <p:ph idx="1" type="body"/>
          </p:nvPr>
        </p:nvSpPr>
        <p:spPr>
          <a:xfrm>
            <a:off x="57150" y="4696825"/>
            <a:ext cx="8382000" cy="446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1pPr>
          </a:lstStyle>
          <a:p/>
        </p:txBody>
      </p:sp>
      <p:sp>
        <p:nvSpPr>
          <p:cNvPr id="68" name="Google Shape;68;p24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bg>
      <p:bgPr>
        <a:solidFill>
          <a:schemeClr val="accent4"/>
        </a:solidFill>
      </p:bgPr>
    </p:bg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25"/>
          <p:cNvSpPr txBox="1"/>
          <p:nvPr>
            <p:ph hasCustomPrompt="1" type="title"/>
          </p:nvPr>
        </p:nvSpPr>
        <p:spPr>
          <a:xfrm>
            <a:off x="475500" y="1258525"/>
            <a:ext cx="8222100" cy="19635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71" name="Google Shape;71;p25"/>
          <p:cNvSpPr txBox="1"/>
          <p:nvPr>
            <p:ph idx="1" type="body"/>
          </p:nvPr>
        </p:nvSpPr>
        <p:spPr>
          <a:xfrm>
            <a:off x="475500" y="3304625"/>
            <a:ext cx="8222100" cy="1300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72" name="Google Shape;72;p25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3 columns">
  <p:cSld name="TITLE_AND_TWO_COLUMNS_1"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4" name="Google Shape;74;p26"/>
          <p:cNvGrpSpPr/>
          <p:nvPr/>
        </p:nvGrpSpPr>
        <p:grpSpPr>
          <a:xfrm>
            <a:off x="-4" y="40"/>
            <a:ext cx="7072430" cy="1327315"/>
            <a:chOff x="-4" y="40"/>
            <a:chExt cx="7072430" cy="1327315"/>
          </a:xfrm>
        </p:grpSpPr>
        <p:sp>
          <p:nvSpPr>
            <p:cNvPr id="75" name="Google Shape;75;p26"/>
            <p:cNvSpPr/>
            <p:nvPr/>
          </p:nvSpPr>
          <p:spPr>
            <a:xfrm>
              <a:off x="6292649" y="126425"/>
              <a:ext cx="779700" cy="259800"/>
            </a:xfrm>
            <a:prstGeom prst="triangle">
              <a:avLst>
                <a:gd fmla="val 32425" name="adj"/>
              </a:avLst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vo"/>
                <a:ea typeface="Arvo"/>
                <a:cs typeface="Arvo"/>
                <a:sym typeface="Arvo"/>
              </a:endParaRPr>
            </a:p>
          </p:txBody>
        </p:sp>
        <p:grpSp>
          <p:nvGrpSpPr>
            <p:cNvPr id="76" name="Google Shape;76;p26"/>
            <p:cNvGrpSpPr/>
            <p:nvPr/>
          </p:nvGrpSpPr>
          <p:grpSpPr>
            <a:xfrm flipH="1" rot="10800000">
              <a:off x="3" y="40"/>
              <a:ext cx="6756168" cy="1327315"/>
              <a:chOff x="-2168138" y="330075"/>
              <a:chExt cx="8650663" cy="1699506"/>
            </a:xfrm>
          </p:grpSpPr>
          <p:sp>
            <p:nvSpPr>
              <p:cNvPr id="77" name="Google Shape;77;p26"/>
              <p:cNvSpPr/>
              <p:nvPr/>
            </p:nvSpPr>
            <p:spPr>
              <a:xfrm>
                <a:off x="-2168138" y="330081"/>
                <a:ext cx="6958200" cy="1699500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vo"/>
                  <a:ea typeface="Arvo"/>
                  <a:cs typeface="Arvo"/>
                  <a:sym typeface="Arvo"/>
                </a:endParaRPr>
              </a:p>
            </p:txBody>
          </p:sp>
          <p:sp>
            <p:nvSpPr>
              <p:cNvPr id="78" name="Google Shape;78;p26"/>
              <p:cNvSpPr/>
              <p:nvPr/>
            </p:nvSpPr>
            <p:spPr>
              <a:xfrm>
                <a:off x="4783025" y="330075"/>
                <a:ext cx="1699500" cy="1699500"/>
              </a:xfrm>
              <a:prstGeom prst="rtTriangl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vo"/>
                  <a:ea typeface="Arvo"/>
                  <a:cs typeface="Arvo"/>
                  <a:sym typeface="Arvo"/>
                </a:endParaRPr>
              </a:p>
            </p:txBody>
          </p:sp>
        </p:grpSp>
        <p:grpSp>
          <p:nvGrpSpPr>
            <p:cNvPr id="79" name="Google Shape;79;p26"/>
            <p:cNvGrpSpPr/>
            <p:nvPr/>
          </p:nvGrpSpPr>
          <p:grpSpPr>
            <a:xfrm flipH="1" rot="10800000">
              <a:off x="-4" y="381007"/>
              <a:ext cx="7072430" cy="771744"/>
              <a:chOff x="-9092084" y="330075"/>
              <a:chExt cx="15574609" cy="1699501"/>
            </a:xfrm>
          </p:grpSpPr>
          <p:sp>
            <p:nvSpPr>
              <p:cNvPr id="80" name="Google Shape;80;p26"/>
              <p:cNvSpPr/>
              <p:nvPr/>
            </p:nvSpPr>
            <p:spPr>
              <a:xfrm>
                <a:off x="-9092084" y="330076"/>
                <a:ext cx="13882200" cy="16995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vo"/>
                  <a:ea typeface="Arvo"/>
                  <a:cs typeface="Arvo"/>
                  <a:sym typeface="Arvo"/>
                </a:endParaRPr>
              </a:p>
            </p:txBody>
          </p:sp>
          <p:sp>
            <p:nvSpPr>
              <p:cNvPr id="81" name="Google Shape;81;p26"/>
              <p:cNvSpPr/>
              <p:nvPr/>
            </p:nvSpPr>
            <p:spPr>
              <a:xfrm>
                <a:off x="4783025" y="330075"/>
                <a:ext cx="1699500" cy="1699500"/>
              </a:xfrm>
              <a:prstGeom prst="rtTriangle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vo"/>
                  <a:ea typeface="Arvo"/>
                  <a:cs typeface="Arvo"/>
                  <a:sym typeface="Arvo"/>
                </a:endParaRPr>
              </a:p>
            </p:txBody>
          </p:sp>
        </p:grpSp>
      </p:grpSp>
      <p:grpSp>
        <p:nvGrpSpPr>
          <p:cNvPr id="82" name="Google Shape;82;p26"/>
          <p:cNvGrpSpPr/>
          <p:nvPr/>
        </p:nvGrpSpPr>
        <p:grpSpPr>
          <a:xfrm>
            <a:off x="6946842" y="4472723"/>
            <a:ext cx="2202830" cy="670795"/>
            <a:chOff x="5575242" y="4472723"/>
            <a:chExt cx="2202830" cy="670795"/>
          </a:xfrm>
        </p:grpSpPr>
        <p:sp>
          <p:nvSpPr>
            <p:cNvPr id="83" name="Google Shape;83;p26"/>
            <p:cNvSpPr/>
            <p:nvPr/>
          </p:nvSpPr>
          <p:spPr>
            <a:xfrm rot="10800000">
              <a:off x="5575242" y="4948334"/>
              <a:ext cx="394200" cy="131400"/>
            </a:xfrm>
            <a:prstGeom prst="triangle">
              <a:avLst>
                <a:gd fmla="val 32425" name="adj"/>
              </a:avLst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84" name="Google Shape;84;p26"/>
            <p:cNvGrpSpPr/>
            <p:nvPr/>
          </p:nvGrpSpPr>
          <p:grpSpPr>
            <a:xfrm flipH="1">
              <a:off x="5734850" y="4472723"/>
              <a:ext cx="2040837" cy="670795"/>
              <a:chOff x="1297954" y="330075"/>
              <a:chExt cx="5169293" cy="1699506"/>
            </a:xfrm>
          </p:grpSpPr>
          <p:sp>
            <p:nvSpPr>
              <p:cNvPr id="85" name="Google Shape;85;p26"/>
              <p:cNvSpPr/>
              <p:nvPr/>
            </p:nvSpPr>
            <p:spPr>
              <a:xfrm>
                <a:off x="1297954" y="330081"/>
                <a:ext cx="3476700" cy="1699500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6" name="Google Shape;86;p26"/>
              <p:cNvSpPr/>
              <p:nvPr/>
            </p:nvSpPr>
            <p:spPr>
              <a:xfrm>
                <a:off x="4767747" y="330075"/>
                <a:ext cx="1699500" cy="1699500"/>
              </a:xfrm>
              <a:prstGeom prst="rtTriangl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87" name="Google Shape;87;p26"/>
            <p:cNvGrpSpPr/>
            <p:nvPr/>
          </p:nvGrpSpPr>
          <p:grpSpPr>
            <a:xfrm flipH="1">
              <a:off x="5578209" y="4646738"/>
              <a:ext cx="2199863" cy="304563"/>
              <a:chOff x="-5827153" y="330075"/>
              <a:chExt cx="12276019" cy="1699569"/>
            </a:xfrm>
          </p:grpSpPr>
          <p:sp>
            <p:nvSpPr>
              <p:cNvPr id="88" name="Google Shape;88;p26"/>
              <p:cNvSpPr/>
              <p:nvPr/>
            </p:nvSpPr>
            <p:spPr>
              <a:xfrm>
                <a:off x="-5827153" y="330144"/>
                <a:ext cx="10612200" cy="16995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9" name="Google Shape;89;p26"/>
              <p:cNvSpPr/>
              <p:nvPr/>
            </p:nvSpPr>
            <p:spPr>
              <a:xfrm>
                <a:off x="4749366" y="330075"/>
                <a:ext cx="1699500" cy="1699500"/>
              </a:xfrm>
              <a:prstGeom prst="rtTriangle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90" name="Google Shape;90;p26"/>
          <p:cNvSpPr txBox="1"/>
          <p:nvPr>
            <p:ph type="title"/>
          </p:nvPr>
        </p:nvSpPr>
        <p:spPr>
          <a:xfrm>
            <a:off x="814275" y="392575"/>
            <a:ext cx="5258400" cy="7662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/>
        </p:txBody>
      </p:sp>
      <p:sp>
        <p:nvSpPr>
          <p:cNvPr id="91" name="Google Shape;91;p26"/>
          <p:cNvSpPr txBox="1"/>
          <p:nvPr>
            <p:ph idx="1" type="body"/>
          </p:nvPr>
        </p:nvSpPr>
        <p:spPr>
          <a:xfrm>
            <a:off x="870450" y="1545076"/>
            <a:ext cx="2247900" cy="2709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/>
            </a:lvl1pPr>
            <a:lvl2pPr indent="-3429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2pPr>
            <a:lvl3pPr indent="-3429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3pPr>
            <a:lvl4pPr indent="-3429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/>
            </a:lvl4pPr>
            <a:lvl5pPr indent="-3429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5pPr>
            <a:lvl6pPr indent="-3429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6pPr>
            <a:lvl7pPr indent="-3429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/>
            </a:lvl7pPr>
            <a:lvl8pPr indent="-3429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8pPr>
            <a:lvl9pPr indent="-3429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9pPr>
          </a:lstStyle>
          <a:p/>
        </p:txBody>
      </p:sp>
      <p:sp>
        <p:nvSpPr>
          <p:cNvPr id="92" name="Google Shape;92;p26"/>
          <p:cNvSpPr txBox="1"/>
          <p:nvPr>
            <p:ph idx="2" type="body"/>
          </p:nvPr>
        </p:nvSpPr>
        <p:spPr>
          <a:xfrm>
            <a:off x="3233637" y="1545076"/>
            <a:ext cx="2247900" cy="2709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/>
            </a:lvl1pPr>
            <a:lvl2pPr indent="-3429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2pPr>
            <a:lvl3pPr indent="-3429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3pPr>
            <a:lvl4pPr indent="-3429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/>
            </a:lvl4pPr>
            <a:lvl5pPr indent="-3429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5pPr>
            <a:lvl6pPr indent="-3429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6pPr>
            <a:lvl7pPr indent="-3429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/>
            </a:lvl7pPr>
            <a:lvl8pPr indent="-3429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8pPr>
            <a:lvl9pPr indent="-3429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9pPr>
          </a:lstStyle>
          <a:p/>
        </p:txBody>
      </p:sp>
      <p:sp>
        <p:nvSpPr>
          <p:cNvPr id="93" name="Google Shape;93;p26"/>
          <p:cNvSpPr txBox="1"/>
          <p:nvPr>
            <p:ph idx="3" type="body"/>
          </p:nvPr>
        </p:nvSpPr>
        <p:spPr>
          <a:xfrm>
            <a:off x="5540650" y="1545076"/>
            <a:ext cx="2247900" cy="2709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/>
            </a:lvl1pPr>
            <a:lvl2pPr indent="-3429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2pPr>
            <a:lvl3pPr indent="-3429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3pPr>
            <a:lvl4pPr indent="-3429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/>
            </a:lvl4pPr>
            <a:lvl5pPr indent="-3429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5pPr>
            <a:lvl6pPr indent="-3429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6pPr>
            <a:lvl7pPr indent="-3429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/>
            </a:lvl7pPr>
            <a:lvl8pPr indent="-3429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8pPr>
            <a:lvl9pPr indent="-3429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9pPr>
          </a:lstStyle>
          <a:p/>
        </p:txBody>
      </p:sp>
      <p:sp>
        <p:nvSpPr>
          <p:cNvPr id="94" name="Google Shape;94;p26"/>
          <p:cNvSpPr txBox="1"/>
          <p:nvPr>
            <p:ph idx="12" type="sldNum"/>
          </p:nvPr>
        </p:nvSpPr>
        <p:spPr>
          <a:xfrm>
            <a:off x="7618000" y="4636500"/>
            <a:ext cx="1487400" cy="315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hree columns">
  <p:cSld name="CUSTOM_6"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g2b3cc28cddf_0_442"/>
          <p:cNvSpPr txBox="1"/>
          <p:nvPr>
            <p:ph type="title"/>
          </p:nvPr>
        </p:nvSpPr>
        <p:spPr>
          <a:xfrm>
            <a:off x="720000" y="539400"/>
            <a:ext cx="7704000" cy="4782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/>
        </p:txBody>
      </p:sp>
      <p:sp>
        <p:nvSpPr>
          <p:cNvPr id="97" name="Google Shape;97;g2b3cc28cddf_0_442"/>
          <p:cNvSpPr txBox="1"/>
          <p:nvPr>
            <p:ph idx="2" type="title"/>
          </p:nvPr>
        </p:nvSpPr>
        <p:spPr>
          <a:xfrm>
            <a:off x="3599548" y="3282513"/>
            <a:ext cx="1944900" cy="527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500"/>
              <a:buNone/>
              <a:defRPr sz="2000">
                <a:solidFill>
                  <a:schemeClr val="accent1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/>
        </p:txBody>
      </p:sp>
      <p:sp>
        <p:nvSpPr>
          <p:cNvPr id="98" name="Google Shape;98;g2b3cc28cddf_0_442"/>
          <p:cNvSpPr txBox="1"/>
          <p:nvPr>
            <p:ph idx="1" type="subTitle"/>
          </p:nvPr>
        </p:nvSpPr>
        <p:spPr>
          <a:xfrm>
            <a:off x="3599552" y="3810230"/>
            <a:ext cx="1944900" cy="448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g2b3cc28cddf_0_442"/>
          <p:cNvSpPr txBox="1"/>
          <p:nvPr>
            <p:ph idx="3" type="title"/>
          </p:nvPr>
        </p:nvSpPr>
        <p:spPr>
          <a:xfrm>
            <a:off x="720000" y="2592325"/>
            <a:ext cx="1944900" cy="527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500"/>
              <a:buNone/>
              <a:defRPr sz="2000">
                <a:solidFill>
                  <a:schemeClr val="accent1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/>
        </p:txBody>
      </p:sp>
      <p:sp>
        <p:nvSpPr>
          <p:cNvPr id="100" name="Google Shape;100;g2b3cc28cddf_0_442"/>
          <p:cNvSpPr txBox="1"/>
          <p:nvPr>
            <p:ph idx="4" type="subTitle"/>
          </p:nvPr>
        </p:nvSpPr>
        <p:spPr>
          <a:xfrm>
            <a:off x="720025" y="3120025"/>
            <a:ext cx="1944900" cy="448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1" name="Google Shape;101;g2b3cc28cddf_0_442"/>
          <p:cNvSpPr txBox="1"/>
          <p:nvPr>
            <p:ph idx="5" type="title"/>
          </p:nvPr>
        </p:nvSpPr>
        <p:spPr>
          <a:xfrm>
            <a:off x="6486000" y="2592325"/>
            <a:ext cx="1944900" cy="527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500"/>
              <a:buNone/>
              <a:defRPr sz="2000">
                <a:solidFill>
                  <a:schemeClr val="accent1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/>
        </p:txBody>
      </p:sp>
      <p:sp>
        <p:nvSpPr>
          <p:cNvPr id="102" name="Google Shape;102;g2b3cc28cddf_0_442"/>
          <p:cNvSpPr txBox="1"/>
          <p:nvPr>
            <p:ph idx="6" type="subTitle"/>
          </p:nvPr>
        </p:nvSpPr>
        <p:spPr>
          <a:xfrm>
            <a:off x="6486007" y="3120025"/>
            <a:ext cx="1944900" cy="448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grpSp>
        <p:nvGrpSpPr>
          <p:cNvPr id="103" name="Google Shape;103;g2b3cc28cddf_0_442"/>
          <p:cNvGrpSpPr/>
          <p:nvPr/>
        </p:nvGrpSpPr>
        <p:grpSpPr>
          <a:xfrm>
            <a:off x="4856905" y="-5007110"/>
            <a:ext cx="8043475" cy="8043475"/>
            <a:chOff x="1241175" y="-1300650"/>
            <a:chExt cx="8043475" cy="8043475"/>
          </a:xfrm>
        </p:grpSpPr>
        <p:sp>
          <p:nvSpPr>
            <p:cNvPr id="104" name="Google Shape;104;g2b3cc28cddf_0_442"/>
            <p:cNvSpPr/>
            <p:nvPr/>
          </p:nvSpPr>
          <p:spPr>
            <a:xfrm>
              <a:off x="1241175" y="-1300650"/>
              <a:ext cx="8043475" cy="8043475"/>
            </a:xfrm>
            <a:custGeom>
              <a:rect b="b" l="l" r="r" t="t"/>
              <a:pathLst>
                <a:path extrusionOk="0" h="321739" w="321739">
                  <a:moveTo>
                    <a:pt x="160885" y="3831"/>
                  </a:moveTo>
                  <a:cubicBezTo>
                    <a:pt x="182071" y="3831"/>
                    <a:pt x="202679" y="7965"/>
                    <a:pt x="222011" y="16141"/>
                  </a:cubicBezTo>
                  <a:cubicBezTo>
                    <a:pt x="240704" y="24044"/>
                    <a:pt x="257482" y="35351"/>
                    <a:pt x="271920" y="49789"/>
                  </a:cubicBezTo>
                  <a:cubicBezTo>
                    <a:pt x="286358" y="64227"/>
                    <a:pt x="297696" y="81036"/>
                    <a:pt x="305599" y="99729"/>
                  </a:cubicBezTo>
                  <a:cubicBezTo>
                    <a:pt x="313806" y="119121"/>
                    <a:pt x="317939" y="139669"/>
                    <a:pt x="317939" y="160854"/>
                  </a:cubicBezTo>
                  <a:cubicBezTo>
                    <a:pt x="317939" y="182070"/>
                    <a:pt x="313806" y="202618"/>
                    <a:pt x="305599" y="222010"/>
                  </a:cubicBezTo>
                  <a:cubicBezTo>
                    <a:pt x="297696" y="240703"/>
                    <a:pt x="286358" y="257482"/>
                    <a:pt x="271920" y="271920"/>
                  </a:cubicBezTo>
                  <a:cubicBezTo>
                    <a:pt x="257482" y="286358"/>
                    <a:pt x="240704" y="297695"/>
                    <a:pt x="222011" y="305598"/>
                  </a:cubicBezTo>
                  <a:cubicBezTo>
                    <a:pt x="202618" y="313805"/>
                    <a:pt x="182071" y="317939"/>
                    <a:pt x="160885" y="317939"/>
                  </a:cubicBezTo>
                  <a:cubicBezTo>
                    <a:pt x="139669" y="317939"/>
                    <a:pt x="119121" y="313805"/>
                    <a:pt x="99729" y="305598"/>
                  </a:cubicBezTo>
                  <a:cubicBezTo>
                    <a:pt x="81035" y="297695"/>
                    <a:pt x="64257" y="286358"/>
                    <a:pt x="49819" y="271920"/>
                  </a:cubicBezTo>
                  <a:cubicBezTo>
                    <a:pt x="35381" y="257482"/>
                    <a:pt x="24043" y="240703"/>
                    <a:pt x="16140" y="222010"/>
                  </a:cubicBezTo>
                  <a:cubicBezTo>
                    <a:pt x="7934" y="202618"/>
                    <a:pt x="3800" y="182070"/>
                    <a:pt x="3800" y="160854"/>
                  </a:cubicBezTo>
                  <a:cubicBezTo>
                    <a:pt x="3800" y="139669"/>
                    <a:pt x="7934" y="119121"/>
                    <a:pt x="16140" y="99729"/>
                  </a:cubicBezTo>
                  <a:cubicBezTo>
                    <a:pt x="24104" y="81036"/>
                    <a:pt x="35381" y="64288"/>
                    <a:pt x="49819" y="49850"/>
                  </a:cubicBezTo>
                  <a:cubicBezTo>
                    <a:pt x="64257" y="35412"/>
                    <a:pt x="81035" y="24074"/>
                    <a:pt x="99729" y="16171"/>
                  </a:cubicBezTo>
                  <a:cubicBezTo>
                    <a:pt x="119121" y="7965"/>
                    <a:pt x="139669" y="3831"/>
                    <a:pt x="160885" y="3831"/>
                  </a:cubicBezTo>
                  <a:close/>
                  <a:moveTo>
                    <a:pt x="160885" y="1"/>
                  </a:moveTo>
                  <a:cubicBezTo>
                    <a:pt x="139121" y="1"/>
                    <a:pt x="118088" y="4256"/>
                    <a:pt x="98239" y="12645"/>
                  </a:cubicBezTo>
                  <a:cubicBezTo>
                    <a:pt x="79090" y="20731"/>
                    <a:pt x="61856" y="32311"/>
                    <a:pt x="47114" y="47114"/>
                  </a:cubicBezTo>
                  <a:cubicBezTo>
                    <a:pt x="32372" y="61886"/>
                    <a:pt x="20730" y="79090"/>
                    <a:pt x="12645" y="98239"/>
                  </a:cubicBezTo>
                  <a:cubicBezTo>
                    <a:pt x="4256" y="118088"/>
                    <a:pt x="0" y="139121"/>
                    <a:pt x="0" y="160854"/>
                  </a:cubicBezTo>
                  <a:cubicBezTo>
                    <a:pt x="0" y="182587"/>
                    <a:pt x="4256" y="203651"/>
                    <a:pt x="12645" y="223469"/>
                  </a:cubicBezTo>
                  <a:cubicBezTo>
                    <a:pt x="20730" y="242618"/>
                    <a:pt x="32341" y="259822"/>
                    <a:pt x="47114" y="274625"/>
                  </a:cubicBezTo>
                  <a:cubicBezTo>
                    <a:pt x="61886" y="289397"/>
                    <a:pt x="79120" y="300978"/>
                    <a:pt x="98270" y="309094"/>
                  </a:cubicBezTo>
                  <a:cubicBezTo>
                    <a:pt x="118088" y="317483"/>
                    <a:pt x="139152" y="321738"/>
                    <a:pt x="160885" y="321738"/>
                  </a:cubicBezTo>
                  <a:cubicBezTo>
                    <a:pt x="182618" y="321738"/>
                    <a:pt x="203652" y="317483"/>
                    <a:pt x="223500" y="309094"/>
                  </a:cubicBezTo>
                  <a:cubicBezTo>
                    <a:pt x="242649" y="300978"/>
                    <a:pt x="259884" y="289397"/>
                    <a:pt x="274626" y="274625"/>
                  </a:cubicBezTo>
                  <a:cubicBezTo>
                    <a:pt x="289367" y="259822"/>
                    <a:pt x="301009" y="242618"/>
                    <a:pt x="309094" y="223469"/>
                  </a:cubicBezTo>
                  <a:cubicBezTo>
                    <a:pt x="317483" y="203651"/>
                    <a:pt x="321739" y="182587"/>
                    <a:pt x="321739" y="160854"/>
                  </a:cubicBezTo>
                  <a:cubicBezTo>
                    <a:pt x="321739" y="139121"/>
                    <a:pt x="317483" y="118088"/>
                    <a:pt x="309094" y="98239"/>
                  </a:cubicBezTo>
                  <a:cubicBezTo>
                    <a:pt x="301009" y="79090"/>
                    <a:pt x="289398" y="61856"/>
                    <a:pt x="274626" y="47114"/>
                  </a:cubicBezTo>
                  <a:cubicBezTo>
                    <a:pt x="259853" y="32372"/>
                    <a:pt x="242649" y="20731"/>
                    <a:pt x="223500" y="12645"/>
                  </a:cubicBezTo>
                  <a:cubicBezTo>
                    <a:pt x="203652" y="4256"/>
                    <a:pt x="182618" y="1"/>
                    <a:pt x="160885" y="1"/>
                  </a:cubicBezTo>
                  <a:close/>
                </a:path>
              </a:pathLst>
            </a:custGeom>
            <a:solidFill>
              <a:srgbClr val="201A4A">
                <a:alpha val="1726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5" name="Google Shape;105;g2b3cc28cddf_0_442"/>
            <p:cNvSpPr/>
            <p:nvPr/>
          </p:nvSpPr>
          <p:spPr>
            <a:xfrm>
              <a:off x="1787525" y="-755050"/>
              <a:ext cx="6950775" cy="6951500"/>
            </a:xfrm>
            <a:custGeom>
              <a:rect b="b" l="l" r="r" t="t"/>
              <a:pathLst>
                <a:path extrusionOk="0" h="278060" w="278031">
                  <a:moveTo>
                    <a:pt x="139031" y="3800"/>
                  </a:moveTo>
                  <a:cubicBezTo>
                    <a:pt x="175141" y="3800"/>
                    <a:pt x="209123" y="17874"/>
                    <a:pt x="234656" y="43406"/>
                  </a:cubicBezTo>
                  <a:cubicBezTo>
                    <a:pt x="260188" y="68969"/>
                    <a:pt x="274231" y="102890"/>
                    <a:pt x="274231" y="139030"/>
                  </a:cubicBezTo>
                  <a:cubicBezTo>
                    <a:pt x="274231" y="175171"/>
                    <a:pt x="260188" y="209153"/>
                    <a:pt x="234656" y="234685"/>
                  </a:cubicBezTo>
                  <a:cubicBezTo>
                    <a:pt x="209093" y="260187"/>
                    <a:pt x="175110" y="274260"/>
                    <a:pt x="139031" y="274260"/>
                  </a:cubicBezTo>
                  <a:cubicBezTo>
                    <a:pt x="102921" y="274260"/>
                    <a:pt x="68969" y="260187"/>
                    <a:pt x="43406" y="234716"/>
                  </a:cubicBezTo>
                  <a:cubicBezTo>
                    <a:pt x="17904" y="209153"/>
                    <a:pt x="3831" y="175201"/>
                    <a:pt x="3831" y="139091"/>
                  </a:cubicBezTo>
                  <a:cubicBezTo>
                    <a:pt x="3831" y="102951"/>
                    <a:pt x="17904" y="68969"/>
                    <a:pt x="43406" y="43436"/>
                  </a:cubicBezTo>
                  <a:cubicBezTo>
                    <a:pt x="68969" y="17874"/>
                    <a:pt x="102921" y="3800"/>
                    <a:pt x="139031" y="3800"/>
                  </a:cubicBezTo>
                  <a:close/>
                  <a:moveTo>
                    <a:pt x="139031" y="1"/>
                  </a:moveTo>
                  <a:cubicBezTo>
                    <a:pt x="120246" y="1"/>
                    <a:pt x="102039" y="3709"/>
                    <a:pt x="84926" y="10943"/>
                  </a:cubicBezTo>
                  <a:cubicBezTo>
                    <a:pt x="68361" y="17934"/>
                    <a:pt x="53497" y="27995"/>
                    <a:pt x="40731" y="40761"/>
                  </a:cubicBezTo>
                  <a:cubicBezTo>
                    <a:pt x="27965" y="53497"/>
                    <a:pt x="17934" y="68361"/>
                    <a:pt x="10943" y="84926"/>
                  </a:cubicBezTo>
                  <a:cubicBezTo>
                    <a:pt x="3679" y="102069"/>
                    <a:pt x="1" y="120276"/>
                    <a:pt x="1" y="139030"/>
                  </a:cubicBezTo>
                  <a:cubicBezTo>
                    <a:pt x="1" y="157815"/>
                    <a:pt x="3679" y="176022"/>
                    <a:pt x="10943" y="193134"/>
                  </a:cubicBezTo>
                  <a:cubicBezTo>
                    <a:pt x="17934" y="209700"/>
                    <a:pt x="27965" y="224563"/>
                    <a:pt x="40731" y="237330"/>
                  </a:cubicBezTo>
                  <a:cubicBezTo>
                    <a:pt x="53497" y="250096"/>
                    <a:pt x="68361" y="260126"/>
                    <a:pt x="84926" y="267117"/>
                  </a:cubicBezTo>
                  <a:cubicBezTo>
                    <a:pt x="102039" y="274382"/>
                    <a:pt x="120246" y="278060"/>
                    <a:pt x="139031" y="278060"/>
                  </a:cubicBezTo>
                  <a:cubicBezTo>
                    <a:pt x="157785" y="278060"/>
                    <a:pt x="175992" y="274412"/>
                    <a:pt x="193135" y="267117"/>
                  </a:cubicBezTo>
                  <a:cubicBezTo>
                    <a:pt x="209670" y="260126"/>
                    <a:pt x="224534" y="250096"/>
                    <a:pt x="237300" y="237330"/>
                  </a:cubicBezTo>
                  <a:cubicBezTo>
                    <a:pt x="250066" y="224563"/>
                    <a:pt x="260097" y="209700"/>
                    <a:pt x="267088" y="193134"/>
                  </a:cubicBezTo>
                  <a:cubicBezTo>
                    <a:pt x="274352" y="176022"/>
                    <a:pt x="278030" y="157815"/>
                    <a:pt x="278030" y="139030"/>
                  </a:cubicBezTo>
                  <a:cubicBezTo>
                    <a:pt x="278030" y="120276"/>
                    <a:pt x="274352" y="102069"/>
                    <a:pt x="267088" y="84926"/>
                  </a:cubicBezTo>
                  <a:cubicBezTo>
                    <a:pt x="260097" y="68361"/>
                    <a:pt x="250066" y="53528"/>
                    <a:pt x="237300" y="40761"/>
                  </a:cubicBezTo>
                  <a:cubicBezTo>
                    <a:pt x="224534" y="27965"/>
                    <a:pt x="209701" y="17934"/>
                    <a:pt x="193135" y="10943"/>
                  </a:cubicBezTo>
                  <a:cubicBezTo>
                    <a:pt x="175992" y="3709"/>
                    <a:pt x="157785" y="1"/>
                    <a:pt x="139031" y="1"/>
                  </a:cubicBezTo>
                  <a:close/>
                </a:path>
              </a:pathLst>
            </a:custGeom>
            <a:solidFill>
              <a:srgbClr val="201A4A">
                <a:alpha val="1726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6" name="Google Shape;106;g2b3cc28cddf_0_442"/>
            <p:cNvSpPr/>
            <p:nvPr/>
          </p:nvSpPr>
          <p:spPr>
            <a:xfrm>
              <a:off x="2333125" y="-208675"/>
              <a:ext cx="5859575" cy="5860300"/>
            </a:xfrm>
            <a:custGeom>
              <a:rect b="b" l="l" r="r" t="t"/>
              <a:pathLst>
                <a:path extrusionOk="0" h="234412" w="234383">
                  <a:moveTo>
                    <a:pt x="117207" y="3800"/>
                  </a:moveTo>
                  <a:cubicBezTo>
                    <a:pt x="147481" y="3800"/>
                    <a:pt x="175962" y="15593"/>
                    <a:pt x="197360" y="37022"/>
                  </a:cubicBezTo>
                  <a:cubicBezTo>
                    <a:pt x="218789" y="58390"/>
                    <a:pt x="230583" y="86901"/>
                    <a:pt x="230583" y="117175"/>
                  </a:cubicBezTo>
                  <a:cubicBezTo>
                    <a:pt x="230583" y="147449"/>
                    <a:pt x="218789" y="175930"/>
                    <a:pt x="197360" y="197359"/>
                  </a:cubicBezTo>
                  <a:cubicBezTo>
                    <a:pt x="175962" y="218788"/>
                    <a:pt x="147481" y="230551"/>
                    <a:pt x="117207" y="230551"/>
                  </a:cubicBezTo>
                  <a:cubicBezTo>
                    <a:pt x="86902" y="230551"/>
                    <a:pt x="58452" y="218788"/>
                    <a:pt x="37023" y="197359"/>
                  </a:cubicBezTo>
                  <a:cubicBezTo>
                    <a:pt x="15594" y="175960"/>
                    <a:pt x="3831" y="147480"/>
                    <a:pt x="3831" y="117175"/>
                  </a:cubicBezTo>
                  <a:cubicBezTo>
                    <a:pt x="3831" y="86901"/>
                    <a:pt x="15594" y="58451"/>
                    <a:pt x="37023" y="37022"/>
                  </a:cubicBezTo>
                  <a:cubicBezTo>
                    <a:pt x="58422" y="15593"/>
                    <a:pt x="86902" y="3800"/>
                    <a:pt x="117207" y="3800"/>
                  </a:cubicBezTo>
                  <a:close/>
                  <a:moveTo>
                    <a:pt x="117207" y="0"/>
                  </a:moveTo>
                  <a:cubicBezTo>
                    <a:pt x="85899" y="0"/>
                    <a:pt x="56446" y="12189"/>
                    <a:pt x="34318" y="34347"/>
                  </a:cubicBezTo>
                  <a:cubicBezTo>
                    <a:pt x="12220" y="56506"/>
                    <a:pt x="1" y="85898"/>
                    <a:pt x="1" y="117206"/>
                  </a:cubicBezTo>
                  <a:cubicBezTo>
                    <a:pt x="1" y="148513"/>
                    <a:pt x="12159" y="177966"/>
                    <a:pt x="34318" y="200094"/>
                  </a:cubicBezTo>
                  <a:cubicBezTo>
                    <a:pt x="56476" y="222192"/>
                    <a:pt x="85899" y="234411"/>
                    <a:pt x="117207" y="234411"/>
                  </a:cubicBezTo>
                  <a:cubicBezTo>
                    <a:pt x="148514" y="234411"/>
                    <a:pt x="177907" y="222162"/>
                    <a:pt x="200065" y="200064"/>
                  </a:cubicBezTo>
                  <a:cubicBezTo>
                    <a:pt x="222224" y="177936"/>
                    <a:pt x="234382" y="148483"/>
                    <a:pt x="234382" y="117175"/>
                  </a:cubicBezTo>
                  <a:cubicBezTo>
                    <a:pt x="234382" y="85868"/>
                    <a:pt x="222224" y="56445"/>
                    <a:pt x="200065" y="34317"/>
                  </a:cubicBezTo>
                  <a:cubicBezTo>
                    <a:pt x="177907" y="12189"/>
                    <a:pt x="148514" y="0"/>
                    <a:pt x="117207" y="0"/>
                  </a:cubicBezTo>
                  <a:close/>
                </a:path>
              </a:pathLst>
            </a:custGeom>
            <a:solidFill>
              <a:srgbClr val="201A4A">
                <a:alpha val="1726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7" name="Google Shape;107;g2b3cc28cddf_0_442"/>
            <p:cNvSpPr/>
            <p:nvPr/>
          </p:nvSpPr>
          <p:spPr>
            <a:xfrm>
              <a:off x="2878750" y="336925"/>
              <a:ext cx="4768350" cy="4768325"/>
            </a:xfrm>
            <a:custGeom>
              <a:rect b="b" l="l" r="r" t="t"/>
              <a:pathLst>
                <a:path extrusionOk="0" h="190733" w="190734">
                  <a:moveTo>
                    <a:pt x="95382" y="3800"/>
                  </a:moveTo>
                  <a:cubicBezTo>
                    <a:pt x="119850" y="3800"/>
                    <a:pt x="142829" y="13344"/>
                    <a:pt x="160125" y="30609"/>
                  </a:cubicBezTo>
                  <a:cubicBezTo>
                    <a:pt x="177389" y="47904"/>
                    <a:pt x="186934" y="70883"/>
                    <a:pt x="186934" y="95351"/>
                  </a:cubicBezTo>
                  <a:cubicBezTo>
                    <a:pt x="186934" y="119820"/>
                    <a:pt x="177389" y="142799"/>
                    <a:pt x="160125" y="160094"/>
                  </a:cubicBezTo>
                  <a:cubicBezTo>
                    <a:pt x="142829" y="177389"/>
                    <a:pt x="119850" y="186933"/>
                    <a:pt x="95382" y="186933"/>
                  </a:cubicBezTo>
                  <a:cubicBezTo>
                    <a:pt x="70913" y="186933"/>
                    <a:pt x="47904" y="177389"/>
                    <a:pt x="30639" y="160094"/>
                  </a:cubicBezTo>
                  <a:cubicBezTo>
                    <a:pt x="13344" y="142829"/>
                    <a:pt x="3800" y="119789"/>
                    <a:pt x="3800" y="95351"/>
                  </a:cubicBezTo>
                  <a:cubicBezTo>
                    <a:pt x="3800" y="70944"/>
                    <a:pt x="13344" y="47904"/>
                    <a:pt x="30639" y="30609"/>
                  </a:cubicBezTo>
                  <a:cubicBezTo>
                    <a:pt x="47904" y="13344"/>
                    <a:pt x="70913" y="3800"/>
                    <a:pt x="95382" y="3800"/>
                  </a:cubicBezTo>
                  <a:close/>
                  <a:moveTo>
                    <a:pt x="95382" y="0"/>
                  </a:moveTo>
                  <a:cubicBezTo>
                    <a:pt x="69910" y="0"/>
                    <a:pt x="45928" y="9909"/>
                    <a:pt x="27934" y="27934"/>
                  </a:cubicBezTo>
                  <a:cubicBezTo>
                    <a:pt x="9909" y="45928"/>
                    <a:pt x="0" y="69880"/>
                    <a:pt x="0" y="95351"/>
                  </a:cubicBezTo>
                  <a:cubicBezTo>
                    <a:pt x="0" y="120853"/>
                    <a:pt x="9909" y="144805"/>
                    <a:pt x="27934" y="162799"/>
                  </a:cubicBezTo>
                  <a:cubicBezTo>
                    <a:pt x="45928" y="180793"/>
                    <a:pt x="69910" y="190733"/>
                    <a:pt x="95382" y="190733"/>
                  </a:cubicBezTo>
                  <a:cubicBezTo>
                    <a:pt x="120853" y="190733"/>
                    <a:pt x="144805" y="180793"/>
                    <a:pt x="162799" y="162799"/>
                  </a:cubicBezTo>
                  <a:cubicBezTo>
                    <a:pt x="180824" y="144805"/>
                    <a:pt x="190733" y="120823"/>
                    <a:pt x="190733" y="95351"/>
                  </a:cubicBezTo>
                  <a:cubicBezTo>
                    <a:pt x="190733" y="69910"/>
                    <a:pt x="180824" y="45928"/>
                    <a:pt x="162799" y="27934"/>
                  </a:cubicBezTo>
                  <a:cubicBezTo>
                    <a:pt x="144805" y="9909"/>
                    <a:pt x="120823" y="0"/>
                    <a:pt x="95382" y="0"/>
                  </a:cubicBezTo>
                  <a:close/>
                </a:path>
              </a:pathLst>
            </a:custGeom>
            <a:solidFill>
              <a:srgbClr val="201A4A">
                <a:alpha val="1726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8" name="Google Shape;108;g2b3cc28cddf_0_442"/>
            <p:cNvSpPr/>
            <p:nvPr/>
          </p:nvSpPr>
          <p:spPr>
            <a:xfrm>
              <a:off x="3425100" y="883275"/>
              <a:ext cx="3675625" cy="3675625"/>
            </a:xfrm>
            <a:custGeom>
              <a:rect b="b" l="l" r="r" t="t"/>
              <a:pathLst>
                <a:path extrusionOk="0" h="147025" w="147025">
                  <a:moveTo>
                    <a:pt x="73528" y="3800"/>
                  </a:moveTo>
                  <a:cubicBezTo>
                    <a:pt x="111978" y="3800"/>
                    <a:pt x="143225" y="35047"/>
                    <a:pt x="143225" y="73497"/>
                  </a:cubicBezTo>
                  <a:cubicBezTo>
                    <a:pt x="143225" y="111948"/>
                    <a:pt x="111978" y="143225"/>
                    <a:pt x="73528" y="143225"/>
                  </a:cubicBezTo>
                  <a:cubicBezTo>
                    <a:pt x="35077" y="143225"/>
                    <a:pt x="3800" y="111948"/>
                    <a:pt x="3800" y="73497"/>
                  </a:cubicBezTo>
                  <a:cubicBezTo>
                    <a:pt x="3800" y="35047"/>
                    <a:pt x="35077" y="3800"/>
                    <a:pt x="73528" y="3800"/>
                  </a:cubicBezTo>
                  <a:close/>
                  <a:moveTo>
                    <a:pt x="73528" y="1"/>
                  </a:moveTo>
                  <a:cubicBezTo>
                    <a:pt x="32980" y="1"/>
                    <a:pt x="1" y="32950"/>
                    <a:pt x="1" y="73497"/>
                  </a:cubicBezTo>
                  <a:cubicBezTo>
                    <a:pt x="1" y="114045"/>
                    <a:pt x="32980" y="147024"/>
                    <a:pt x="73528" y="147024"/>
                  </a:cubicBezTo>
                  <a:cubicBezTo>
                    <a:pt x="114045" y="147024"/>
                    <a:pt x="147025" y="114045"/>
                    <a:pt x="147025" y="73497"/>
                  </a:cubicBezTo>
                  <a:cubicBezTo>
                    <a:pt x="147025" y="32950"/>
                    <a:pt x="114045" y="1"/>
                    <a:pt x="73528" y="1"/>
                  </a:cubicBezTo>
                  <a:close/>
                </a:path>
              </a:pathLst>
            </a:custGeom>
            <a:solidFill>
              <a:srgbClr val="201A4A">
                <a:alpha val="1726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9" name="Google Shape;109;g2b3cc28cddf_0_442"/>
            <p:cNvSpPr/>
            <p:nvPr/>
          </p:nvSpPr>
          <p:spPr>
            <a:xfrm>
              <a:off x="3971475" y="1430400"/>
              <a:ext cx="2583650" cy="2583650"/>
            </a:xfrm>
            <a:custGeom>
              <a:rect b="b" l="l" r="r" t="t"/>
              <a:pathLst>
                <a:path extrusionOk="0" h="103346" w="103346">
                  <a:moveTo>
                    <a:pt x="51673" y="3739"/>
                  </a:moveTo>
                  <a:cubicBezTo>
                    <a:pt x="78056" y="3739"/>
                    <a:pt x="99546" y="25199"/>
                    <a:pt x="99546" y="51612"/>
                  </a:cubicBezTo>
                  <a:cubicBezTo>
                    <a:pt x="99546" y="78026"/>
                    <a:pt x="78056" y="99485"/>
                    <a:pt x="51673" y="99485"/>
                  </a:cubicBezTo>
                  <a:cubicBezTo>
                    <a:pt x="25259" y="99485"/>
                    <a:pt x="3800" y="78026"/>
                    <a:pt x="3800" y="51612"/>
                  </a:cubicBezTo>
                  <a:cubicBezTo>
                    <a:pt x="3800" y="25229"/>
                    <a:pt x="25259" y="3739"/>
                    <a:pt x="51673" y="3739"/>
                  </a:cubicBezTo>
                  <a:close/>
                  <a:moveTo>
                    <a:pt x="51673" y="1"/>
                  </a:moveTo>
                  <a:cubicBezTo>
                    <a:pt x="23162" y="1"/>
                    <a:pt x="0" y="23162"/>
                    <a:pt x="0" y="51673"/>
                  </a:cubicBezTo>
                  <a:cubicBezTo>
                    <a:pt x="0" y="80154"/>
                    <a:pt x="23162" y="103346"/>
                    <a:pt x="51673" y="103346"/>
                  </a:cubicBezTo>
                  <a:cubicBezTo>
                    <a:pt x="80154" y="103346"/>
                    <a:pt x="103345" y="80154"/>
                    <a:pt x="103345" y="51673"/>
                  </a:cubicBezTo>
                  <a:cubicBezTo>
                    <a:pt x="103345" y="23162"/>
                    <a:pt x="80154" y="1"/>
                    <a:pt x="51673" y="1"/>
                  </a:cubicBezTo>
                  <a:close/>
                </a:path>
              </a:pathLst>
            </a:custGeom>
            <a:solidFill>
              <a:srgbClr val="201A4A">
                <a:alpha val="1726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0" name="Google Shape;110;g2b3cc28cddf_0_442"/>
            <p:cNvSpPr/>
            <p:nvPr/>
          </p:nvSpPr>
          <p:spPr>
            <a:xfrm>
              <a:off x="4516300" y="1974475"/>
              <a:ext cx="1493225" cy="1493225"/>
            </a:xfrm>
            <a:custGeom>
              <a:rect b="b" l="l" r="r" t="t"/>
              <a:pathLst>
                <a:path extrusionOk="0" h="59729" w="59729">
                  <a:moveTo>
                    <a:pt x="29880" y="3800"/>
                  </a:moveTo>
                  <a:cubicBezTo>
                    <a:pt x="44227" y="3800"/>
                    <a:pt x="55929" y="15503"/>
                    <a:pt x="55929" y="29849"/>
                  </a:cubicBezTo>
                  <a:cubicBezTo>
                    <a:pt x="55929" y="44226"/>
                    <a:pt x="44227" y="55929"/>
                    <a:pt x="29880" y="55929"/>
                  </a:cubicBezTo>
                  <a:cubicBezTo>
                    <a:pt x="15503" y="55929"/>
                    <a:pt x="3800" y="44226"/>
                    <a:pt x="3800" y="29849"/>
                  </a:cubicBezTo>
                  <a:cubicBezTo>
                    <a:pt x="3800" y="15503"/>
                    <a:pt x="15503" y="3800"/>
                    <a:pt x="29880" y="3800"/>
                  </a:cubicBezTo>
                  <a:close/>
                  <a:moveTo>
                    <a:pt x="29880" y="1"/>
                  </a:moveTo>
                  <a:cubicBezTo>
                    <a:pt x="13405" y="1"/>
                    <a:pt x="1" y="13405"/>
                    <a:pt x="1" y="29849"/>
                  </a:cubicBezTo>
                  <a:cubicBezTo>
                    <a:pt x="1" y="46324"/>
                    <a:pt x="13405" y="59728"/>
                    <a:pt x="29880" y="59728"/>
                  </a:cubicBezTo>
                  <a:cubicBezTo>
                    <a:pt x="46354" y="59728"/>
                    <a:pt x="59728" y="46324"/>
                    <a:pt x="59728" y="29849"/>
                  </a:cubicBezTo>
                  <a:cubicBezTo>
                    <a:pt x="59728" y="13405"/>
                    <a:pt x="46324" y="1"/>
                    <a:pt x="29880" y="1"/>
                  </a:cubicBezTo>
                  <a:close/>
                </a:path>
              </a:pathLst>
            </a:custGeom>
            <a:solidFill>
              <a:srgbClr val="201A4A">
                <a:alpha val="1726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11" name="Google Shape;111;g2b3cc28cddf_0_442"/>
          <p:cNvGrpSpPr/>
          <p:nvPr/>
        </p:nvGrpSpPr>
        <p:grpSpPr>
          <a:xfrm>
            <a:off x="194837" y="164743"/>
            <a:ext cx="8803210" cy="4879931"/>
            <a:chOff x="194837" y="164743"/>
            <a:chExt cx="8803210" cy="4879931"/>
          </a:xfrm>
        </p:grpSpPr>
        <p:sp>
          <p:nvSpPr>
            <p:cNvPr id="112" name="Google Shape;112;g2b3cc28cddf_0_442"/>
            <p:cNvSpPr/>
            <p:nvPr/>
          </p:nvSpPr>
          <p:spPr>
            <a:xfrm>
              <a:off x="8913238" y="164743"/>
              <a:ext cx="84809" cy="85748"/>
            </a:xfrm>
            <a:custGeom>
              <a:rect b="b" l="l" r="r" t="t"/>
              <a:pathLst>
                <a:path extrusionOk="0" h="3104" w="3070">
                  <a:moveTo>
                    <a:pt x="1535" y="1"/>
                  </a:moveTo>
                  <a:cubicBezTo>
                    <a:pt x="701" y="1"/>
                    <a:pt x="1" y="701"/>
                    <a:pt x="1" y="1535"/>
                  </a:cubicBezTo>
                  <a:cubicBezTo>
                    <a:pt x="1" y="2369"/>
                    <a:pt x="701" y="3103"/>
                    <a:pt x="1535" y="3103"/>
                  </a:cubicBezTo>
                  <a:cubicBezTo>
                    <a:pt x="2369" y="3103"/>
                    <a:pt x="3070" y="2369"/>
                    <a:pt x="3070" y="1535"/>
                  </a:cubicBezTo>
                  <a:cubicBezTo>
                    <a:pt x="3070" y="701"/>
                    <a:pt x="2369" y="1"/>
                    <a:pt x="153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grpSp>
          <p:nvGrpSpPr>
            <p:cNvPr id="113" name="Google Shape;113;g2b3cc28cddf_0_442"/>
            <p:cNvGrpSpPr/>
            <p:nvPr/>
          </p:nvGrpSpPr>
          <p:grpSpPr>
            <a:xfrm rot="5400000">
              <a:off x="887952" y="4372134"/>
              <a:ext cx="232368" cy="973684"/>
              <a:chOff x="6656577" y="3252597"/>
              <a:chExt cx="232368" cy="973684"/>
            </a:xfrm>
          </p:grpSpPr>
          <p:sp>
            <p:nvSpPr>
              <p:cNvPr id="114" name="Google Shape;114;g2b3cc28cddf_0_442"/>
              <p:cNvSpPr/>
              <p:nvPr/>
            </p:nvSpPr>
            <p:spPr>
              <a:xfrm>
                <a:off x="6797232" y="3252597"/>
                <a:ext cx="91712" cy="91712"/>
              </a:xfrm>
              <a:custGeom>
                <a:rect b="b" l="l" r="r" t="t"/>
                <a:pathLst>
                  <a:path extrusionOk="0" h="3937" w="3937">
                    <a:moveTo>
                      <a:pt x="1968" y="0"/>
                    </a:moveTo>
                    <a:cubicBezTo>
                      <a:pt x="901" y="0"/>
                      <a:pt x="0" y="901"/>
                      <a:pt x="0" y="1969"/>
                    </a:cubicBezTo>
                    <a:cubicBezTo>
                      <a:pt x="0" y="3069"/>
                      <a:pt x="901" y="3937"/>
                      <a:pt x="1968" y="3937"/>
                    </a:cubicBezTo>
                    <a:cubicBezTo>
                      <a:pt x="3069" y="3937"/>
                      <a:pt x="3936" y="3069"/>
                      <a:pt x="3936" y="1969"/>
                    </a:cubicBezTo>
                    <a:cubicBezTo>
                      <a:pt x="3936" y="901"/>
                      <a:pt x="3069" y="0"/>
                      <a:pt x="1968" y="0"/>
                    </a:cubicBezTo>
                    <a:close/>
                  </a:path>
                </a:pathLst>
              </a:custGeom>
              <a:solidFill>
                <a:srgbClr val="7789F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5" name="Google Shape;115;g2b3cc28cddf_0_442"/>
              <p:cNvSpPr/>
              <p:nvPr/>
            </p:nvSpPr>
            <p:spPr>
              <a:xfrm>
                <a:off x="6797232" y="3434438"/>
                <a:ext cx="91712" cy="91712"/>
              </a:xfrm>
              <a:custGeom>
                <a:rect b="b" l="l" r="r" t="t"/>
                <a:pathLst>
                  <a:path extrusionOk="0" h="3937" w="3937">
                    <a:moveTo>
                      <a:pt x="1968" y="0"/>
                    </a:moveTo>
                    <a:cubicBezTo>
                      <a:pt x="901" y="0"/>
                      <a:pt x="0" y="901"/>
                      <a:pt x="0" y="1968"/>
                    </a:cubicBezTo>
                    <a:cubicBezTo>
                      <a:pt x="0" y="3036"/>
                      <a:pt x="901" y="3936"/>
                      <a:pt x="1968" y="3936"/>
                    </a:cubicBezTo>
                    <a:cubicBezTo>
                      <a:pt x="3069" y="3936"/>
                      <a:pt x="3936" y="3036"/>
                      <a:pt x="3936" y="1968"/>
                    </a:cubicBezTo>
                    <a:cubicBezTo>
                      <a:pt x="3936" y="901"/>
                      <a:pt x="3069" y="0"/>
                      <a:pt x="1968" y="0"/>
                    </a:cubicBezTo>
                    <a:close/>
                  </a:path>
                </a:pathLst>
              </a:custGeom>
              <a:solidFill>
                <a:srgbClr val="7789F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6" name="Google Shape;116;g2b3cc28cddf_0_442"/>
              <p:cNvSpPr/>
              <p:nvPr/>
            </p:nvSpPr>
            <p:spPr>
              <a:xfrm>
                <a:off x="6797232" y="3617047"/>
                <a:ext cx="91712" cy="91712"/>
              </a:xfrm>
              <a:custGeom>
                <a:rect b="b" l="l" r="r" t="t"/>
                <a:pathLst>
                  <a:path extrusionOk="0" h="3937" w="3937">
                    <a:moveTo>
                      <a:pt x="1968" y="0"/>
                    </a:moveTo>
                    <a:cubicBezTo>
                      <a:pt x="901" y="0"/>
                      <a:pt x="0" y="901"/>
                      <a:pt x="0" y="1968"/>
                    </a:cubicBezTo>
                    <a:cubicBezTo>
                      <a:pt x="0" y="3036"/>
                      <a:pt x="901" y="3936"/>
                      <a:pt x="1968" y="3936"/>
                    </a:cubicBezTo>
                    <a:cubicBezTo>
                      <a:pt x="3069" y="3936"/>
                      <a:pt x="3936" y="3036"/>
                      <a:pt x="3936" y="1968"/>
                    </a:cubicBezTo>
                    <a:cubicBezTo>
                      <a:pt x="3936" y="901"/>
                      <a:pt x="3069" y="0"/>
                      <a:pt x="1968" y="0"/>
                    </a:cubicBezTo>
                    <a:close/>
                  </a:path>
                </a:pathLst>
              </a:custGeom>
              <a:solidFill>
                <a:srgbClr val="7789F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7" name="Google Shape;117;g2b3cc28cddf_0_442"/>
              <p:cNvSpPr/>
              <p:nvPr/>
            </p:nvSpPr>
            <p:spPr>
              <a:xfrm>
                <a:off x="6656577" y="3252597"/>
                <a:ext cx="91712" cy="91712"/>
              </a:xfrm>
              <a:custGeom>
                <a:rect b="b" l="l" r="r" t="t"/>
                <a:pathLst>
                  <a:path extrusionOk="0" h="3937" w="3937">
                    <a:moveTo>
                      <a:pt x="1968" y="0"/>
                    </a:moveTo>
                    <a:cubicBezTo>
                      <a:pt x="901" y="0"/>
                      <a:pt x="0" y="901"/>
                      <a:pt x="0" y="1969"/>
                    </a:cubicBezTo>
                    <a:cubicBezTo>
                      <a:pt x="0" y="3069"/>
                      <a:pt x="901" y="3937"/>
                      <a:pt x="1968" y="3937"/>
                    </a:cubicBezTo>
                    <a:cubicBezTo>
                      <a:pt x="3036" y="3937"/>
                      <a:pt x="3937" y="3069"/>
                      <a:pt x="3937" y="1969"/>
                    </a:cubicBezTo>
                    <a:cubicBezTo>
                      <a:pt x="3937" y="901"/>
                      <a:pt x="3036" y="0"/>
                      <a:pt x="1968" y="0"/>
                    </a:cubicBezTo>
                    <a:close/>
                  </a:path>
                </a:pathLst>
              </a:custGeom>
              <a:solidFill>
                <a:srgbClr val="7789F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8" name="Google Shape;118;g2b3cc28cddf_0_442"/>
              <p:cNvSpPr/>
              <p:nvPr/>
            </p:nvSpPr>
            <p:spPr>
              <a:xfrm>
                <a:off x="6656577" y="3434438"/>
                <a:ext cx="91712" cy="91712"/>
              </a:xfrm>
              <a:custGeom>
                <a:rect b="b" l="l" r="r" t="t"/>
                <a:pathLst>
                  <a:path extrusionOk="0" h="3937" w="3937">
                    <a:moveTo>
                      <a:pt x="1968" y="0"/>
                    </a:moveTo>
                    <a:cubicBezTo>
                      <a:pt x="901" y="0"/>
                      <a:pt x="0" y="901"/>
                      <a:pt x="0" y="1968"/>
                    </a:cubicBezTo>
                    <a:cubicBezTo>
                      <a:pt x="0" y="3036"/>
                      <a:pt x="901" y="3936"/>
                      <a:pt x="1968" y="3936"/>
                    </a:cubicBezTo>
                    <a:cubicBezTo>
                      <a:pt x="3036" y="3936"/>
                      <a:pt x="3937" y="3036"/>
                      <a:pt x="3937" y="1968"/>
                    </a:cubicBezTo>
                    <a:cubicBezTo>
                      <a:pt x="3937" y="901"/>
                      <a:pt x="3036" y="0"/>
                      <a:pt x="1968" y="0"/>
                    </a:cubicBezTo>
                    <a:close/>
                  </a:path>
                </a:pathLst>
              </a:custGeom>
              <a:solidFill>
                <a:srgbClr val="7789F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9" name="Google Shape;119;g2b3cc28cddf_0_442"/>
              <p:cNvSpPr/>
              <p:nvPr/>
            </p:nvSpPr>
            <p:spPr>
              <a:xfrm>
                <a:off x="6656577" y="3617047"/>
                <a:ext cx="91712" cy="91712"/>
              </a:xfrm>
              <a:custGeom>
                <a:rect b="b" l="l" r="r" t="t"/>
                <a:pathLst>
                  <a:path extrusionOk="0" h="3937" w="3937">
                    <a:moveTo>
                      <a:pt x="1968" y="0"/>
                    </a:moveTo>
                    <a:cubicBezTo>
                      <a:pt x="901" y="0"/>
                      <a:pt x="0" y="901"/>
                      <a:pt x="0" y="1968"/>
                    </a:cubicBezTo>
                    <a:cubicBezTo>
                      <a:pt x="0" y="3036"/>
                      <a:pt x="901" y="3936"/>
                      <a:pt x="1968" y="3936"/>
                    </a:cubicBezTo>
                    <a:cubicBezTo>
                      <a:pt x="3036" y="3936"/>
                      <a:pt x="3937" y="3036"/>
                      <a:pt x="3937" y="1968"/>
                    </a:cubicBezTo>
                    <a:cubicBezTo>
                      <a:pt x="3937" y="901"/>
                      <a:pt x="3036" y="0"/>
                      <a:pt x="1968" y="0"/>
                    </a:cubicBezTo>
                    <a:close/>
                  </a:path>
                </a:pathLst>
              </a:custGeom>
              <a:solidFill>
                <a:srgbClr val="7789F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0" name="Google Shape;120;g2b3cc28cddf_0_442"/>
              <p:cNvSpPr/>
              <p:nvPr/>
            </p:nvSpPr>
            <p:spPr>
              <a:xfrm>
                <a:off x="6797232" y="3769350"/>
                <a:ext cx="91712" cy="91712"/>
              </a:xfrm>
              <a:custGeom>
                <a:rect b="b" l="l" r="r" t="t"/>
                <a:pathLst>
                  <a:path extrusionOk="0" h="3937" w="3937">
                    <a:moveTo>
                      <a:pt x="1968" y="0"/>
                    </a:moveTo>
                    <a:cubicBezTo>
                      <a:pt x="901" y="0"/>
                      <a:pt x="0" y="901"/>
                      <a:pt x="0" y="1968"/>
                    </a:cubicBezTo>
                    <a:cubicBezTo>
                      <a:pt x="0" y="3069"/>
                      <a:pt x="901" y="3936"/>
                      <a:pt x="1968" y="3936"/>
                    </a:cubicBezTo>
                    <a:cubicBezTo>
                      <a:pt x="3069" y="3936"/>
                      <a:pt x="3936" y="3069"/>
                      <a:pt x="3936" y="1968"/>
                    </a:cubicBezTo>
                    <a:cubicBezTo>
                      <a:pt x="3936" y="901"/>
                      <a:pt x="3069" y="0"/>
                      <a:pt x="1968" y="0"/>
                    </a:cubicBezTo>
                    <a:close/>
                  </a:path>
                </a:pathLst>
              </a:custGeom>
              <a:solidFill>
                <a:srgbClr val="7789F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1" name="Google Shape;121;g2b3cc28cddf_0_442"/>
              <p:cNvSpPr/>
              <p:nvPr/>
            </p:nvSpPr>
            <p:spPr>
              <a:xfrm>
                <a:off x="6797232" y="3951936"/>
                <a:ext cx="91712" cy="91736"/>
              </a:xfrm>
              <a:custGeom>
                <a:rect b="b" l="l" r="r" t="t"/>
                <a:pathLst>
                  <a:path extrusionOk="0" h="3938" w="3937">
                    <a:moveTo>
                      <a:pt x="1968" y="1"/>
                    </a:moveTo>
                    <a:cubicBezTo>
                      <a:pt x="901" y="1"/>
                      <a:pt x="0" y="902"/>
                      <a:pt x="0" y="1969"/>
                    </a:cubicBezTo>
                    <a:cubicBezTo>
                      <a:pt x="0" y="3070"/>
                      <a:pt x="901" y="3937"/>
                      <a:pt x="1968" y="3937"/>
                    </a:cubicBezTo>
                    <a:cubicBezTo>
                      <a:pt x="3069" y="3937"/>
                      <a:pt x="3936" y="3070"/>
                      <a:pt x="3936" y="1969"/>
                    </a:cubicBezTo>
                    <a:cubicBezTo>
                      <a:pt x="3936" y="902"/>
                      <a:pt x="3069" y="1"/>
                      <a:pt x="1968" y="1"/>
                    </a:cubicBezTo>
                    <a:close/>
                  </a:path>
                </a:pathLst>
              </a:custGeom>
              <a:solidFill>
                <a:srgbClr val="7789F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2" name="Google Shape;122;g2b3cc28cddf_0_442"/>
              <p:cNvSpPr/>
              <p:nvPr/>
            </p:nvSpPr>
            <p:spPr>
              <a:xfrm>
                <a:off x="6798001" y="4135338"/>
                <a:ext cx="90944" cy="90944"/>
              </a:xfrm>
              <a:custGeom>
                <a:rect b="b" l="l" r="r" t="t"/>
                <a:pathLst>
                  <a:path extrusionOk="0" h="3904" w="3904">
                    <a:moveTo>
                      <a:pt x="1935" y="0"/>
                    </a:moveTo>
                    <a:cubicBezTo>
                      <a:pt x="868" y="0"/>
                      <a:pt x="0" y="868"/>
                      <a:pt x="0" y="1935"/>
                    </a:cubicBezTo>
                    <a:cubicBezTo>
                      <a:pt x="0" y="3036"/>
                      <a:pt x="868" y="3903"/>
                      <a:pt x="1935" y="3903"/>
                    </a:cubicBezTo>
                    <a:cubicBezTo>
                      <a:pt x="3036" y="3903"/>
                      <a:pt x="3903" y="3036"/>
                      <a:pt x="3903" y="1935"/>
                    </a:cubicBezTo>
                    <a:cubicBezTo>
                      <a:pt x="3903" y="868"/>
                      <a:pt x="3036" y="0"/>
                      <a:pt x="1935" y="0"/>
                    </a:cubicBezTo>
                    <a:close/>
                  </a:path>
                </a:pathLst>
              </a:custGeom>
              <a:solidFill>
                <a:srgbClr val="7789F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3" name="Google Shape;123;g2b3cc28cddf_0_442"/>
              <p:cNvSpPr/>
              <p:nvPr/>
            </p:nvSpPr>
            <p:spPr>
              <a:xfrm>
                <a:off x="6656577" y="3769350"/>
                <a:ext cx="91712" cy="91712"/>
              </a:xfrm>
              <a:custGeom>
                <a:rect b="b" l="l" r="r" t="t"/>
                <a:pathLst>
                  <a:path extrusionOk="0" h="3937" w="3937">
                    <a:moveTo>
                      <a:pt x="1968" y="0"/>
                    </a:moveTo>
                    <a:cubicBezTo>
                      <a:pt x="901" y="0"/>
                      <a:pt x="0" y="901"/>
                      <a:pt x="0" y="1968"/>
                    </a:cubicBezTo>
                    <a:cubicBezTo>
                      <a:pt x="0" y="3069"/>
                      <a:pt x="901" y="3936"/>
                      <a:pt x="1968" y="3936"/>
                    </a:cubicBezTo>
                    <a:cubicBezTo>
                      <a:pt x="3036" y="3936"/>
                      <a:pt x="3937" y="3069"/>
                      <a:pt x="3937" y="1968"/>
                    </a:cubicBezTo>
                    <a:cubicBezTo>
                      <a:pt x="3937" y="901"/>
                      <a:pt x="3036" y="0"/>
                      <a:pt x="1968" y="0"/>
                    </a:cubicBezTo>
                    <a:close/>
                  </a:path>
                </a:pathLst>
              </a:custGeom>
              <a:solidFill>
                <a:srgbClr val="7789F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4" name="Google Shape;124;g2b3cc28cddf_0_442"/>
              <p:cNvSpPr/>
              <p:nvPr/>
            </p:nvSpPr>
            <p:spPr>
              <a:xfrm>
                <a:off x="6656577" y="3951936"/>
                <a:ext cx="91712" cy="91736"/>
              </a:xfrm>
              <a:custGeom>
                <a:rect b="b" l="l" r="r" t="t"/>
                <a:pathLst>
                  <a:path extrusionOk="0" h="3938" w="3937">
                    <a:moveTo>
                      <a:pt x="1968" y="1"/>
                    </a:moveTo>
                    <a:cubicBezTo>
                      <a:pt x="901" y="1"/>
                      <a:pt x="0" y="902"/>
                      <a:pt x="0" y="1969"/>
                    </a:cubicBezTo>
                    <a:cubicBezTo>
                      <a:pt x="0" y="3070"/>
                      <a:pt x="901" y="3937"/>
                      <a:pt x="1968" y="3937"/>
                    </a:cubicBezTo>
                    <a:cubicBezTo>
                      <a:pt x="3036" y="3937"/>
                      <a:pt x="3937" y="3070"/>
                      <a:pt x="3937" y="1969"/>
                    </a:cubicBezTo>
                    <a:cubicBezTo>
                      <a:pt x="3937" y="902"/>
                      <a:pt x="3036" y="1"/>
                      <a:pt x="1968" y="1"/>
                    </a:cubicBezTo>
                    <a:close/>
                  </a:path>
                </a:pathLst>
              </a:custGeom>
              <a:solidFill>
                <a:srgbClr val="7789F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5" name="Google Shape;125;g2b3cc28cddf_0_442"/>
              <p:cNvSpPr/>
              <p:nvPr/>
            </p:nvSpPr>
            <p:spPr>
              <a:xfrm>
                <a:off x="6656577" y="4135338"/>
                <a:ext cx="91712" cy="90944"/>
              </a:xfrm>
              <a:custGeom>
                <a:rect b="b" l="l" r="r" t="t"/>
                <a:pathLst>
                  <a:path extrusionOk="0" h="3904" w="3937">
                    <a:moveTo>
                      <a:pt x="1968" y="0"/>
                    </a:moveTo>
                    <a:cubicBezTo>
                      <a:pt x="901" y="0"/>
                      <a:pt x="0" y="868"/>
                      <a:pt x="0" y="1935"/>
                    </a:cubicBezTo>
                    <a:cubicBezTo>
                      <a:pt x="0" y="3036"/>
                      <a:pt x="868" y="3903"/>
                      <a:pt x="1968" y="3903"/>
                    </a:cubicBezTo>
                    <a:cubicBezTo>
                      <a:pt x="3069" y="3903"/>
                      <a:pt x="3937" y="3036"/>
                      <a:pt x="3937" y="1935"/>
                    </a:cubicBezTo>
                    <a:cubicBezTo>
                      <a:pt x="3937" y="868"/>
                      <a:pt x="3069" y="0"/>
                      <a:pt x="1968" y="0"/>
                    </a:cubicBezTo>
                    <a:close/>
                  </a:path>
                </a:pathLst>
              </a:custGeom>
              <a:solidFill>
                <a:srgbClr val="7789F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26" name="Google Shape;126;g2b3cc28cddf_0_442"/>
            <p:cNvGrpSpPr/>
            <p:nvPr/>
          </p:nvGrpSpPr>
          <p:grpSpPr>
            <a:xfrm>
              <a:off x="194837" y="1474124"/>
              <a:ext cx="609540" cy="583574"/>
              <a:chOff x="3105300" y="593625"/>
              <a:chExt cx="256800" cy="245850"/>
            </a:xfrm>
          </p:grpSpPr>
          <p:sp>
            <p:nvSpPr>
              <p:cNvPr id="127" name="Google Shape;127;g2b3cc28cddf_0_442"/>
              <p:cNvSpPr/>
              <p:nvPr/>
            </p:nvSpPr>
            <p:spPr>
              <a:xfrm>
                <a:off x="3130975" y="695850"/>
                <a:ext cx="109875" cy="109875"/>
              </a:xfrm>
              <a:custGeom>
                <a:rect b="b" l="l" r="r" t="t"/>
                <a:pathLst>
                  <a:path extrusionOk="0" h="4395" w="4395">
                    <a:moveTo>
                      <a:pt x="1" y="1"/>
                    </a:moveTo>
                    <a:lnTo>
                      <a:pt x="1" y="4394"/>
                    </a:lnTo>
                    <a:lnTo>
                      <a:pt x="4394" y="4394"/>
                    </a:lnTo>
                    <a:lnTo>
                      <a:pt x="4394" y="1"/>
                    </a:lnTo>
                    <a:close/>
                  </a:path>
                </a:pathLst>
              </a:custGeom>
              <a:solidFill>
                <a:srgbClr val="FFFFFF">
                  <a:alpha val="3125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8" name="Google Shape;128;g2b3cc28cddf_0_442"/>
              <p:cNvSpPr/>
              <p:nvPr/>
            </p:nvSpPr>
            <p:spPr>
              <a:xfrm>
                <a:off x="3202300" y="765275"/>
                <a:ext cx="74200" cy="74200"/>
              </a:xfrm>
              <a:custGeom>
                <a:rect b="b" l="l" r="r" t="t"/>
                <a:pathLst>
                  <a:path extrusionOk="0" h="2968" w="2968">
                    <a:moveTo>
                      <a:pt x="1" y="1"/>
                    </a:moveTo>
                    <a:lnTo>
                      <a:pt x="1" y="2968"/>
                    </a:lnTo>
                    <a:lnTo>
                      <a:pt x="2968" y="2968"/>
                    </a:lnTo>
                    <a:lnTo>
                      <a:pt x="2968" y="1"/>
                    </a:lnTo>
                    <a:close/>
                  </a:path>
                </a:pathLst>
              </a:custGeom>
              <a:solidFill>
                <a:srgbClr val="FFFFFF">
                  <a:alpha val="3125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9" name="Google Shape;129;g2b3cc28cddf_0_442"/>
              <p:cNvSpPr/>
              <p:nvPr/>
            </p:nvSpPr>
            <p:spPr>
              <a:xfrm>
                <a:off x="3293125" y="652575"/>
                <a:ext cx="68975" cy="68975"/>
              </a:xfrm>
              <a:custGeom>
                <a:rect b="b" l="l" r="r" t="t"/>
                <a:pathLst>
                  <a:path extrusionOk="0" h="2759" w="2759">
                    <a:moveTo>
                      <a:pt x="1" y="1"/>
                    </a:moveTo>
                    <a:lnTo>
                      <a:pt x="1" y="2759"/>
                    </a:lnTo>
                    <a:lnTo>
                      <a:pt x="2759" y="2759"/>
                    </a:lnTo>
                    <a:lnTo>
                      <a:pt x="2759" y="1"/>
                    </a:lnTo>
                    <a:close/>
                  </a:path>
                </a:pathLst>
              </a:custGeom>
              <a:solidFill>
                <a:srgbClr val="FFFFFF">
                  <a:alpha val="3125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0" name="Google Shape;130;g2b3cc28cddf_0_442"/>
              <p:cNvSpPr/>
              <p:nvPr/>
            </p:nvSpPr>
            <p:spPr>
              <a:xfrm>
                <a:off x="3105300" y="593625"/>
                <a:ext cx="35675" cy="35675"/>
              </a:xfrm>
              <a:custGeom>
                <a:rect b="b" l="l" r="r" t="t"/>
                <a:pathLst>
                  <a:path extrusionOk="0" h="1427" w="1427">
                    <a:moveTo>
                      <a:pt x="0" y="0"/>
                    </a:moveTo>
                    <a:lnTo>
                      <a:pt x="0" y="1427"/>
                    </a:lnTo>
                    <a:lnTo>
                      <a:pt x="1427" y="1427"/>
                    </a:lnTo>
                    <a:lnTo>
                      <a:pt x="1427" y="0"/>
                    </a:lnTo>
                    <a:close/>
                  </a:path>
                </a:pathLst>
              </a:custGeom>
              <a:solidFill>
                <a:srgbClr val="FFFFFF">
                  <a:alpha val="3125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31" name="Google Shape;131;g2b3cc28cddf_0_442"/>
            <p:cNvGrpSpPr/>
            <p:nvPr/>
          </p:nvGrpSpPr>
          <p:grpSpPr>
            <a:xfrm>
              <a:off x="6400103" y="4403577"/>
              <a:ext cx="631910" cy="457789"/>
              <a:chOff x="855125" y="679497"/>
              <a:chExt cx="254310" cy="184228"/>
            </a:xfrm>
          </p:grpSpPr>
          <p:sp>
            <p:nvSpPr>
              <p:cNvPr id="132" name="Google Shape;132;g2b3cc28cddf_0_442"/>
              <p:cNvSpPr/>
              <p:nvPr/>
            </p:nvSpPr>
            <p:spPr>
              <a:xfrm>
                <a:off x="1052335" y="679497"/>
                <a:ext cx="57100" cy="57100"/>
              </a:xfrm>
              <a:custGeom>
                <a:rect b="b" l="l" r="r" t="t"/>
                <a:pathLst>
                  <a:path extrusionOk="0" h="2284" w="2284">
                    <a:moveTo>
                      <a:pt x="1" y="1"/>
                    </a:moveTo>
                    <a:lnTo>
                      <a:pt x="1" y="2283"/>
                    </a:lnTo>
                    <a:lnTo>
                      <a:pt x="2283" y="2283"/>
                    </a:lnTo>
                    <a:lnTo>
                      <a:pt x="2283" y="1"/>
                    </a:lnTo>
                    <a:close/>
                  </a:path>
                </a:pathLst>
              </a:custGeom>
              <a:solidFill>
                <a:srgbClr val="FFFFFF">
                  <a:alpha val="3125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3" name="Google Shape;133;g2b3cc28cddf_0_442"/>
              <p:cNvSpPr/>
              <p:nvPr/>
            </p:nvSpPr>
            <p:spPr>
              <a:xfrm>
                <a:off x="855125" y="730100"/>
                <a:ext cx="103700" cy="104150"/>
              </a:xfrm>
              <a:custGeom>
                <a:rect b="b" l="l" r="r" t="t"/>
                <a:pathLst>
                  <a:path extrusionOk="0" h="4166" w="4148">
                    <a:moveTo>
                      <a:pt x="1" y="0"/>
                    </a:moveTo>
                    <a:lnTo>
                      <a:pt x="1" y="4166"/>
                    </a:lnTo>
                    <a:lnTo>
                      <a:pt x="4147" y="4166"/>
                    </a:lnTo>
                    <a:lnTo>
                      <a:pt x="4147" y="0"/>
                    </a:lnTo>
                    <a:close/>
                  </a:path>
                </a:pathLst>
              </a:custGeom>
              <a:solidFill>
                <a:srgbClr val="FFFFFF">
                  <a:alpha val="3125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4" name="Google Shape;134;g2b3cc28cddf_0_442"/>
              <p:cNvSpPr/>
              <p:nvPr/>
            </p:nvSpPr>
            <p:spPr>
              <a:xfrm>
                <a:off x="917425" y="792375"/>
                <a:ext cx="71350" cy="71350"/>
              </a:xfrm>
              <a:custGeom>
                <a:rect b="b" l="l" r="r" t="t"/>
                <a:pathLst>
                  <a:path extrusionOk="0" h="2854" w="2854">
                    <a:moveTo>
                      <a:pt x="1" y="1"/>
                    </a:moveTo>
                    <a:lnTo>
                      <a:pt x="1" y="2854"/>
                    </a:lnTo>
                    <a:lnTo>
                      <a:pt x="2854" y="2854"/>
                    </a:lnTo>
                    <a:lnTo>
                      <a:pt x="2854" y="1"/>
                    </a:lnTo>
                    <a:close/>
                  </a:path>
                </a:pathLst>
              </a:custGeom>
              <a:solidFill>
                <a:srgbClr val="FFFFFF">
                  <a:alpha val="3125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35" name="Google Shape;135;g2b3cc28cddf_0_442"/>
            <p:cNvGrpSpPr/>
            <p:nvPr/>
          </p:nvGrpSpPr>
          <p:grpSpPr>
            <a:xfrm>
              <a:off x="720035" y="350304"/>
              <a:ext cx="518269" cy="328105"/>
              <a:chOff x="783960" y="4261704"/>
              <a:chExt cx="518269" cy="328105"/>
            </a:xfrm>
          </p:grpSpPr>
          <p:sp>
            <p:nvSpPr>
              <p:cNvPr id="136" name="Google Shape;136;g2b3cc28cddf_0_442"/>
              <p:cNvSpPr/>
              <p:nvPr/>
            </p:nvSpPr>
            <p:spPr>
              <a:xfrm>
                <a:off x="1072397" y="4333585"/>
                <a:ext cx="69145" cy="69145"/>
              </a:xfrm>
              <a:custGeom>
                <a:rect b="b" l="l" r="r" t="t"/>
                <a:pathLst>
                  <a:path extrusionOk="0" h="2503" w="2503">
                    <a:moveTo>
                      <a:pt x="1234" y="1"/>
                    </a:moveTo>
                    <a:cubicBezTo>
                      <a:pt x="534" y="1"/>
                      <a:pt x="0" y="535"/>
                      <a:pt x="0" y="1268"/>
                    </a:cubicBezTo>
                    <a:cubicBezTo>
                      <a:pt x="0" y="1969"/>
                      <a:pt x="534" y="2503"/>
                      <a:pt x="1234" y="2503"/>
                    </a:cubicBezTo>
                    <a:cubicBezTo>
                      <a:pt x="1968" y="2503"/>
                      <a:pt x="2502" y="1969"/>
                      <a:pt x="2502" y="1268"/>
                    </a:cubicBezTo>
                    <a:cubicBezTo>
                      <a:pt x="2502" y="601"/>
                      <a:pt x="1902" y="1"/>
                      <a:pt x="1234" y="1"/>
                    </a:cubicBezTo>
                    <a:close/>
                  </a:path>
                </a:pathLst>
              </a:custGeom>
              <a:solidFill>
                <a:srgbClr val="B6F2FC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grpSp>
            <p:nvGrpSpPr>
              <p:cNvPr id="137" name="Google Shape;137;g2b3cc28cddf_0_442"/>
              <p:cNvGrpSpPr/>
              <p:nvPr/>
            </p:nvGrpSpPr>
            <p:grpSpPr>
              <a:xfrm>
                <a:off x="783960" y="4261704"/>
                <a:ext cx="518269" cy="328105"/>
                <a:chOff x="783960" y="4261704"/>
                <a:chExt cx="518269" cy="328105"/>
              </a:xfrm>
            </p:grpSpPr>
            <p:sp>
              <p:nvSpPr>
                <p:cNvPr id="138" name="Google Shape;138;g2b3cc28cddf_0_442"/>
                <p:cNvSpPr/>
                <p:nvPr/>
              </p:nvSpPr>
              <p:spPr>
                <a:xfrm>
                  <a:off x="1216509" y="4325297"/>
                  <a:ext cx="85720" cy="85720"/>
                </a:xfrm>
                <a:custGeom>
                  <a:rect b="b" l="l" r="r" t="t"/>
                  <a:pathLst>
                    <a:path extrusionOk="0" h="3103" w="3103">
                      <a:moveTo>
                        <a:pt x="1534" y="601"/>
                      </a:moveTo>
                      <a:cubicBezTo>
                        <a:pt x="2035" y="601"/>
                        <a:pt x="2502" y="1001"/>
                        <a:pt x="2502" y="1568"/>
                      </a:cubicBezTo>
                      <a:cubicBezTo>
                        <a:pt x="2502" y="2102"/>
                        <a:pt x="2102" y="2502"/>
                        <a:pt x="1534" y="2502"/>
                      </a:cubicBezTo>
                      <a:cubicBezTo>
                        <a:pt x="1001" y="2502"/>
                        <a:pt x="600" y="2102"/>
                        <a:pt x="600" y="1568"/>
                      </a:cubicBezTo>
                      <a:cubicBezTo>
                        <a:pt x="600" y="1001"/>
                        <a:pt x="1001" y="601"/>
                        <a:pt x="1534" y="601"/>
                      </a:cubicBezTo>
                      <a:close/>
                      <a:moveTo>
                        <a:pt x="1534" y="1"/>
                      </a:moveTo>
                      <a:cubicBezTo>
                        <a:pt x="701" y="1"/>
                        <a:pt x="0" y="734"/>
                        <a:pt x="0" y="1568"/>
                      </a:cubicBezTo>
                      <a:cubicBezTo>
                        <a:pt x="0" y="2402"/>
                        <a:pt x="701" y="3103"/>
                        <a:pt x="1534" y="3103"/>
                      </a:cubicBezTo>
                      <a:cubicBezTo>
                        <a:pt x="2368" y="3103"/>
                        <a:pt x="3036" y="2436"/>
                        <a:pt x="3102" y="1568"/>
                      </a:cubicBezTo>
                      <a:cubicBezTo>
                        <a:pt x="3102" y="734"/>
                        <a:pt x="2368" y="1"/>
                        <a:pt x="1534" y="1"/>
                      </a:cubicBezTo>
                      <a:close/>
                    </a:path>
                  </a:pathLst>
                </a:custGeom>
                <a:solidFill>
                  <a:srgbClr val="B6F2FC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39" name="Google Shape;139;g2b3cc28cddf_0_442"/>
                <p:cNvSpPr/>
                <p:nvPr/>
              </p:nvSpPr>
              <p:spPr>
                <a:xfrm>
                  <a:off x="1057995" y="4504061"/>
                  <a:ext cx="84809" cy="85748"/>
                </a:xfrm>
                <a:custGeom>
                  <a:rect b="b" l="l" r="r" t="t"/>
                  <a:pathLst>
                    <a:path extrusionOk="0" h="3104" w="3070">
                      <a:moveTo>
                        <a:pt x="1535" y="601"/>
                      </a:moveTo>
                      <a:cubicBezTo>
                        <a:pt x="2069" y="601"/>
                        <a:pt x="2536" y="1035"/>
                        <a:pt x="2502" y="1535"/>
                      </a:cubicBezTo>
                      <a:cubicBezTo>
                        <a:pt x="2502" y="2069"/>
                        <a:pt x="2069" y="2503"/>
                        <a:pt x="1535" y="2503"/>
                      </a:cubicBezTo>
                      <a:cubicBezTo>
                        <a:pt x="1001" y="2503"/>
                        <a:pt x="568" y="2069"/>
                        <a:pt x="568" y="1535"/>
                      </a:cubicBezTo>
                      <a:cubicBezTo>
                        <a:pt x="568" y="1002"/>
                        <a:pt x="1001" y="601"/>
                        <a:pt x="1535" y="601"/>
                      </a:cubicBezTo>
                      <a:close/>
                      <a:moveTo>
                        <a:pt x="1535" y="1"/>
                      </a:moveTo>
                      <a:cubicBezTo>
                        <a:pt x="701" y="1"/>
                        <a:pt x="1" y="701"/>
                        <a:pt x="1" y="1535"/>
                      </a:cubicBezTo>
                      <a:cubicBezTo>
                        <a:pt x="1" y="2369"/>
                        <a:pt x="701" y="3103"/>
                        <a:pt x="1535" y="3103"/>
                      </a:cubicBezTo>
                      <a:cubicBezTo>
                        <a:pt x="2402" y="3103"/>
                        <a:pt x="3069" y="2369"/>
                        <a:pt x="3069" y="1535"/>
                      </a:cubicBezTo>
                      <a:cubicBezTo>
                        <a:pt x="3069" y="701"/>
                        <a:pt x="2369" y="1"/>
                        <a:pt x="1535" y="1"/>
                      </a:cubicBezTo>
                      <a:close/>
                    </a:path>
                  </a:pathLst>
                </a:custGeom>
                <a:solidFill>
                  <a:srgbClr val="B6F2FC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40" name="Google Shape;140;g2b3cc28cddf_0_442"/>
                <p:cNvSpPr/>
                <p:nvPr/>
              </p:nvSpPr>
              <p:spPr>
                <a:xfrm>
                  <a:off x="883495" y="4261704"/>
                  <a:ext cx="15691" cy="213818"/>
                </a:xfrm>
                <a:custGeom>
                  <a:rect b="b" l="l" r="r" t="t"/>
                  <a:pathLst>
                    <a:path extrusionOk="0" h="7740" w="568">
                      <a:moveTo>
                        <a:pt x="300" y="1"/>
                      </a:moveTo>
                      <a:cubicBezTo>
                        <a:pt x="133" y="1"/>
                        <a:pt x="0" y="134"/>
                        <a:pt x="0" y="301"/>
                      </a:cubicBezTo>
                      <a:lnTo>
                        <a:pt x="0" y="7440"/>
                      </a:lnTo>
                      <a:cubicBezTo>
                        <a:pt x="0" y="7606"/>
                        <a:pt x="133" y="7740"/>
                        <a:pt x="300" y="7740"/>
                      </a:cubicBezTo>
                      <a:cubicBezTo>
                        <a:pt x="400" y="7740"/>
                        <a:pt x="534" y="7606"/>
                        <a:pt x="567" y="7440"/>
                      </a:cubicBezTo>
                      <a:lnTo>
                        <a:pt x="567" y="301"/>
                      </a:lnTo>
                      <a:cubicBezTo>
                        <a:pt x="567" y="134"/>
                        <a:pt x="467" y="1"/>
                        <a:pt x="300" y="1"/>
                      </a:cubicBezTo>
                      <a:close/>
                    </a:path>
                  </a:pathLst>
                </a:custGeom>
                <a:solidFill>
                  <a:srgbClr val="B6F2FC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41" name="Google Shape;141;g2b3cc28cddf_0_442"/>
                <p:cNvSpPr/>
                <p:nvPr/>
              </p:nvSpPr>
              <p:spPr>
                <a:xfrm>
                  <a:off x="783960" y="4360326"/>
                  <a:ext cx="213818" cy="15691"/>
                </a:xfrm>
                <a:custGeom>
                  <a:rect b="b" l="l" r="r" t="t"/>
                  <a:pathLst>
                    <a:path extrusionOk="0" h="568" w="7740">
                      <a:moveTo>
                        <a:pt x="301" y="0"/>
                      </a:moveTo>
                      <a:cubicBezTo>
                        <a:pt x="134" y="0"/>
                        <a:pt x="0" y="134"/>
                        <a:pt x="0" y="300"/>
                      </a:cubicBezTo>
                      <a:cubicBezTo>
                        <a:pt x="0" y="467"/>
                        <a:pt x="134" y="567"/>
                        <a:pt x="301" y="567"/>
                      </a:cubicBezTo>
                      <a:lnTo>
                        <a:pt x="7439" y="567"/>
                      </a:lnTo>
                      <a:cubicBezTo>
                        <a:pt x="7606" y="567"/>
                        <a:pt x="7739" y="467"/>
                        <a:pt x="7739" y="300"/>
                      </a:cubicBezTo>
                      <a:cubicBezTo>
                        <a:pt x="7739" y="100"/>
                        <a:pt x="7606" y="0"/>
                        <a:pt x="7439" y="0"/>
                      </a:cubicBezTo>
                      <a:close/>
                    </a:path>
                  </a:pathLst>
                </a:custGeom>
                <a:solidFill>
                  <a:srgbClr val="B6F2FC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</p:grpSp>
        <p:grpSp>
          <p:nvGrpSpPr>
            <p:cNvPr id="142" name="Google Shape;142;g2b3cc28cddf_0_442"/>
            <p:cNvGrpSpPr/>
            <p:nvPr/>
          </p:nvGrpSpPr>
          <p:grpSpPr>
            <a:xfrm>
              <a:off x="8092971" y="4166124"/>
              <a:ext cx="354818" cy="402747"/>
              <a:chOff x="8117146" y="4166124"/>
              <a:chExt cx="354818" cy="402747"/>
            </a:xfrm>
          </p:grpSpPr>
          <p:sp>
            <p:nvSpPr>
              <p:cNvPr id="143" name="Google Shape;143;g2b3cc28cddf_0_442"/>
              <p:cNvSpPr/>
              <p:nvPr/>
            </p:nvSpPr>
            <p:spPr>
              <a:xfrm>
                <a:off x="8216680" y="4166124"/>
                <a:ext cx="15691" cy="212906"/>
              </a:xfrm>
              <a:custGeom>
                <a:rect b="b" l="l" r="r" t="t"/>
                <a:pathLst>
                  <a:path extrusionOk="0" h="7707" w="568">
                    <a:moveTo>
                      <a:pt x="267" y="1"/>
                    </a:moveTo>
                    <a:cubicBezTo>
                      <a:pt x="100" y="1"/>
                      <a:pt x="0" y="101"/>
                      <a:pt x="0" y="268"/>
                    </a:cubicBezTo>
                    <a:lnTo>
                      <a:pt x="0" y="7406"/>
                    </a:lnTo>
                    <a:cubicBezTo>
                      <a:pt x="0" y="7573"/>
                      <a:pt x="100" y="7706"/>
                      <a:pt x="267" y="7706"/>
                    </a:cubicBezTo>
                    <a:cubicBezTo>
                      <a:pt x="400" y="7706"/>
                      <a:pt x="534" y="7573"/>
                      <a:pt x="567" y="7406"/>
                    </a:cubicBezTo>
                    <a:lnTo>
                      <a:pt x="567" y="268"/>
                    </a:lnTo>
                    <a:cubicBezTo>
                      <a:pt x="567" y="101"/>
                      <a:pt x="434" y="1"/>
                      <a:pt x="26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44" name="Google Shape;144;g2b3cc28cddf_0_442"/>
              <p:cNvSpPr/>
              <p:nvPr/>
            </p:nvSpPr>
            <p:spPr>
              <a:xfrm>
                <a:off x="8117146" y="4263807"/>
                <a:ext cx="212906" cy="15691"/>
              </a:xfrm>
              <a:custGeom>
                <a:rect b="b" l="l" r="r" t="t"/>
                <a:pathLst>
                  <a:path extrusionOk="0" h="568" w="7707">
                    <a:moveTo>
                      <a:pt x="301" y="1"/>
                    </a:moveTo>
                    <a:cubicBezTo>
                      <a:pt x="134" y="1"/>
                      <a:pt x="1" y="134"/>
                      <a:pt x="1" y="301"/>
                    </a:cubicBezTo>
                    <a:cubicBezTo>
                      <a:pt x="1" y="468"/>
                      <a:pt x="134" y="568"/>
                      <a:pt x="301" y="568"/>
                    </a:cubicBezTo>
                    <a:lnTo>
                      <a:pt x="7439" y="568"/>
                    </a:lnTo>
                    <a:cubicBezTo>
                      <a:pt x="7606" y="568"/>
                      <a:pt x="7706" y="468"/>
                      <a:pt x="7706" y="301"/>
                    </a:cubicBezTo>
                    <a:cubicBezTo>
                      <a:pt x="7706" y="101"/>
                      <a:pt x="7606" y="1"/>
                      <a:pt x="743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45" name="Google Shape;145;g2b3cc28cddf_0_442"/>
              <p:cNvSpPr/>
              <p:nvPr/>
            </p:nvSpPr>
            <p:spPr>
              <a:xfrm>
                <a:off x="8316518" y="4407956"/>
                <a:ext cx="155446" cy="160916"/>
              </a:xfrm>
              <a:custGeom>
                <a:rect b="b" l="l" r="r" t="t"/>
                <a:pathLst>
                  <a:path extrusionOk="0" h="5825" w="5627">
                    <a:moveTo>
                      <a:pt x="673" y="0"/>
                    </a:moveTo>
                    <a:cubicBezTo>
                      <a:pt x="305" y="0"/>
                      <a:pt x="1" y="343"/>
                      <a:pt x="55" y="754"/>
                    </a:cubicBezTo>
                    <a:lnTo>
                      <a:pt x="623" y="5290"/>
                    </a:lnTo>
                    <a:cubicBezTo>
                      <a:pt x="669" y="5613"/>
                      <a:pt x="955" y="5825"/>
                      <a:pt x="1248" y="5825"/>
                    </a:cubicBezTo>
                    <a:cubicBezTo>
                      <a:pt x="1378" y="5825"/>
                      <a:pt x="1510" y="5783"/>
                      <a:pt x="1623" y="5690"/>
                    </a:cubicBezTo>
                    <a:lnTo>
                      <a:pt x="5259" y="2922"/>
                    </a:lnTo>
                    <a:cubicBezTo>
                      <a:pt x="5626" y="2622"/>
                      <a:pt x="5526" y="2021"/>
                      <a:pt x="5126" y="1821"/>
                    </a:cubicBezTo>
                    <a:lnTo>
                      <a:pt x="923" y="53"/>
                    </a:lnTo>
                    <a:cubicBezTo>
                      <a:pt x="839" y="17"/>
                      <a:pt x="754" y="0"/>
                      <a:pt x="67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sp>
          <p:nvSpPr>
            <p:cNvPr id="146" name="Google Shape;146;g2b3cc28cddf_0_442"/>
            <p:cNvSpPr/>
            <p:nvPr/>
          </p:nvSpPr>
          <p:spPr>
            <a:xfrm>
              <a:off x="8718288" y="975118"/>
              <a:ext cx="84809" cy="85748"/>
            </a:xfrm>
            <a:custGeom>
              <a:rect b="b" l="l" r="r" t="t"/>
              <a:pathLst>
                <a:path extrusionOk="0" h="3104" w="3070">
                  <a:moveTo>
                    <a:pt x="1535" y="1"/>
                  </a:moveTo>
                  <a:cubicBezTo>
                    <a:pt x="701" y="1"/>
                    <a:pt x="1" y="701"/>
                    <a:pt x="1" y="1535"/>
                  </a:cubicBezTo>
                  <a:cubicBezTo>
                    <a:pt x="1" y="2369"/>
                    <a:pt x="701" y="3103"/>
                    <a:pt x="1535" y="3103"/>
                  </a:cubicBezTo>
                  <a:cubicBezTo>
                    <a:pt x="2369" y="3103"/>
                    <a:pt x="3070" y="2369"/>
                    <a:pt x="3070" y="1535"/>
                  </a:cubicBezTo>
                  <a:cubicBezTo>
                    <a:pt x="3070" y="701"/>
                    <a:pt x="2369" y="1"/>
                    <a:pt x="153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7" name="Google Shape;147;g2b3cc28cddf_0_442"/>
            <p:cNvSpPr/>
            <p:nvPr/>
          </p:nvSpPr>
          <p:spPr>
            <a:xfrm>
              <a:off x="8594830" y="629360"/>
              <a:ext cx="175087" cy="191303"/>
            </a:xfrm>
            <a:custGeom>
              <a:rect b="b" l="l" r="r" t="t"/>
              <a:pathLst>
                <a:path extrusionOk="0" h="6925" w="6338">
                  <a:moveTo>
                    <a:pt x="749" y="0"/>
                  </a:moveTo>
                  <a:cubicBezTo>
                    <a:pt x="358" y="0"/>
                    <a:pt x="0" y="307"/>
                    <a:pt x="0" y="708"/>
                  </a:cubicBezTo>
                  <a:lnTo>
                    <a:pt x="0" y="6179"/>
                  </a:lnTo>
                  <a:cubicBezTo>
                    <a:pt x="0" y="6626"/>
                    <a:pt x="351" y="6925"/>
                    <a:pt x="737" y="6925"/>
                  </a:cubicBezTo>
                  <a:cubicBezTo>
                    <a:pt x="870" y="6925"/>
                    <a:pt x="1006" y="6890"/>
                    <a:pt x="1134" y="6813"/>
                  </a:cubicBezTo>
                  <a:lnTo>
                    <a:pt x="5838" y="4111"/>
                  </a:lnTo>
                  <a:cubicBezTo>
                    <a:pt x="6338" y="3811"/>
                    <a:pt x="6338" y="3077"/>
                    <a:pt x="5838" y="2810"/>
                  </a:cubicBezTo>
                  <a:lnTo>
                    <a:pt x="1134" y="108"/>
                  </a:lnTo>
                  <a:cubicBezTo>
                    <a:pt x="1010" y="34"/>
                    <a:pt x="878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8" name="Google Shape;148;g2b3cc28cddf_0_442"/>
            <p:cNvSpPr/>
            <p:nvPr/>
          </p:nvSpPr>
          <p:spPr>
            <a:xfrm>
              <a:off x="2976937" y="4824418"/>
              <a:ext cx="69145" cy="69118"/>
            </a:xfrm>
            <a:custGeom>
              <a:rect b="b" l="l" r="r" t="t"/>
              <a:pathLst>
                <a:path extrusionOk="0" h="2502" w="2503">
                  <a:moveTo>
                    <a:pt x="1268" y="0"/>
                  </a:moveTo>
                  <a:cubicBezTo>
                    <a:pt x="534" y="0"/>
                    <a:pt x="1" y="534"/>
                    <a:pt x="1" y="1234"/>
                  </a:cubicBezTo>
                  <a:cubicBezTo>
                    <a:pt x="1" y="1968"/>
                    <a:pt x="534" y="2502"/>
                    <a:pt x="1268" y="2502"/>
                  </a:cubicBezTo>
                  <a:cubicBezTo>
                    <a:pt x="1969" y="2502"/>
                    <a:pt x="2502" y="1968"/>
                    <a:pt x="2502" y="1234"/>
                  </a:cubicBezTo>
                  <a:cubicBezTo>
                    <a:pt x="2502" y="534"/>
                    <a:pt x="1935" y="0"/>
                    <a:pt x="126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9" name="Google Shape;149;g2b3cc28cddf_0_442"/>
            <p:cNvSpPr/>
            <p:nvPr/>
          </p:nvSpPr>
          <p:spPr>
            <a:xfrm>
              <a:off x="3120699" y="4958953"/>
              <a:ext cx="85720" cy="85720"/>
            </a:xfrm>
            <a:custGeom>
              <a:rect b="b" l="l" r="r" t="t"/>
              <a:pathLst>
                <a:path extrusionOk="0" h="3103" w="3103">
                  <a:moveTo>
                    <a:pt x="1568" y="0"/>
                  </a:moveTo>
                  <a:cubicBezTo>
                    <a:pt x="734" y="0"/>
                    <a:pt x="0" y="701"/>
                    <a:pt x="0" y="1535"/>
                  </a:cubicBezTo>
                  <a:cubicBezTo>
                    <a:pt x="0" y="2369"/>
                    <a:pt x="734" y="3102"/>
                    <a:pt x="1568" y="3102"/>
                  </a:cubicBezTo>
                  <a:cubicBezTo>
                    <a:pt x="2402" y="3102"/>
                    <a:pt x="3102" y="2369"/>
                    <a:pt x="3102" y="1535"/>
                  </a:cubicBezTo>
                  <a:cubicBezTo>
                    <a:pt x="3102" y="667"/>
                    <a:pt x="2402" y="0"/>
                    <a:pt x="156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0" name="Google Shape;150;g2b3cc28cddf_0_442"/>
            <p:cNvSpPr/>
            <p:nvPr/>
          </p:nvSpPr>
          <p:spPr>
            <a:xfrm>
              <a:off x="3094897" y="4644716"/>
              <a:ext cx="200917" cy="171662"/>
            </a:xfrm>
            <a:custGeom>
              <a:rect b="b" l="l" r="r" t="t"/>
              <a:pathLst>
                <a:path extrusionOk="0" h="6214" w="7273">
                  <a:moveTo>
                    <a:pt x="934" y="0"/>
                  </a:moveTo>
                  <a:cubicBezTo>
                    <a:pt x="367" y="0"/>
                    <a:pt x="0" y="634"/>
                    <a:pt x="267" y="1135"/>
                  </a:cubicBezTo>
                  <a:lnTo>
                    <a:pt x="3002" y="5838"/>
                  </a:lnTo>
                  <a:cubicBezTo>
                    <a:pt x="3136" y="6088"/>
                    <a:pt x="3386" y="6213"/>
                    <a:pt x="3636" y="6213"/>
                  </a:cubicBezTo>
                  <a:cubicBezTo>
                    <a:pt x="3886" y="6213"/>
                    <a:pt x="4137" y="6088"/>
                    <a:pt x="4270" y="5838"/>
                  </a:cubicBezTo>
                  <a:lnTo>
                    <a:pt x="7005" y="1135"/>
                  </a:lnTo>
                  <a:cubicBezTo>
                    <a:pt x="7272" y="601"/>
                    <a:pt x="6905" y="0"/>
                    <a:pt x="637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grpSp>
          <p:nvGrpSpPr>
            <p:cNvPr id="151" name="Google Shape;151;g2b3cc28cddf_0_442"/>
            <p:cNvGrpSpPr/>
            <p:nvPr/>
          </p:nvGrpSpPr>
          <p:grpSpPr>
            <a:xfrm>
              <a:off x="8680877" y="2751434"/>
              <a:ext cx="232368" cy="973684"/>
              <a:chOff x="6656577" y="3252597"/>
              <a:chExt cx="232368" cy="973684"/>
            </a:xfrm>
          </p:grpSpPr>
          <p:sp>
            <p:nvSpPr>
              <p:cNvPr id="152" name="Google Shape;152;g2b3cc28cddf_0_442"/>
              <p:cNvSpPr/>
              <p:nvPr/>
            </p:nvSpPr>
            <p:spPr>
              <a:xfrm>
                <a:off x="6797232" y="3252597"/>
                <a:ext cx="91712" cy="91712"/>
              </a:xfrm>
              <a:custGeom>
                <a:rect b="b" l="l" r="r" t="t"/>
                <a:pathLst>
                  <a:path extrusionOk="0" h="3937" w="3937">
                    <a:moveTo>
                      <a:pt x="1968" y="0"/>
                    </a:moveTo>
                    <a:cubicBezTo>
                      <a:pt x="901" y="0"/>
                      <a:pt x="0" y="901"/>
                      <a:pt x="0" y="1969"/>
                    </a:cubicBezTo>
                    <a:cubicBezTo>
                      <a:pt x="0" y="3069"/>
                      <a:pt x="901" y="3937"/>
                      <a:pt x="1968" y="3937"/>
                    </a:cubicBezTo>
                    <a:cubicBezTo>
                      <a:pt x="3069" y="3937"/>
                      <a:pt x="3936" y="3069"/>
                      <a:pt x="3936" y="1969"/>
                    </a:cubicBezTo>
                    <a:cubicBezTo>
                      <a:pt x="3936" y="901"/>
                      <a:pt x="3069" y="0"/>
                      <a:pt x="1968" y="0"/>
                    </a:cubicBezTo>
                    <a:close/>
                  </a:path>
                </a:pathLst>
              </a:custGeom>
              <a:solidFill>
                <a:srgbClr val="7789F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53" name="Google Shape;153;g2b3cc28cddf_0_442"/>
              <p:cNvSpPr/>
              <p:nvPr/>
            </p:nvSpPr>
            <p:spPr>
              <a:xfrm>
                <a:off x="6797232" y="3434438"/>
                <a:ext cx="91712" cy="91712"/>
              </a:xfrm>
              <a:custGeom>
                <a:rect b="b" l="l" r="r" t="t"/>
                <a:pathLst>
                  <a:path extrusionOk="0" h="3937" w="3937">
                    <a:moveTo>
                      <a:pt x="1968" y="0"/>
                    </a:moveTo>
                    <a:cubicBezTo>
                      <a:pt x="901" y="0"/>
                      <a:pt x="0" y="901"/>
                      <a:pt x="0" y="1968"/>
                    </a:cubicBezTo>
                    <a:cubicBezTo>
                      <a:pt x="0" y="3036"/>
                      <a:pt x="901" y="3936"/>
                      <a:pt x="1968" y="3936"/>
                    </a:cubicBezTo>
                    <a:cubicBezTo>
                      <a:pt x="3069" y="3936"/>
                      <a:pt x="3936" y="3036"/>
                      <a:pt x="3936" y="1968"/>
                    </a:cubicBezTo>
                    <a:cubicBezTo>
                      <a:pt x="3936" y="901"/>
                      <a:pt x="3069" y="0"/>
                      <a:pt x="1968" y="0"/>
                    </a:cubicBezTo>
                    <a:close/>
                  </a:path>
                </a:pathLst>
              </a:custGeom>
              <a:solidFill>
                <a:srgbClr val="7789F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54" name="Google Shape;154;g2b3cc28cddf_0_442"/>
              <p:cNvSpPr/>
              <p:nvPr/>
            </p:nvSpPr>
            <p:spPr>
              <a:xfrm>
                <a:off x="6797232" y="3617047"/>
                <a:ext cx="91712" cy="91712"/>
              </a:xfrm>
              <a:custGeom>
                <a:rect b="b" l="l" r="r" t="t"/>
                <a:pathLst>
                  <a:path extrusionOk="0" h="3937" w="3937">
                    <a:moveTo>
                      <a:pt x="1968" y="0"/>
                    </a:moveTo>
                    <a:cubicBezTo>
                      <a:pt x="901" y="0"/>
                      <a:pt x="0" y="901"/>
                      <a:pt x="0" y="1968"/>
                    </a:cubicBezTo>
                    <a:cubicBezTo>
                      <a:pt x="0" y="3036"/>
                      <a:pt x="901" y="3936"/>
                      <a:pt x="1968" y="3936"/>
                    </a:cubicBezTo>
                    <a:cubicBezTo>
                      <a:pt x="3069" y="3936"/>
                      <a:pt x="3936" y="3036"/>
                      <a:pt x="3936" y="1968"/>
                    </a:cubicBezTo>
                    <a:cubicBezTo>
                      <a:pt x="3936" y="901"/>
                      <a:pt x="3069" y="0"/>
                      <a:pt x="1968" y="0"/>
                    </a:cubicBezTo>
                    <a:close/>
                  </a:path>
                </a:pathLst>
              </a:custGeom>
              <a:solidFill>
                <a:srgbClr val="7789F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55" name="Google Shape;155;g2b3cc28cddf_0_442"/>
              <p:cNvSpPr/>
              <p:nvPr/>
            </p:nvSpPr>
            <p:spPr>
              <a:xfrm>
                <a:off x="6656577" y="3252597"/>
                <a:ext cx="91712" cy="91712"/>
              </a:xfrm>
              <a:custGeom>
                <a:rect b="b" l="l" r="r" t="t"/>
                <a:pathLst>
                  <a:path extrusionOk="0" h="3937" w="3937">
                    <a:moveTo>
                      <a:pt x="1968" y="0"/>
                    </a:moveTo>
                    <a:cubicBezTo>
                      <a:pt x="901" y="0"/>
                      <a:pt x="0" y="901"/>
                      <a:pt x="0" y="1969"/>
                    </a:cubicBezTo>
                    <a:cubicBezTo>
                      <a:pt x="0" y="3069"/>
                      <a:pt x="901" y="3937"/>
                      <a:pt x="1968" y="3937"/>
                    </a:cubicBezTo>
                    <a:cubicBezTo>
                      <a:pt x="3036" y="3937"/>
                      <a:pt x="3937" y="3069"/>
                      <a:pt x="3937" y="1969"/>
                    </a:cubicBezTo>
                    <a:cubicBezTo>
                      <a:pt x="3937" y="901"/>
                      <a:pt x="3036" y="0"/>
                      <a:pt x="1968" y="0"/>
                    </a:cubicBezTo>
                    <a:close/>
                  </a:path>
                </a:pathLst>
              </a:custGeom>
              <a:solidFill>
                <a:srgbClr val="7789F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56" name="Google Shape;156;g2b3cc28cddf_0_442"/>
              <p:cNvSpPr/>
              <p:nvPr/>
            </p:nvSpPr>
            <p:spPr>
              <a:xfrm>
                <a:off x="6656577" y="3434438"/>
                <a:ext cx="91712" cy="91712"/>
              </a:xfrm>
              <a:custGeom>
                <a:rect b="b" l="l" r="r" t="t"/>
                <a:pathLst>
                  <a:path extrusionOk="0" h="3937" w="3937">
                    <a:moveTo>
                      <a:pt x="1968" y="0"/>
                    </a:moveTo>
                    <a:cubicBezTo>
                      <a:pt x="901" y="0"/>
                      <a:pt x="0" y="901"/>
                      <a:pt x="0" y="1968"/>
                    </a:cubicBezTo>
                    <a:cubicBezTo>
                      <a:pt x="0" y="3036"/>
                      <a:pt x="901" y="3936"/>
                      <a:pt x="1968" y="3936"/>
                    </a:cubicBezTo>
                    <a:cubicBezTo>
                      <a:pt x="3036" y="3936"/>
                      <a:pt x="3937" y="3036"/>
                      <a:pt x="3937" y="1968"/>
                    </a:cubicBezTo>
                    <a:cubicBezTo>
                      <a:pt x="3937" y="901"/>
                      <a:pt x="3036" y="0"/>
                      <a:pt x="1968" y="0"/>
                    </a:cubicBezTo>
                    <a:close/>
                  </a:path>
                </a:pathLst>
              </a:custGeom>
              <a:solidFill>
                <a:srgbClr val="7789F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57" name="Google Shape;157;g2b3cc28cddf_0_442"/>
              <p:cNvSpPr/>
              <p:nvPr/>
            </p:nvSpPr>
            <p:spPr>
              <a:xfrm>
                <a:off x="6656577" y="3617047"/>
                <a:ext cx="91712" cy="91712"/>
              </a:xfrm>
              <a:custGeom>
                <a:rect b="b" l="l" r="r" t="t"/>
                <a:pathLst>
                  <a:path extrusionOk="0" h="3937" w="3937">
                    <a:moveTo>
                      <a:pt x="1968" y="0"/>
                    </a:moveTo>
                    <a:cubicBezTo>
                      <a:pt x="901" y="0"/>
                      <a:pt x="0" y="901"/>
                      <a:pt x="0" y="1968"/>
                    </a:cubicBezTo>
                    <a:cubicBezTo>
                      <a:pt x="0" y="3036"/>
                      <a:pt x="901" y="3936"/>
                      <a:pt x="1968" y="3936"/>
                    </a:cubicBezTo>
                    <a:cubicBezTo>
                      <a:pt x="3036" y="3936"/>
                      <a:pt x="3937" y="3036"/>
                      <a:pt x="3937" y="1968"/>
                    </a:cubicBezTo>
                    <a:cubicBezTo>
                      <a:pt x="3937" y="901"/>
                      <a:pt x="3036" y="0"/>
                      <a:pt x="1968" y="0"/>
                    </a:cubicBezTo>
                    <a:close/>
                  </a:path>
                </a:pathLst>
              </a:custGeom>
              <a:solidFill>
                <a:srgbClr val="7789F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58" name="Google Shape;158;g2b3cc28cddf_0_442"/>
              <p:cNvSpPr/>
              <p:nvPr/>
            </p:nvSpPr>
            <p:spPr>
              <a:xfrm>
                <a:off x="6797232" y="3769350"/>
                <a:ext cx="91712" cy="91712"/>
              </a:xfrm>
              <a:custGeom>
                <a:rect b="b" l="l" r="r" t="t"/>
                <a:pathLst>
                  <a:path extrusionOk="0" h="3937" w="3937">
                    <a:moveTo>
                      <a:pt x="1968" y="0"/>
                    </a:moveTo>
                    <a:cubicBezTo>
                      <a:pt x="901" y="0"/>
                      <a:pt x="0" y="901"/>
                      <a:pt x="0" y="1968"/>
                    </a:cubicBezTo>
                    <a:cubicBezTo>
                      <a:pt x="0" y="3069"/>
                      <a:pt x="901" y="3936"/>
                      <a:pt x="1968" y="3936"/>
                    </a:cubicBezTo>
                    <a:cubicBezTo>
                      <a:pt x="3069" y="3936"/>
                      <a:pt x="3936" y="3069"/>
                      <a:pt x="3936" y="1968"/>
                    </a:cubicBezTo>
                    <a:cubicBezTo>
                      <a:pt x="3936" y="901"/>
                      <a:pt x="3069" y="0"/>
                      <a:pt x="1968" y="0"/>
                    </a:cubicBezTo>
                    <a:close/>
                  </a:path>
                </a:pathLst>
              </a:custGeom>
              <a:solidFill>
                <a:srgbClr val="7789F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59" name="Google Shape;159;g2b3cc28cddf_0_442"/>
              <p:cNvSpPr/>
              <p:nvPr/>
            </p:nvSpPr>
            <p:spPr>
              <a:xfrm>
                <a:off x="6797232" y="3951936"/>
                <a:ext cx="91712" cy="91736"/>
              </a:xfrm>
              <a:custGeom>
                <a:rect b="b" l="l" r="r" t="t"/>
                <a:pathLst>
                  <a:path extrusionOk="0" h="3938" w="3937">
                    <a:moveTo>
                      <a:pt x="1968" y="1"/>
                    </a:moveTo>
                    <a:cubicBezTo>
                      <a:pt x="901" y="1"/>
                      <a:pt x="0" y="902"/>
                      <a:pt x="0" y="1969"/>
                    </a:cubicBezTo>
                    <a:cubicBezTo>
                      <a:pt x="0" y="3070"/>
                      <a:pt x="901" y="3937"/>
                      <a:pt x="1968" y="3937"/>
                    </a:cubicBezTo>
                    <a:cubicBezTo>
                      <a:pt x="3069" y="3937"/>
                      <a:pt x="3936" y="3070"/>
                      <a:pt x="3936" y="1969"/>
                    </a:cubicBezTo>
                    <a:cubicBezTo>
                      <a:pt x="3936" y="902"/>
                      <a:pt x="3069" y="1"/>
                      <a:pt x="1968" y="1"/>
                    </a:cubicBezTo>
                    <a:close/>
                  </a:path>
                </a:pathLst>
              </a:custGeom>
              <a:solidFill>
                <a:srgbClr val="7789F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60" name="Google Shape;160;g2b3cc28cddf_0_442"/>
              <p:cNvSpPr/>
              <p:nvPr/>
            </p:nvSpPr>
            <p:spPr>
              <a:xfrm>
                <a:off x="6798001" y="4135338"/>
                <a:ext cx="90944" cy="90944"/>
              </a:xfrm>
              <a:custGeom>
                <a:rect b="b" l="l" r="r" t="t"/>
                <a:pathLst>
                  <a:path extrusionOk="0" h="3904" w="3904">
                    <a:moveTo>
                      <a:pt x="1935" y="0"/>
                    </a:moveTo>
                    <a:cubicBezTo>
                      <a:pt x="868" y="0"/>
                      <a:pt x="0" y="868"/>
                      <a:pt x="0" y="1935"/>
                    </a:cubicBezTo>
                    <a:cubicBezTo>
                      <a:pt x="0" y="3036"/>
                      <a:pt x="868" y="3903"/>
                      <a:pt x="1935" y="3903"/>
                    </a:cubicBezTo>
                    <a:cubicBezTo>
                      <a:pt x="3036" y="3903"/>
                      <a:pt x="3903" y="3036"/>
                      <a:pt x="3903" y="1935"/>
                    </a:cubicBezTo>
                    <a:cubicBezTo>
                      <a:pt x="3903" y="868"/>
                      <a:pt x="3036" y="0"/>
                      <a:pt x="1935" y="0"/>
                    </a:cubicBezTo>
                    <a:close/>
                  </a:path>
                </a:pathLst>
              </a:custGeom>
              <a:solidFill>
                <a:srgbClr val="7789F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61" name="Google Shape;161;g2b3cc28cddf_0_442"/>
              <p:cNvSpPr/>
              <p:nvPr/>
            </p:nvSpPr>
            <p:spPr>
              <a:xfrm>
                <a:off x="6656577" y="3769350"/>
                <a:ext cx="91712" cy="91712"/>
              </a:xfrm>
              <a:custGeom>
                <a:rect b="b" l="l" r="r" t="t"/>
                <a:pathLst>
                  <a:path extrusionOk="0" h="3937" w="3937">
                    <a:moveTo>
                      <a:pt x="1968" y="0"/>
                    </a:moveTo>
                    <a:cubicBezTo>
                      <a:pt x="901" y="0"/>
                      <a:pt x="0" y="901"/>
                      <a:pt x="0" y="1968"/>
                    </a:cubicBezTo>
                    <a:cubicBezTo>
                      <a:pt x="0" y="3069"/>
                      <a:pt x="901" y="3936"/>
                      <a:pt x="1968" y="3936"/>
                    </a:cubicBezTo>
                    <a:cubicBezTo>
                      <a:pt x="3036" y="3936"/>
                      <a:pt x="3937" y="3069"/>
                      <a:pt x="3937" y="1968"/>
                    </a:cubicBezTo>
                    <a:cubicBezTo>
                      <a:pt x="3937" y="901"/>
                      <a:pt x="3036" y="0"/>
                      <a:pt x="1968" y="0"/>
                    </a:cubicBezTo>
                    <a:close/>
                  </a:path>
                </a:pathLst>
              </a:custGeom>
              <a:solidFill>
                <a:srgbClr val="7789F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62" name="Google Shape;162;g2b3cc28cddf_0_442"/>
              <p:cNvSpPr/>
              <p:nvPr/>
            </p:nvSpPr>
            <p:spPr>
              <a:xfrm>
                <a:off x="6656577" y="3951936"/>
                <a:ext cx="91712" cy="91736"/>
              </a:xfrm>
              <a:custGeom>
                <a:rect b="b" l="l" r="r" t="t"/>
                <a:pathLst>
                  <a:path extrusionOk="0" h="3938" w="3937">
                    <a:moveTo>
                      <a:pt x="1968" y="1"/>
                    </a:moveTo>
                    <a:cubicBezTo>
                      <a:pt x="901" y="1"/>
                      <a:pt x="0" y="902"/>
                      <a:pt x="0" y="1969"/>
                    </a:cubicBezTo>
                    <a:cubicBezTo>
                      <a:pt x="0" y="3070"/>
                      <a:pt x="901" y="3937"/>
                      <a:pt x="1968" y="3937"/>
                    </a:cubicBezTo>
                    <a:cubicBezTo>
                      <a:pt x="3036" y="3937"/>
                      <a:pt x="3937" y="3070"/>
                      <a:pt x="3937" y="1969"/>
                    </a:cubicBezTo>
                    <a:cubicBezTo>
                      <a:pt x="3937" y="902"/>
                      <a:pt x="3036" y="1"/>
                      <a:pt x="1968" y="1"/>
                    </a:cubicBezTo>
                    <a:close/>
                  </a:path>
                </a:pathLst>
              </a:custGeom>
              <a:solidFill>
                <a:srgbClr val="7789F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63" name="Google Shape;163;g2b3cc28cddf_0_442"/>
              <p:cNvSpPr/>
              <p:nvPr/>
            </p:nvSpPr>
            <p:spPr>
              <a:xfrm>
                <a:off x="6656577" y="4135338"/>
                <a:ext cx="91712" cy="90944"/>
              </a:xfrm>
              <a:custGeom>
                <a:rect b="b" l="l" r="r" t="t"/>
                <a:pathLst>
                  <a:path extrusionOk="0" h="3904" w="3937">
                    <a:moveTo>
                      <a:pt x="1968" y="0"/>
                    </a:moveTo>
                    <a:cubicBezTo>
                      <a:pt x="901" y="0"/>
                      <a:pt x="0" y="868"/>
                      <a:pt x="0" y="1935"/>
                    </a:cubicBezTo>
                    <a:cubicBezTo>
                      <a:pt x="0" y="3036"/>
                      <a:pt x="868" y="3903"/>
                      <a:pt x="1968" y="3903"/>
                    </a:cubicBezTo>
                    <a:cubicBezTo>
                      <a:pt x="3069" y="3903"/>
                      <a:pt x="3937" y="3036"/>
                      <a:pt x="3937" y="1935"/>
                    </a:cubicBezTo>
                    <a:cubicBezTo>
                      <a:pt x="3937" y="868"/>
                      <a:pt x="3069" y="0"/>
                      <a:pt x="1968" y="0"/>
                    </a:cubicBezTo>
                    <a:close/>
                  </a:path>
                </a:pathLst>
              </a:custGeom>
              <a:solidFill>
                <a:srgbClr val="7789F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bg>
      <p:bgPr>
        <a:solidFill>
          <a:schemeClr val="accent4"/>
        </a:solidFill>
      </p:bgPr>
    </p:bg>
    <p:spTree>
      <p:nvGrpSpPr>
        <p:cNvPr id="12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13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 dark">
  <p:cSld name="BLANK_1">
    <p:bg>
      <p:bgPr>
        <a:gradFill>
          <a:gsLst>
            <a:gs pos="0">
              <a:schemeClr val="accent1"/>
            </a:gs>
            <a:gs pos="50000">
              <a:schemeClr val="accent1"/>
            </a:gs>
            <a:gs pos="100000">
              <a:schemeClr val="accent2"/>
            </a:gs>
          </a:gsLst>
          <a:lin ang="16200038" scaled="0"/>
        </a:gradFill>
      </p:bgPr>
    </p:bg>
    <p:spTree>
      <p:nvGrpSpPr>
        <p:cNvPr id="14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14"/>
          <p:cNvSpPr/>
          <p:nvPr/>
        </p:nvSpPr>
        <p:spPr>
          <a:xfrm flipH="1">
            <a:off x="8686800" y="4674850"/>
            <a:ext cx="468600" cy="468600"/>
          </a:xfrm>
          <a:prstGeom prst="rtTriangl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" name="Google Shape;16;p14"/>
          <p:cNvSpPr txBox="1"/>
          <p:nvPr>
            <p:ph idx="12" type="sldNum"/>
          </p:nvPr>
        </p:nvSpPr>
        <p:spPr>
          <a:xfrm>
            <a:off x="8649025" y="4636750"/>
            <a:ext cx="456900" cy="46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ubtitle">
  <p:cSld name="TITLE_1_1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15"/>
          <p:cNvSpPr txBox="1"/>
          <p:nvPr>
            <p:ph type="ctrTitle"/>
          </p:nvPr>
        </p:nvSpPr>
        <p:spPr>
          <a:xfrm>
            <a:off x="1085850" y="2031025"/>
            <a:ext cx="4676700" cy="11598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19" name="Google Shape;19;p15"/>
          <p:cNvSpPr txBox="1"/>
          <p:nvPr>
            <p:ph idx="1" type="subTitle"/>
          </p:nvPr>
        </p:nvSpPr>
        <p:spPr>
          <a:xfrm>
            <a:off x="1085850" y="3287726"/>
            <a:ext cx="4676700" cy="383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>
                <a:solidFill>
                  <a:schemeClr val="dk2"/>
                </a:solidFill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20" name="Google Shape;20;p15"/>
          <p:cNvSpPr/>
          <p:nvPr/>
        </p:nvSpPr>
        <p:spPr>
          <a:xfrm rot="5400000">
            <a:off x="-303375" y="2166905"/>
            <a:ext cx="1416300" cy="809700"/>
          </a:xfrm>
          <a:prstGeom prst="triangle">
            <a:avLst>
              <a:gd fmla="val 50000" name="adj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16"/>
          <p:cNvSpPr/>
          <p:nvPr/>
        </p:nvSpPr>
        <p:spPr>
          <a:xfrm flipH="1" rot="10800000">
            <a:off x="0" y="656400"/>
            <a:ext cx="9144000" cy="448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" name="Google Shape;23;p16"/>
          <p:cNvSpPr/>
          <p:nvPr/>
        </p:nvSpPr>
        <p:spPr>
          <a:xfrm>
            <a:off x="0" y="656350"/>
            <a:ext cx="9144000" cy="108600"/>
          </a:xfrm>
          <a:prstGeom prst="rect">
            <a:avLst/>
          </a:prstGeom>
          <a:gradFill>
            <a:gsLst>
              <a:gs pos="0">
                <a:srgbClr val="F9F9F9"/>
              </a:gs>
              <a:gs pos="36000">
                <a:srgbClr val="F9F9F9"/>
              </a:gs>
              <a:gs pos="80000">
                <a:srgbClr val="DEDEDE"/>
              </a:gs>
              <a:gs pos="100000">
                <a:srgbClr val="999999"/>
              </a:gs>
            </a:gsLst>
            <a:lin ang="16200038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" name="Google Shape;24;p16"/>
          <p:cNvSpPr txBox="1"/>
          <p:nvPr>
            <p:ph type="title"/>
          </p:nvPr>
        </p:nvSpPr>
        <p:spPr>
          <a:xfrm>
            <a:off x="98250" y="16350"/>
            <a:ext cx="8826600" cy="60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/>
        </p:txBody>
      </p:sp>
      <p:sp>
        <p:nvSpPr>
          <p:cNvPr id="25" name="Google Shape;25;p16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26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17"/>
          <p:cNvSpPr/>
          <p:nvPr/>
        </p:nvSpPr>
        <p:spPr>
          <a:xfrm flipH="1">
            <a:off x="8246400" y="4245925"/>
            <a:ext cx="897600" cy="897600"/>
          </a:xfrm>
          <a:prstGeom prst="rtTriangl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" name="Google Shape;28;p17"/>
          <p:cNvSpPr/>
          <p:nvPr/>
        </p:nvSpPr>
        <p:spPr>
          <a:xfrm flipH="1">
            <a:off x="8246400" y="4245875"/>
            <a:ext cx="897600" cy="897600"/>
          </a:xfrm>
          <a:prstGeom prst="round1Rect">
            <a:avLst>
              <a:gd fmla="val 16667" name="adj"/>
            </a:avLst>
          </a:prstGeom>
          <a:solidFill>
            <a:schemeClr val="lt1">
              <a:alpha val="67843"/>
            </a:scheme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" name="Google Shape;29;p17"/>
          <p:cNvSpPr txBox="1"/>
          <p:nvPr>
            <p:ph type="ctrTitle"/>
          </p:nvPr>
        </p:nvSpPr>
        <p:spPr>
          <a:xfrm>
            <a:off x="390525" y="1819275"/>
            <a:ext cx="8222100" cy="933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0" name="Google Shape;30;p17"/>
          <p:cNvSpPr txBox="1"/>
          <p:nvPr>
            <p:ph idx="1" type="subTitle"/>
          </p:nvPr>
        </p:nvSpPr>
        <p:spPr>
          <a:xfrm>
            <a:off x="390525" y="2789130"/>
            <a:ext cx="8222100" cy="432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31" name="Google Shape;31;p17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18"/>
          <p:cNvSpPr txBox="1"/>
          <p:nvPr>
            <p:ph type="title"/>
          </p:nvPr>
        </p:nvSpPr>
        <p:spPr>
          <a:xfrm>
            <a:off x="460950" y="2065350"/>
            <a:ext cx="8222100" cy="1012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4" name="Google Shape;34;p18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19"/>
          <p:cNvSpPr/>
          <p:nvPr/>
        </p:nvSpPr>
        <p:spPr>
          <a:xfrm flipH="1" rot="10800000">
            <a:off x="0" y="1686000"/>
            <a:ext cx="9144000" cy="3457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" name="Google Shape;37;p19"/>
          <p:cNvSpPr/>
          <p:nvPr/>
        </p:nvSpPr>
        <p:spPr>
          <a:xfrm>
            <a:off x="0" y="1686000"/>
            <a:ext cx="9144000" cy="108600"/>
          </a:xfrm>
          <a:prstGeom prst="rect">
            <a:avLst/>
          </a:prstGeom>
          <a:gradFill>
            <a:gsLst>
              <a:gs pos="0">
                <a:srgbClr val="F9F9F9"/>
              </a:gs>
              <a:gs pos="36000">
                <a:srgbClr val="F9F9F9"/>
              </a:gs>
              <a:gs pos="80000">
                <a:srgbClr val="DEDEDE"/>
              </a:gs>
              <a:gs pos="100000">
                <a:srgbClr val="999999"/>
              </a:gs>
            </a:gsLst>
            <a:lin ang="16200038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" name="Google Shape;38;p19"/>
          <p:cNvSpPr txBox="1"/>
          <p:nvPr>
            <p:ph type="title"/>
          </p:nvPr>
        </p:nvSpPr>
        <p:spPr>
          <a:xfrm>
            <a:off x="471900" y="738725"/>
            <a:ext cx="8222100" cy="7677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/>
        </p:txBody>
      </p:sp>
      <p:sp>
        <p:nvSpPr>
          <p:cNvPr id="39" name="Google Shape;39;p19"/>
          <p:cNvSpPr txBox="1"/>
          <p:nvPr>
            <p:ph idx="1" type="body"/>
          </p:nvPr>
        </p:nvSpPr>
        <p:spPr>
          <a:xfrm>
            <a:off x="471900" y="1919075"/>
            <a:ext cx="8222100" cy="271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19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20"/>
          <p:cNvSpPr/>
          <p:nvPr/>
        </p:nvSpPr>
        <p:spPr>
          <a:xfrm flipH="1" rot="10800000">
            <a:off x="0" y="1686000"/>
            <a:ext cx="9144000" cy="3457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" name="Google Shape;43;p20"/>
          <p:cNvSpPr/>
          <p:nvPr/>
        </p:nvSpPr>
        <p:spPr>
          <a:xfrm>
            <a:off x="0" y="1686000"/>
            <a:ext cx="9144000" cy="108600"/>
          </a:xfrm>
          <a:prstGeom prst="rect">
            <a:avLst/>
          </a:prstGeom>
          <a:gradFill>
            <a:gsLst>
              <a:gs pos="0">
                <a:srgbClr val="F9F9F9"/>
              </a:gs>
              <a:gs pos="36000">
                <a:srgbClr val="F9F9F9"/>
              </a:gs>
              <a:gs pos="80000">
                <a:srgbClr val="DEDEDE"/>
              </a:gs>
              <a:gs pos="100000">
                <a:srgbClr val="999999"/>
              </a:gs>
            </a:gsLst>
            <a:lin ang="16200038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" name="Google Shape;44;p20"/>
          <p:cNvSpPr txBox="1"/>
          <p:nvPr>
            <p:ph type="title"/>
          </p:nvPr>
        </p:nvSpPr>
        <p:spPr>
          <a:xfrm>
            <a:off x="471900" y="738725"/>
            <a:ext cx="8222100" cy="7677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/>
        </p:txBody>
      </p:sp>
      <p:sp>
        <p:nvSpPr>
          <p:cNvPr id="45" name="Google Shape;45;p20"/>
          <p:cNvSpPr txBox="1"/>
          <p:nvPr>
            <p:ph idx="1" type="body"/>
          </p:nvPr>
        </p:nvSpPr>
        <p:spPr>
          <a:xfrm>
            <a:off x="471900" y="1919075"/>
            <a:ext cx="3999900" cy="271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46" name="Google Shape;46;p20"/>
          <p:cNvSpPr txBox="1"/>
          <p:nvPr>
            <p:ph idx="2" type="body"/>
          </p:nvPr>
        </p:nvSpPr>
        <p:spPr>
          <a:xfrm>
            <a:off x="4694250" y="1919075"/>
            <a:ext cx="3999900" cy="271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47" name="Google Shape;47;p20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7" Type="http://schemas.openxmlformats.org/officeDocument/2006/relationships/theme" Target="../theme/theme1.xml"/><Relationship Id="rId16" Type="http://schemas.openxmlformats.org/officeDocument/2006/relationships/slideLayout" Target="../slideLayouts/slideLayout16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material">
    <p:bg>
      <p:bgPr>
        <a:solidFill>
          <a:schemeClr val="dk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1"/>
          <p:cNvSpPr txBox="1"/>
          <p:nvPr>
            <p:ph type="title"/>
          </p:nvPr>
        </p:nvSpPr>
        <p:spPr>
          <a:xfrm>
            <a:off x="471900" y="738725"/>
            <a:ext cx="8222100" cy="7677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b="0" i="0" sz="32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b="0" i="0" sz="32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b="0" i="0" sz="32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b="0" i="0" sz="32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b="0" i="0" sz="32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b="0" i="0" sz="32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b="0" i="0" sz="32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b="0" i="0" sz="32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b="0" i="0" sz="32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7" name="Google Shape;7;p11"/>
          <p:cNvSpPr txBox="1"/>
          <p:nvPr>
            <p:ph idx="1" type="body"/>
          </p:nvPr>
        </p:nvSpPr>
        <p:spPr>
          <a:xfrm>
            <a:off x="471900" y="1919075"/>
            <a:ext cx="8222100" cy="271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Roboto"/>
              <a:buChar char="●"/>
              <a:defRPr b="0" i="0" sz="1800" u="none" cap="none" strike="noStrik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-317500" lvl="1" marL="914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Roboto"/>
              <a:buChar char="○"/>
              <a:defRPr b="0" i="0" sz="1400" u="none" cap="none" strike="noStrik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-317500" lvl="2" marL="13716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Roboto"/>
              <a:buChar char="■"/>
              <a:defRPr b="0" i="0" sz="1400" u="none" cap="none" strike="noStrik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-317500" lvl="3" marL="18288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Roboto"/>
              <a:buChar char="●"/>
              <a:defRPr b="0" i="0" sz="1400" u="none" cap="none" strike="noStrik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-317500" lvl="4" marL="22860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Roboto"/>
              <a:buChar char="○"/>
              <a:defRPr b="0" i="0" sz="1400" u="none" cap="none" strike="noStrik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-317500" lvl="5" marL="2743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Roboto"/>
              <a:buChar char="■"/>
              <a:defRPr b="0" i="0" sz="1400" u="none" cap="none" strike="noStrik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-317500" lvl="6" marL="3200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Roboto"/>
              <a:buChar char="●"/>
              <a:defRPr b="0" i="0" sz="1400" u="none" cap="none" strike="noStrik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-317500" lvl="7" marL="36576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Roboto"/>
              <a:buChar char="○"/>
              <a:defRPr b="0" i="0" sz="1400" u="none" cap="none" strike="noStrik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-317500" lvl="8" marL="41148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Roboto"/>
              <a:buChar char="■"/>
              <a:defRPr b="0" i="0" sz="1400" u="none" cap="none" strike="noStrik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8" name="Google Shape;8;p11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</p:sldLayoutIdLst>
  <p:transition>
    <p:fade thruBlk="1"/>
  </p:transition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4.jp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7.jpg"/><Relationship Id="rId4" Type="http://schemas.openxmlformats.org/officeDocument/2006/relationships/image" Target="../media/image12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3.png"/><Relationship Id="rId4" Type="http://schemas.openxmlformats.org/officeDocument/2006/relationships/image" Target="../media/image19.png"/><Relationship Id="rId5" Type="http://schemas.openxmlformats.org/officeDocument/2006/relationships/image" Target="../media/image1.png"/><Relationship Id="rId6" Type="http://schemas.openxmlformats.org/officeDocument/2006/relationships/image" Target="../media/image6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5.png"/><Relationship Id="rId4" Type="http://schemas.openxmlformats.org/officeDocument/2006/relationships/image" Target="../media/image26.png"/><Relationship Id="rId5" Type="http://schemas.openxmlformats.org/officeDocument/2006/relationships/image" Target="../media/image14.png"/><Relationship Id="rId6" Type="http://schemas.openxmlformats.org/officeDocument/2006/relationships/image" Target="../media/image53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2.png"/><Relationship Id="rId4" Type="http://schemas.openxmlformats.org/officeDocument/2006/relationships/image" Target="../media/image15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27.png"/><Relationship Id="rId4" Type="http://schemas.openxmlformats.org/officeDocument/2006/relationships/image" Target="../media/image10.png"/><Relationship Id="rId5" Type="http://schemas.openxmlformats.org/officeDocument/2006/relationships/image" Target="../media/image11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47.png"/><Relationship Id="rId4" Type="http://schemas.openxmlformats.org/officeDocument/2006/relationships/image" Target="../media/image16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18.png"/><Relationship Id="rId4" Type="http://schemas.openxmlformats.org/officeDocument/2006/relationships/image" Target="../media/image27.png"/><Relationship Id="rId5" Type="http://schemas.openxmlformats.org/officeDocument/2006/relationships/image" Target="../media/image20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21.png"/><Relationship Id="rId4" Type="http://schemas.openxmlformats.org/officeDocument/2006/relationships/image" Target="../media/image23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64.png"/><Relationship Id="rId4" Type="http://schemas.openxmlformats.org/officeDocument/2006/relationships/image" Target="../media/image23.png"/><Relationship Id="rId5" Type="http://schemas.openxmlformats.org/officeDocument/2006/relationships/image" Target="../media/image30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23.png"/><Relationship Id="rId4" Type="http://schemas.openxmlformats.org/officeDocument/2006/relationships/image" Target="../media/image25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37.png"/><Relationship Id="rId4" Type="http://schemas.openxmlformats.org/officeDocument/2006/relationships/image" Target="../media/image34.png"/><Relationship Id="rId5" Type="http://schemas.openxmlformats.org/officeDocument/2006/relationships/image" Target="../media/image28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55.png"/><Relationship Id="rId4" Type="http://schemas.openxmlformats.org/officeDocument/2006/relationships/image" Target="../media/image36.png"/><Relationship Id="rId5" Type="http://schemas.openxmlformats.org/officeDocument/2006/relationships/image" Target="../media/image31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35.png"/><Relationship Id="rId4" Type="http://schemas.openxmlformats.org/officeDocument/2006/relationships/image" Target="../media/image29.png"/><Relationship Id="rId5" Type="http://schemas.openxmlformats.org/officeDocument/2006/relationships/image" Target="../media/image38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33.png"/><Relationship Id="rId4" Type="http://schemas.openxmlformats.org/officeDocument/2006/relationships/image" Target="../media/image42.png"/><Relationship Id="rId5" Type="http://schemas.openxmlformats.org/officeDocument/2006/relationships/image" Target="../media/image45.pn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40.png"/><Relationship Id="rId4" Type="http://schemas.openxmlformats.org/officeDocument/2006/relationships/image" Target="../media/image41.png"/><Relationship Id="rId5" Type="http://schemas.openxmlformats.org/officeDocument/2006/relationships/image" Target="../media/image32.pn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44.png"/><Relationship Id="rId4" Type="http://schemas.openxmlformats.org/officeDocument/2006/relationships/image" Target="../media/image49.pn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58.png"/><Relationship Id="rId4" Type="http://schemas.openxmlformats.org/officeDocument/2006/relationships/image" Target="../media/image51.png"/><Relationship Id="rId5" Type="http://schemas.openxmlformats.org/officeDocument/2006/relationships/image" Target="../media/image61.png"/><Relationship Id="rId6" Type="http://schemas.openxmlformats.org/officeDocument/2006/relationships/image" Target="../media/image59.png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43.png"/><Relationship Id="rId4" Type="http://schemas.openxmlformats.org/officeDocument/2006/relationships/image" Target="../media/image46.png"/><Relationship Id="rId5" Type="http://schemas.openxmlformats.org/officeDocument/2006/relationships/image" Target="../media/image52.png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50.png"/><Relationship Id="rId4" Type="http://schemas.openxmlformats.org/officeDocument/2006/relationships/image" Target="../media/image48.png"/><Relationship Id="rId5" Type="http://schemas.openxmlformats.org/officeDocument/2006/relationships/image" Target="../media/image56.png"/><Relationship Id="rId6" Type="http://schemas.openxmlformats.org/officeDocument/2006/relationships/image" Target="../media/image65.png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9.xml"/><Relationship Id="rId3" Type="http://schemas.openxmlformats.org/officeDocument/2006/relationships/image" Target="../media/image68.png"/><Relationship Id="rId4" Type="http://schemas.openxmlformats.org/officeDocument/2006/relationships/image" Target="../media/image57.png"/><Relationship Id="rId5" Type="http://schemas.openxmlformats.org/officeDocument/2006/relationships/image" Target="../media/image82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0.xml"/><Relationship Id="rId3" Type="http://schemas.openxmlformats.org/officeDocument/2006/relationships/image" Target="../media/image62.png"/><Relationship Id="rId4" Type="http://schemas.openxmlformats.org/officeDocument/2006/relationships/image" Target="../media/image54.png"/><Relationship Id="rId5" Type="http://schemas.openxmlformats.org/officeDocument/2006/relationships/image" Target="../media/image60.png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1.xml"/><Relationship Id="rId3" Type="http://schemas.openxmlformats.org/officeDocument/2006/relationships/image" Target="../media/image71.png"/><Relationship Id="rId4" Type="http://schemas.openxmlformats.org/officeDocument/2006/relationships/image" Target="../media/image73.png"/><Relationship Id="rId5" Type="http://schemas.openxmlformats.org/officeDocument/2006/relationships/image" Target="../media/image67.png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2.xml"/><Relationship Id="rId3" Type="http://schemas.openxmlformats.org/officeDocument/2006/relationships/image" Target="../media/image63.png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3.xml"/><Relationship Id="rId3" Type="http://schemas.openxmlformats.org/officeDocument/2006/relationships/image" Target="../media/image66.png"/></Relationships>
</file>

<file path=ppt/slides/_rels/slide3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4.xml"/><Relationship Id="rId3" Type="http://schemas.openxmlformats.org/officeDocument/2006/relationships/image" Target="../media/image72.png"/></Relationships>
</file>

<file path=ppt/slides/_rels/slide3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5.xml"/><Relationship Id="rId3" Type="http://schemas.openxmlformats.org/officeDocument/2006/relationships/image" Target="../media/image69.png"/></Relationships>
</file>

<file path=ppt/slides/_rels/slide3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6.xml"/><Relationship Id="rId3" Type="http://schemas.openxmlformats.org/officeDocument/2006/relationships/image" Target="../media/image74.png"/></Relationships>
</file>

<file path=ppt/slides/_rels/slide3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7.xml"/><Relationship Id="rId3" Type="http://schemas.openxmlformats.org/officeDocument/2006/relationships/image" Target="../media/image87.png"/></Relationships>
</file>

<file path=ppt/slides/_rels/slide3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8.xml"/><Relationship Id="rId3" Type="http://schemas.openxmlformats.org/officeDocument/2006/relationships/image" Target="../media/image70.png"/></Relationships>
</file>

<file path=ppt/slides/_rels/slide3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9.xml"/><Relationship Id="rId3" Type="http://schemas.openxmlformats.org/officeDocument/2006/relationships/image" Target="../media/image75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4.xml"/></Relationships>
</file>

<file path=ppt/slides/_rels/slide4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0.xml"/><Relationship Id="rId3" Type="http://schemas.openxmlformats.org/officeDocument/2006/relationships/image" Target="../media/image81.png"/></Relationships>
</file>

<file path=ppt/slides/_rels/slide4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1.xml"/><Relationship Id="rId3" Type="http://schemas.openxmlformats.org/officeDocument/2006/relationships/image" Target="../media/image83.png"/></Relationships>
</file>

<file path=ppt/slides/_rels/slide4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2.xml"/><Relationship Id="rId3" Type="http://schemas.openxmlformats.org/officeDocument/2006/relationships/image" Target="../media/image93.png"/></Relationships>
</file>

<file path=ppt/slides/_rels/slide4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3.xml"/><Relationship Id="rId3" Type="http://schemas.openxmlformats.org/officeDocument/2006/relationships/image" Target="../media/image76.png"/></Relationships>
</file>

<file path=ppt/slides/_rels/slide4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4.xml"/><Relationship Id="rId3" Type="http://schemas.openxmlformats.org/officeDocument/2006/relationships/image" Target="../media/image79.png"/></Relationships>
</file>

<file path=ppt/slides/_rels/slide4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5.xml"/><Relationship Id="rId3" Type="http://schemas.openxmlformats.org/officeDocument/2006/relationships/image" Target="../media/image78.png"/></Relationships>
</file>

<file path=ppt/slides/_rels/slide4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6.xml"/><Relationship Id="rId3" Type="http://schemas.openxmlformats.org/officeDocument/2006/relationships/image" Target="../media/image86.png"/></Relationships>
</file>

<file path=ppt/slides/_rels/slide4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7.xml"/><Relationship Id="rId3" Type="http://schemas.openxmlformats.org/officeDocument/2006/relationships/image" Target="../media/image77.png"/></Relationships>
</file>

<file path=ppt/slides/_rels/slide4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8.xml"/><Relationship Id="rId3" Type="http://schemas.openxmlformats.org/officeDocument/2006/relationships/image" Target="../media/image80.png"/></Relationships>
</file>

<file path=ppt/slides/_rels/slide4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9.xml"/><Relationship Id="rId3" Type="http://schemas.openxmlformats.org/officeDocument/2006/relationships/image" Target="../media/image88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5.xml"/></Relationships>
</file>

<file path=ppt/slides/_rels/slide5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0.xml"/><Relationship Id="rId3" Type="http://schemas.openxmlformats.org/officeDocument/2006/relationships/image" Target="../media/image91.png"/></Relationships>
</file>

<file path=ppt/slides/_rels/slide5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1.xml"/><Relationship Id="rId3" Type="http://schemas.openxmlformats.org/officeDocument/2006/relationships/image" Target="../media/image92.png"/></Relationships>
</file>

<file path=ppt/slides/_rels/slide5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2.xml"/><Relationship Id="rId3" Type="http://schemas.openxmlformats.org/officeDocument/2006/relationships/image" Target="../media/image84.png"/></Relationships>
</file>

<file path=ppt/slides/_rels/slide5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3.xml"/><Relationship Id="rId3" Type="http://schemas.openxmlformats.org/officeDocument/2006/relationships/image" Target="../media/image90.png"/></Relationships>
</file>

<file path=ppt/slides/_rels/slide5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4.xml"/><Relationship Id="rId3" Type="http://schemas.openxmlformats.org/officeDocument/2006/relationships/image" Target="../media/image89.png"/></Relationships>
</file>

<file path=ppt/slides/_rels/slide5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5.xml"/><Relationship Id="rId3" Type="http://schemas.openxmlformats.org/officeDocument/2006/relationships/image" Target="../media/image85.png"/></Relationships>
</file>

<file path=ppt/slides/_rels/slide5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6.xml"/><Relationship Id="rId3" Type="http://schemas.openxmlformats.org/officeDocument/2006/relationships/image" Target="../media/image17.png"/></Relationships>
</file>

<file path=ppt/slides/_rels/slide5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7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7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39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22.png"/><Relationship Id="rId4" Type="http://schemas.openxmlformats.org/officeDocument/2006/relationships/image" Target="../media/image8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9.png"/><Relationship Id="rId4" Type="http://schemas.openxmlformats.org/officeDocument/2006/relationships/image" Target="../media/image13.png"/><Relationship Id="rId5" Type="http://schemas.openxmlformats.org/officeDocument/2006/relationships/image" Target="../media/image24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67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2"/>
          <p:cNvSpPr txBox="1"/>
          <p:nvPr>
            <p:ph idx="4294967295" type="ctrTitle"/>
          </p:nvPr>
        </p:nvSpPr>
        <p:spPr>
          <a:xfrm>
            <a:off x="685800" y="1202438"/>
            <a:ext cx="4343700" cy="8328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 fontScale="90000"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49382"/>
              <a:buFont typeface="Roboto"/>
              <a:buNone/>
            </a:pPr>
            <a:r>
              <a:rPr b="0" i="0" lang="en" sz="72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HELLO!</a:t>
            </a:r>
            <a:endParaRPr b="0" i="0" sz="7200" u="none" cap="none" strike="noStrike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69" name="Google Shape;169;p2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fld id="{00000000-1234-1234-1234-123412341234}" type="slidenum">
              <a:rPr lang="en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rPr>
              <a:t>‹#›</a:t>
            </a:fld>
            <a:endParaRPr>
              <a:solidFill>
                <a:schemeClr val="lt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70" name="Google Shape;170;p2"/>
          <p:cNvSpPr txBox="1"/>
          <p:nvPr/>
        </p:nvSpPr>
        <p:spPr>
          <a:xfrm>
            <a:off x="7618000" y="4636500"/>
            <a:ext cx="1487400" cy="315600"/>
          </a:xfrm>
          <a:prstGeom prst="rect">
            <a:avLst/>
          </a:prstGeom>
          <a:solidFill>
            <a:srgbClr val="1155C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1" i="0" lang="en" sz="1200" u="none" cap="none" strike="noStrike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‹#›</a:t>
            </a:fld>
            <a:endParaRPr b="1" i="0" sz="1200" u="none" cap="none" strike="noStrike">
              <a:solidFill>
                <a:srgbClr val="FFFFFF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sp>
        <p:nvSpPr>
          <p:cNvPr id="171" name="Google Shape;171;p2"/>
          <p:cNvSpPr txBox="1"/>
          <p:nvPr/>
        </p:nvSpPr>
        <p:spPr>
          <a:xfrm>
            <a:off x="7618000" y="4636500"/>
            <a:ext cx="1487400" cy="315600"/>
          </a:xfrm>
          <a:prstGeom prst="rect">
            <a:avLst/>
          </a:prstGeom>
          <a:solidFill>
            <a:srgbClr val="A4C2F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1" i="0" lang="en" sz="1200" u="none" cap="none" strike="noStrike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‹#›</a:t>
            </a:fld>
            <a:endParaRPr b="1" i="0" sz="1200" u="none" cap="none" strike="noStrike">
              <a:solidFill>
                <a:srgbClr val="FFFFFF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pic>
        <p:nvPicPr>
          <p:cNvPr id="172" name="Google Shape;172;p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54850" y="617163"/>
            <a:ext cx="5863751" cy="3909176"/>
          </a:xfrm>
          <a:prstGeom prst="rect">
            <a:avLst/>
          </a:prstGeom>
          <a:noFill/>
          <a:ln>
            <a:noFill/>
          </a:ln>
        </p:spPr>
      </p:pic>
      <p:sp>
        <p:nvSpPr>
          <p:cNvPr id="173" name="Google Shape;173;p2"/>
          <p:cNvSpPr txBox="1"/>
          <p:nvPr>
            <p:ph idx="4294967295" type="subTitle"/>
          </p:nvPr>
        </p:nvSpPr>
        <p:spPr>
          <a:xfrm>
            <a:off x="523050" y="2035254"/>
            <a:ext cx="3047100" cy="1028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i="1" lang="en" sz="4500">
                <a:solidFill>
                  <a:schemeClr val="dk1"/>
                </a:solidFill>
                <a:latin typeface="Muli"/>
                <a:ea typeface="Muli"/>
                <a:cs typeface="Muli"/>
                <a:sym typeface="Muli"/>
              </a:rPr>
              <a:t>CalmMind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174" name="Google Shape;174;p2"/>
          <p:cNvSpPr txBox="1"/>
          <p:nvPr/>
        </p:nvSpPr>
        <p:spPr>
          <a:xfrm>
            <a:off x="457950" y="3150175"/>
            <a:ext cx="3895500" cy="575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500">
                <a:solidFill>
                  <a:srgbClr val="2D2D2D"/>
                </a:solidFill>
                <a:latin typeface="Roboto"/>
                <a:ea typeface="Roboto"/>
                <a:cs typeface="Roboto"/>
                <a:sym typeface="Roboto"/>
              </a:rPr>
              <a:t>Students:</a:t>
            </a:r>
            <a:endParaRPr b="1" sz="1500">
              <a:solidFill>
                <a:srgbClr val="2D2D2D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rgbClr val="2D2D2D"/>
                </a:solidFill>
                <a:latin typeface="Roboto"/>
                <a:ea typeface="Roboto"/>
                <a:cs typeface="Roboto"/>
                <a:sym typeface="Roboto"/>
              </a:rPr>
              <a:t>Dina Mashayekh</a:t>
            </a:r>
            <a:endParaRPr sz="1300">
              <a:solidFill>
                <a:srgbClr val="2D2D2D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rgbClr val="2D2D2D"/>
                </a:solidFill>
                <a:latin typeface="Roboto"/>
                <a:ea typeface="Roboto"/>
                <a:cs typeface="Roboto"/>
                <a:sym typeface="Roboto"/>
              </a:rPr>
              <a:t>Kenana Turabi</a:t>
            </a:r>
            <a:endParaRPr sz="1300">
              <a:solidFill>
                <a:srgbClr val="2D2D2D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>
              <a:solidFill>
                <a:srgbClr val="2D2D2D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500">
                <a:solidFill>
                  <a:srgbClr val="2D2D2D"/>
                </a:solidFill>
                <a:latin typeface="Roboto"/>
                <a:ea typeface="Roboto"/>
                <a:cs typeface="Roboto"/>
                <a:sym typeface="Roboto"/>
              </a:rPr>
              <a:t>Supervised </a:t>
            </a:r>
            <a:r>
              <a:rPr b="1" lang="en" sz="1500">
                <a:solidFill>
                  <a:srgbClr val="2D2D2D"/>
                </a:solidFill>
                <a:latin typeface="Roboto"/>
                <a:ea typeface="Roboto"/>
                <a:cs typeface="Roboto"/>
                <a:sym typeface="Roboto"/>
              </a:rPr>
              <a:t>by</a:t>
            </a:r>
            <a:r>
              <a:rPr b="1" lang="en" sz="1500">
                <a:solidFill>
                  <a:srgbClr val="2D2D2D"/>
                </a:solidFill>
                <a:latin typeface="Roboto"/>
                <a:ea typeface="Roboto"/>
                <a:cs typeface="Roboto"/>
                <a:sym typeface="Roboto"/>
              </a:rPr>
              <a:t> Dr. Ashraf Armoush</a:t>
            </a:r>
            <a:endParaRPr b="1" sz="1500">
              <a:solidFill>
                <a:srgbClr val="2D2D2D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399" name="Shape 3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0" name="Google Shape;400;g2b59fa69e1f_0_0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401" name="Google Shape;401;g2b59fa69e1f_0_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218275" y="152400"/>
            <a:ext cx="2256044" cy="4838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02" name="Google Shape;402;g2b59fa69e1f_0_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713069" y="152400"/>
            <a:ext cx="2256044" cy="4838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406" name="Shape 4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7" name="Google Shape;407;g2b3cc28cddf_0_90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fld id="{00000000-1234-1234-1234-123412341234}" type="slidenum">
              <a:rPr lang="en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rPr>
              <a:t>‹#›</a:t>
            </a:fld>
            <a:endParaRPr>
              <a:solidFill>
                <a:schemeClr val="lt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408" name="Google Shape;408;g2b3cc28cddf_0_9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69125" y="666725"/>
            <a:ext cx="2040775" cy="3591934"/>
          </a:xfrm>
          <a:prstGeom prst="rect">
            <a:avLst/>
          </a:prstGeom>
          <a:noFill/>
          <a:ln>
            <a:noFill/>
          </a:ln>
        </p:spPr>
      </p:pic>
      <p:pic>
        <p:nvPicPr>
          <p:cNvPr id="409" name="Google Shape;409;g2b3cc28cddf_0_9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509900" y="675725"/>
            <a:ext cx="2040775" cy="3573918"/>
          </a:xfrm>
          <a:prstGeom prst="rect">
            <a:avLst/>
          </a:prstGeom>
          <a:noFill/>
          <a:ln>
            <a:noFill/>
          </a:ln>
        </p:spPr>
      </p:pic>
      <p:pic>
        <p:nvPicPr>
          <p:cNvPr id="410" name="Google Shape;410;g2b3cc28cddf_0_9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550675" y="673800"/>
            <a:ext cx="2040775" cy="3577776"/>
          </a:xfrm>
          <a:prstGeom prst="rect">
            <a:avLst/>
          </a:prstGeom>
          <a:noFill/>
          <a:ln>
            <a:noFill/>
          </a:ln>
        </p:spPr>
      </p:pic>
      <p:pic>
        <p:nvPicPr>
          <p:cNvPr id="411" name="Google Shape;411;g2b3cc28cddf_0_90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591447" y="661225"/>
            <a:ext cx="2083427" cy="360292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415" name="Shape 4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6" name="Google Shape;416;g2b3cc28cddf_1_74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fld id="{00000000-1234-1234-1234-123412341234}" type="slidenum">
              <a:rPr lang="en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rPr>
              <a:t>‹#›</a:t>
            </a:fld>
            <a:endParaRPr>
              <a:solidFill>
                <a:schemeClr val="lt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417" name="Google Shape;417;g2b3cc28cddf_1_7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63550" y="452775"/>
            <a:ext cx="2204225" cy="4065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418" name="Google Shape;418;g2b3cc28cddf_1_7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367775" y="452651"/>
            <a:ext cx="2204225" cy="4065801"/>
          </a:xfrm>
          <a:prstGeom prst="rect">
            <a:avLst/>
          </a:prstGeom>
          <a:noFill/>
          <a:ln>
            <a:noFill/>
          </a:ln>
        </p:spPr>
      </p:pic>
      <p:pic>
        <p:nvPicPr>
          <p:cNvPr id="419" name="Google Shape;419;g2b3cc28cddf_1_7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776225" y="452775"/>
            <a:ext cx="2204225" cy="4065801"/>
          </a:xfrm>
          <a:prstGeom prst="rect">
            <a:avLst/>
          </a:prstGeom>
          <a:noFill/>
          <a:ln>
            <a:noFill/>
          </a:ln>
        </p:spPr>
      </p:pic>
      <p:pic>
        <p:nvPicPr>
          <p:cNvPr id="420" name="Google Shape;420;g2b3cc28cddf_1_74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572000" y="449350"/>
            <a:ext cx="2204224" cy="407265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424" name="Shape 4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5" name="Google Shape;425;g2b3cc28cddf_1_180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fld id="{00000000-1234-1234-1234-123412341234}" type="slidenum">
              <a:rPr lang="en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rPr>
              <a:t>‹#›</a:t>
            </a:fld>
            <a:endParaRPr>
              <a:solidFill>
                <a:schemeClr val="lt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426" name="Google Shape;426;g2b3cc28cddf_1_18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785275" y="113400"/>
            <a:ext cx="2623245" cy="4838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27" name="Google Shape;427;g2b3cc28cddf_1_18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596920" y="113400"/>
            <a:ext cx="2618817" cy="48386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431" name="Shape 4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2" name="Google Shape;432;g2b3cc28cddf_1_187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fld id="{00000000-1234-1234-1234-123412341234}" type="slidenum">
              <a:rPr lang="en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rPr>
              <a:t>‹#›</a:t>
            </a:fld>
            <a:endParaRPr>
              <a:solidFill>
                <a:schemeClr val="lt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433" name="Google Shape;433;g2b3cc28cddf_1_18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30613" y="497800"/>
            <a:ext cx="2202675" cy="4062951"/>
          </a:xfrm>
          <a:prstGeom prst="rect">
            <a:avLst/>
          </a:prstGeom>
          <a:noFill/>
          <a:ln>
            <a:noFill/>
          </a:ln>
        </p:spPr>
      </p:pic>
      <p:pic>
        <p:nvPicPr>
          <p:cNvPr id="434" name="Google Shape;434;g2b3cc28cddf_1_18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847462" y="414050"/>
            <a:ext cx="2202675" cy="4062931"/>
          </a:xfrm>
          <a:prstGeom prst="rect">
            <a:avLst/>
          </a:prstGeom>
          <a:noFill/>
          <a:ln>
            <a:noFill/>
          </a:ln>
        </p:spPr>
      </p:pic>
      <p:pic>
        <p:nvPicPr>
          <p:cNvPr id="435" name="Google Shape;435;g2b3cc28cddf_1_18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213001" y="414070"/>
            <a:ext cx="2202675" cy="4062905"/>
          </a:xfrm>
          <a:prstGeom prst="rect">
            <a:avLst/>
          </a:prstGeom>
          <a:noFill/>
          <a:ln>
            <a:noFill/>
          </a:ln>
        </p:spPr>
      </p:pic>
      <p:sp>
        <p:nvSpPr>
          <p:cNvPr id="436" name="Google Shape;436;g2b3cc28cddf_1_187"/>
          <p:cNvSpPr/>
          <p:nvPr/>
        </p:nvSpPr>
        <p:spPr>
          <a:xfrm>
            <a:off x="2836575" y="2219000"/>
            <a:ext cx="801600" cy="209400"/>
          </a:xfrm>
          <a:prstGeom prst="rightArrow">
            <a:avLst>
              <a:gd fmla="val 50000" name="adj1"/>
              <a:gd fmla="val 50000" name="adj2"/>
            </a:avLst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440" name="Shape 4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1" name="Google Shape;441;g2b3cc28cddf_1_495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fld id="{00000000-1234-1234-1234-123412341234}" type="slidenum">
              <a:rPr lang="en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rPr>
              <a:t>‹#›</a:t>
            </a:fld>
            <a:endParaRPr>
              <a:solidFill>
                <a:schemeClr val="lt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442" name="Google Shape;442;g2b3cc28cddf_1_495"/>
          <p:cNvSpPr txBox="1"/>
          <p:nvPr/>
        </p:nvSpPr>
        <p:spPr>
          <a:xfrm>
            <a:off x="7618000" y="4636500"/>
            <a:ext cx="1487400" cy="315600"/>
          </a:xfrm>
          <a:prstGeom prst="rect">
            <a:avLst/>
          </a:prstGeom>
          <a:solidFill>
            <a:srgbClr val="1155C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1" i="0" lang="en" sz="1200" u="none" cap="none" strike="noStrike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‹#›</a:t>
            </a:fld>
            <a:endParaRPr b="1" i="0" sz="1200" u="none" cap="none" strike="noStrike">
              <a:solidFill>
                <a:srgbClr val="FFFFFF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sp>
        <p:nvSpPr>
          <p:cNvPr id="443" name="Google Shape;443;g2b3cc28cddf_1_495"/>
          <p:cNvSpPr txBox="1"/>
          <p:nvPr/>
        </p:nvSpPr>
        <p:spPr>
          <a:xfrm>
            <a:off x="7618000" y="4636500"/>
            <a:ext cx="1487400" cy="3156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1" i="0" lang="en" sz="1200" u="none" cap="none" strike="noStrike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‹#›</a:t>
            </a:fld>
            <a:endParaRPr b="1" i="0" sz="1200" u="none" cap="none" strike="noStrike">
              <a:solidFill>
                <a:srgbClr val="FFFFFF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sp>
        <p:nvSpPr>
          <p:cNvPr id="444" name="Google Shape;444;g2b3cc28cddf_1_495"/>
          <p:cNvSpPr/>
          <p:nvPr/>
        </p:nvSpPr>
        <p:spPr>
          <a:xfrm>
            <a:off x="4060688" y="2302750"/>
            <a:ext cx="801600" cy="209400"/>
          </a:xfrm>
          <a:prstGeom prst="rightArrow">
            <a:avLst>
              <a:gd fmla="val 50000" name="adj1"/>
              <a:gd fmla="val 50000" name="adj2"/>
            </a:avLst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445" name="Google Shape;445;g2b3cc28cddf_1_49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278475" y="113400"/>
            <a:ext cx="2618817" cy="4838699"/>
          </a:xfrm>
          <a:prstGeom prst="rect">
            <a:avLst/>
          </a:prstGeom>
          <a:noFill/>
          <a:ln>
            <a:noFill/>
          </a:ln>
        </p:spPr>
      </p:pic>
      <p:pic>
        <p:nvPicPr>
          <p:cNvPr id="446" name="Google Shape;446;g2b3cc28cddf_1_49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098975" y="152400"/>
            <a:ext cx="2623245" cy="4838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450" name="Shape 4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1" name="Google Shape;451;g2b3cc28cddf_1_194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fld id="{00000000-1234-1234-1234-123412341234}" type="slidenum">
              <a:rPr lang="en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rPr>
              <a:t>‹#›</a:t>
            </a:fld>
            <a:endParaRPr>
              <a:solidFill>
                <a:schemeClr val="lt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452" name="Google Shape;452;g2b3cc28cddf_1_19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082312" y="435625"/>
            <a:ext cx="2202675" cy="4062931"/>
          </a:xfrm>
          <a:prstGeom prst="rect">
            <a:avLst/>
          </a:prstGeom>
          <a:noFill/>
          <a:ln>
            <a:noFill/>
          </a:ln>
        </p:spPr>
      </p:pic>
      <p:pic>
        <p:nvPicPr>
          <p:cNvPr id="453" name="Google Shape;453;g2b3cc28cddf_1_19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30613" y="497800"/>
            <a:ext cx="2202675" cy="4062951"/>
          </a:xfrm>
          <a:prstGeom prst="rect">
            <a:avLst/>
          </a:prstGeom>
          <a:noFill/>
          <a:ln>
            <a:noFill/>
          </a:ln>
        </p:spPr>
      </p:pic>
      <p:sp>
        <p:nvSpPr>
          <p:cNvPr id="454" name="Google Shape;454;g2b3cc28cddf_1_194"/>
          <p:cNvSpPr/>
          <p:nvPr/>
        </p:nvSpPr>
        <p:spPr>
          <a:xfrm>
            <a:off x="2836575" y="2219000"/>
            <a:ext cx="801600" cy="209400"/>
          </a:xfrm>
          <a:prstGeom prst="rightArrow">
            <a:avLst>
              <a:gd fmla="val 50000" name="adj1"/>
              <a:gd fmla="val 50000" name="adj2"/>
            </a:avLst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455" name="Google Shape;455;g2b3cc28cddf_1_19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437376" y="421195"/>
            <a:ext cx="2202675" cy="406290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459" name="Shape 4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" name="Google Shape;460;g2b3cc28cddf_1_201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fld id="{00000000-1234-1234-1234-123412341234}" type="slidenum">
              <a:rPr lang="en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rPr>
              <a:t>‹#›</a:t>
            </a:fld>
            <a:endParaRPr>
              <a:solidFill>
                <a:schemeClr val="lt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461" name="Google Shape;461;g2b3cc28cddf_1_20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369400" y="197100"/>
            <a:ext cx="2406769" cy="4439399"/>
          </a:xfrm>
          <a:prstGeom prst="rect">
            <a:avLst/>
          </a:prstGeom>
          <a:noFill/>
          <a:ln>
            <a:noFill/>
          </a:ln>
        </p:spPr>
      </p:pic>
      <p:sp>
        <p:nvSpPr>
          <p:cNvPr id="462" name="Google Shape;462;g2b3cc28cddf_1_201"/>
          <p:cNvSpPr/>
          <p:nvPr/>
        </p:nvSpPr>
        <p:spPr>
          <a:xfrm>
            <a:off x="4061250" y="2312100"/>
            <a:ext cx="801600" cy="209400"/>
          </a:xfrm>
          <a:prstGeom prst="rightArrow">
            <a:avLst>
              <a:gd fmla="val 50000" name="adj1"/>
              <a:gd fmla="val 50000" name="adj2"/>
            </a:avLst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463" name="Google Shape;463;g2b3cc28cddf_1_20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237850" y="197100"/>
            <a:ext cx="2380150" cy="43903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467" name="Shape 4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8" name="Google Shape;468;g2b3cc28cddf_1_208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fld id="{00000000-1234-1234-1234-123412341234}" type="slidenum">
              <a:rPr lang="en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rPr>
              <a:t>‹#›</a:t>
            </a:fld>
            <a:endParaRPr>
              <a:solidFill>
                <a:schemeClr val="lt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469" name="Google Shape;469;g2b3cc28cddf_1_20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815388" y="349475"/>
            <a:ext cx="2265475" cy="4178776"/>
          </a:xfrm>
          <a:prstGeom prst="rect">
            <a:avLst/>
          </a:prstGeom>
          <a:noFill/>
          <a:ln>
            <a:noFill/>
          </a:ln>
        </p:spPr>
      </p:pic>
      <p:pic>
        <p:nvPicPr>
          <p:cNvPr id="470" name="Google Shape;470;g2b3cc28cddf_1_20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03175" y="305325"/>
            <a:ext cx="2265474" cy="4178774"/>
          </a:xfrm>
          <a:prstGeom prst="rect">
            <a:avLst/>
          </a:prstGeom>
          <a:noFill/>
          <a:ln>
            <a:noFill/>
          </a:ln>
        </p:spPr>
      </p:pic>
      <p:sp>
        <p:nvSpPr>
          <p:cNvPr id="471" name="Google Shape;471;g2b3cc28cddf_1_208"/>
          <p:cNvSpPr/>
          <p:nvPr/>
        </p:nvSpPr>
        <p:spPr>
          <a:xfrm>
            <a:off x="2836575" y="2219000"/>
            <a:ext cx="801600" cy="209400"/>
          </a:xfrm>
          <a:prstGeom prst="rightArrow">
            <a:avLst>
              <a:gd fmla="val 50000" name="adj1"/>
              <a:gd fmla="val 50000" name="adj2"/>
            </a:avLst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472" name="Google Shape;472;g2b3cc28cddf_1_20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258075" y="349463"/>
            <a:ext cx="2265475" cy="417878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476" name="Shape 4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7" name="Google Shape;477;g2b3cc28cddf_1_215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fld id="{00000000-1234-1234-1234-123412341234}" type="slidenum">
              <a:rPr lang="en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rPr>
              <a:t>‹#›</a:t>
            </a:fld>
            <a:endParaRPr>
              <a:solidFill>
                <a:schemeClr val="lt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478" name="Google Shape;478;g2b3cc28cddf_1_2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265575" y="305325"/>
            <a:ext cx="2265474" cy="4178774"/>
          </a:xfrm>
          <a:prstGeom prst="rect">
            <a:avLst/>
          </a:prstGeom>
          <a:noFill/>
          <a:ln>
            <a:noFill/>
          </a:ln>
        </p:spPr>
      </p:pic>
      <p:sp>
        <p:nvSpPr>
          <p:cNvPr id="479" name="Google Shape;479;g2b3cc28cddf_1_215"/>
          <p:cNvSpPr/>
          <p:nvPr/>
        </p:nvSpPr>
        <p:spPr>
          <a:xfrm>
            <a:off x="3893725" y="2396950"/>
            <a:ext cx="801600" cy="209400"/>
          </a:xfrm>
          <a:prstGeom prst="rightArrow">
            <a:avLst>
              <a:gd fmla="val 50000" name="adj1"/>
              <a:gd fmla="val 50000" name="adj2"/>
            </a:avLst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480" name="Google Shape;480;g2b3cc28cddf_1_2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130350" y="301800"/>
            <a:ext cx="2265475" cy="418583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8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g2b3cc28cddf_0_561"/>
          <p:cNvSpPr txBox="1"/>
          <p:nvPr>
            <p:ph type="title"/>
          </p:nvPr>
        </p:nvSpPr>
        <p:spPr>
          <a:xfrm>
            <a:off x="98250" y="16350"/>
            <a:ext cx="8826600" cy="60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latin typeface="Muli"/>
                <a:ea typeface="Muli"/>
                <a:cs typeface="Muli"/>
                <a:sym typeface="Muli"/>
              </a:rPr>
              <a:t>ROADMAP</a:t>
            </a:r>
            <a:endParaRPr b="1">
              <a:latin typeface="Muli"/>
              <a:ea typeface="Muli"/>
              <a:cs typeface="Muli"/>
              <a:sym typeface="Muli"/>
            </a:endParaRPr>
          </a:p>
        </p:txBody>
      </p:sp>
      <p:sp>
        <p:nvSpPr>
          <p:cNvPr id="180" name="Google Shape;180;g2b3cc28cddf_0_561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81" name="Google Shape;181;g2b3cc28cddf_0_561"/>
          <p:cNvSpPr/>
          <p:nvPr/>
        </p:nvSpPr>
        <p:spPr>
          <a:xfrm>
            <a:off x="0" y="2371028"/>
            <a:ext cx="9144000" cy="1011043"/>
          </a:xfrm>
          <a:custGeom>
            <a:rect b="b" l="l" r="r" t="t"/>
            <a:pathLst>
              <a:path extrusionOk="0" h="1348058" w="12192000">
                <a:moveTo>
                  <a:pt x="12192000" y="0"/>
                </a:moveTo>
                <a:lnTo>
                  <a:pt x="10837333" y="0"/>
                </a:lnTo>
                <a:cubicBezTo>
                  <a:pt x="10463295" y="0"/>
                  <a:pt x="10160000" y="301773"/>
                  <a:pt x="10160000" y="674029"/>
                </a:cubicBezTo>
                <a:lnTo>
                  <a:pt x="10160000" y="674029"/>
                </a:lnTo>
                <a:cubicBezTo>
                  <a:pt x="10160000" y="1046281"/>
                  <a:pt x="9856705" y="1348059"/>
                  <a:pt x="9482667" y="1348059"/>
                </a:cubicBezTo>
                <a:lnTo>
                  <a:pt x="9482667" y="1348059"/>
                </a:lnTo>
                <a:cubicBezTo>
                  <a:pt x="9108581" y="1348059"/>
                  <a:pt x="8805333" y="1046281"/>
                  <a:pt x="8805333" y="674029"/>
                </a:cubicBezTo>
                <a:lnTo>
                  <a:pt x="8805333" y="674029"/>
                </a:lnTo>
                <a:cubicBezTo>
                  <a:pt x="8805333" y="301773"/>
                  <a:pt x="8502086" y="0"/>
                  <a:pt x="8128000" y="0"/>
                </a:cubicBezTo>
                <a:lnTo>
                  <a:pt x="8128000" y="0"/>
                </a:lnTo>
                <a:cubicBezTo>
                  <a:pt x="7753915" y="0"/>
                  <a:pt x="7450667" y="301773"/>
                  <a:pt x="7450667" y="674029"/>
                </a:cubicBezTo>
                <a:lnTo>
                  <a:pt x="7450667" y="674029"/>
                </a:lnTo>
                <a:cubicBezTo>
                  <a:pt x="7450667" y="1046281"/>
                  <a:pt x="7147419" y="1348059"/>
                  <a:pt x="6773334" y="1348059"/>
                </a:cubicBezTo>
                <a:lnTo>
                  <a:pt x="6773334" y="1348059"/>
                </a:lnTo>
                <a:cubicBezTo>
                  <a:pt x="6399248" y="1348059"/>
                  <a:pt x="6096000" y="1046281"/>
                  <a:pt x="6096000" y="674029"/>
                </a:cubicBezTo>
                <a:lnTo>
                  <a:pt x="6096000" y="674029"/>
                </a:lnTo>
                <a:cubicBezTo>
                  <a:pt x="6096000" y="301773"/>
                  <a:pt x="5792753" y="0"/>
                  <a:pt x="5418667" y="0"/>
                </a:cubicBezTo>
                <a:lnTo>
                  <a:pt x="5418667" y="0"/>
                </a:lnTo>
                <a:cubicBezTo>
                  <a:pt x="5044581" y="0"/>
                  <a:pt x="4741334" y="301773"/>
                  <a:pt x="4741334" y="674029"/>
                </a:cubicBezTo>
                <a:lnTo>
                  <a:pt x="4741334" y="674029"/>
                </a:lnTo>
                <a:cubicBezTo>
                  <a:pt x="4741334" y="1046281"/>
                  <a:pt x="4438076" y="1348059"/>
                  <a:pt x="4064000" y="1348059"/>
                </a:cubicBezTo>
                <a:lnTo>
                  <a:pt x="4064000" y="1348059"/>
                </a:lnTo>
                <a:cubicBezTo>
                  <a:pt x="3689924" y="1348059"/>
                  <a:pt x="3386667" y="1046281"/>
                  <a:pt x="3386667" y="674029"/>
                </a:cubicBezTo>
                <a:lnTo>
                  <a:pt x="3386667" y="674029"/>
                </a:lnTo>
                <a:cubicBezTo>
                  <a:pt x="3386667" y="301773"/>
                  <a:pt x="3083410" y="0"/>
                  <a:pt x="2709333" y="0"/>
                </a:cubicBezTo>
                <a:lnTo>
                  <a:pt x="2709333" y="0"/>
                </a:lnTo>
                <a:cubicBezTo>
                  <a:pt x="2335257" y="0"/>
                  <a:pt x="2032000" y="301773"/>
                  <a:pt x="2032000" y="674029"/>
                </a:cubicBezTo>
                <a:lnTo>
                  <a:pt x="2032000" y="674029"/>
                </a:lnTo>
                <a:cubicBezTo>
                  <a:pt x="2032000" y="1046281"/>
                  <a:pt x="1728743" y="1348059"/>
                  <a:pt x="1354667" y="1348059"/>
                </a:cubicBezTo>
                <a:lnTo>
                  <a:pt x="0" y="1348059"/>
                </a:lnTo>
              </a:path>
            </a:pathLst>
          </a:custGeom>
          <a:noFill/>
          <a:ln cap="flat" cmpd="sng" w="228600">
            <a:solidFill>
              <a:schemeClr val="dk2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2" name="Google Shape;182;g2b3cc28cddf_0_561"/>
          <p:cNvSpPr/>
          <p:nvPr/>
        </p:nvSpPr>
        <p:spPr>
          <a:xfrm>
            <a:off x="0" y="2371028"/>
            <a:ext cx="9144000" cy="1011043"/>
          </a:xfrm>
          <a:custGeom>
            <a:rect b="b" l="l" r="r" t="t"/>
            <a:pathLst>
              <a:path extrusionOk="0" h="1348058" w="12192000">
                <a:moveTo>
                  <a:pt x="12192000" y="0"/>
                </a:moveTo>
                <a:lnTo>
                  <a:pt x="10837333" y="0"/>
                </a:lnTo>
                <a:cubicBezTo>
                  <a:pt x="10463295" y="0"/>
                  <a:pt x="10160000" y="301773"/>
                  <a:pt x="10160000" y="674029"/>
                </a:cubicBezTo>
                <a:lnTo>
                  <a:pt x="10160000" y="674029"/>
                </a:lnTo>
                <a:cubicBezTo>
                  <a:pt x="10160000" y="1046281"/>
                  <a:pt x="9856705" y="1348059"/>
                  <a:pt x="9482667" y="1348059"/>
                </a:cubicBezTo>
                <a:lnTo>
                  <a:pt x="9482667" y="1348059"/>
                </a:lnTo>
                <a:cubicBezTo>
                  <a:pt x="9108581" y="1348059"/>
                  <a:pt x="8805333" y="1046281"/>
                  <a:pt x="8805333" y="674029"/>
                </a:cubicBezTo>
                <a:lnTo>
                  <a:pt x="8805333" y="674029"/>
                </a:lnTo>
                <a:cubicBezTo>
                  <a:pt x="8805333" y="301773"/>
                  <a:pt x="8502086" y="0"/>
                  <a:pt x="8128000" y="0"/>
                </a:cubicBezTo>
                <a:lnTo>
                  <a:pt x="8128000" y="0"/>
                </a:lnTo>
                <a:cubicBezTo>
                  <a:pt x="7753915" y="0"/>
                  <a:pt x="7450667" y="301773"/>
                  <a:pt x="7450667" y="674029"/>
                </a:cubicBezTo>
                <a:lnTo>
                  <a:pt x="7450667" y="674029"/>
                </a:lnTo>
                <a:cubicBezTo>
                  <a:pt x="7450667" y="1046281"/>
                  <a:pt x="7147419" y="1348059"/>
                  <a:pt x="6773334" y="1348059"/>
                </a:cubicBezTo>
                <a:lnTo>
                  <a:pt x="6773334" y="1348059"/>
                </a:lnTo>
                <a:cubicBezTo>
                  <a:pt x="6399248" y="1348059"/>
                  <a:pt x="6096000" y="1046281"/>
                  <a:pt x="6096000" y="674029"/>
                </a:cubicBezTo>
                <a:lnTo>
                  <a:pt x="6096000" y="674029"/>
                </a:lnTo>
                <a:cubicBezTo>
                  <a:pt x="6096000" y="301773"/>
                  <a:pt x="5792753" y="0"/>
                  <a:pt x="5418667" y="0"/>
                </a:cubicBezTo>
                <a:lnTo>
                  <a:pt x="5418667" y="0"/>
                </a:lnTo>
                <a:cubicBezTo>
                  <a:pt x="5044581" y="0"/>
                  <a:pt x="4741334" y="301773"/>
                  <a:pt x="4741334" y="674029"/>
                </a:cubicBezTo>
                <a:lnTo>
                  <a:pt x="4741334" y="674029"/>
                </a:lnTo>
                <a:cubicBezTo>
                  <a:pt x="4741334" y="1046281"/>
                  <a:pt x="4438076" y="1348059"/>
                  <a:pt x="4064000" y="1348059"/>
                </a:cubicBezTo>
                <a:lnTo>
                  <a:pt x="4064000" y="1348059"/>
                </a:lnTo>
                <a:cubicBezTo>
                  <a:pt x="3689924" y="1348059"/>
                  <a:pt x="3386667" y="1046281"/>
                  <a:pt x="3386667" y="674029"/>
                </a:cubicBezTo>
                <a:lnTo>
                  <a:pt x="3386667" y="674029"/>
                </a:lnTo>
                <a:cubicBezTo>
                  <a:pt x="3386667" y="301773"/>
                  <a:pt x="3083410" y="0"/>
                  <a:pt x="2709333" y="0"/>
                </a:cubicBezTo>
                <a:lnTo>
                  <a:pt x="2709333" y="0"/>
                </a:lnTo>
                <a:cubicBezTo>
                  <a:pt x="2335257" y="0"/>
                  <a:pt x="2032000" y="301773"/>
                  <a:pt x="2032000" y="674029"/>
                </a:cubicBezTo>
                <a:lnTo>
                  <a:pt x="2032000" y="674029"/>
                </a:lnTo>
                <a:cubicBezTo>
                  <a:pt x="2032000" y="1046281"/>
                  <a:pt x="1728743" y="1348059"/>
                  <a:pt x="1354667" y="1348059"/>
                </a:cubicBezTo>
                <a:lnTo>
                  <a:pt x="0" y="1348059"/>
                </a:lnTo>
              </a:path>
            </a:pathLst>
          </a:custGeom>
          <a:noFill/>
          <a:ln cap="flat" cmpd="sng" w="19050">
            <a:solidFill>
              <a:schemeClr val="lt1"/>
            </a:solidFill>
            <a:prstDash val="dash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83" name="Google Shape;183;g2b3cc28cddf_0_561"/>
          <p:cNvGrpSpPr/>
          <p:nvPr/>
        </p:nvGrpSpPr>
        <p:grpSpPr>
          <a:xfrm>
            <a:off x="1786339" y="1703401"/>
            <a:ext cx="473400" cy="473400"/>
            <a:chOff x="1786339" y="1703401"/>
            <a:chExt cx="473400" cy="473400"/>
          </a:xfrm>
        </p:grpSpPr>
        <p:sp>
          <p:nvSpPr>
            <p:cNvPr id="184" name="Google Shape;184;g2b3cc28cddf_0_561"/>
            <p:cNvSpPr/>
            <p:nvPr/>
          </p:nvSpPr>
          <p:spPr>
            <a:xfrm rot="8100000">
              <a:off x="1855667" y="1772729"/>
              <a:ext cx="334744" cy="334744"/>
            </a:xfrm>
            <a:prstGeom prst="teardrop">
              <a:avLst>
                <a:gd fmla="val 100000" name="adj"/>
              </a:avLst>
            </a:prstGeom>
            <a:solidFill>
              <a:srgbClr val="A4C2F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Source Sans Pro"/>
                <a:ea typeface="Source Sans Pro"/>
                <a:cs typeface="Source Sans Pro"/>
                <a:sym typeface="Source Sans Pro"/>
              </a:endParaRPr>
            </a:p>
          </p:txBody>
        </p:sp>
        <p:sp>
          <p:nvSpPr>
            <p:cNvPr id="185" name="Google Shape;185;g2b3cc28cddf_0_561"/>
            <p:cNvSpPr/>
            <p:nvPr/>
          </p:nvSpPr>
          <p:spPr>
            <a:xfrm>
              <a:off x="1955989" y="1866499"/>
              <a:ext cx="134100" cy="1341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600">
                  <a:solidFill>
                    <a:schemeClr val="dk2"/>
                  </a:solidFill>
                  <a:latin typeface="Source Sans Pro"/>
                  <a:ea typeface="Source Sans Pro"/>
                  <a:cs typeface="Source Sans Pro"/>
                  <a:sym typeface="Source Sans Pro"/>
                </a:rPr>
                <a:t>1</a:t>
              </a:r>
              <a:endParaRPr sz="600">
                <a:solidFill>
                  <a:schemeClr val="dk2"/>
                </a:solidFill>
                <a:latin typeface="Source Sans Pro"/>
                <a:ea typeface="Source Sans Pro"/>
                <a:cs typeface="Source Sans Pro"/>
                <a:sym typeface="Source Sans Pro"/>
              </a:endParaRPr>
            </a:p>
          </p:txBody>
        </p:sp>
      </p:grpSp>
      <p:grpSp>
        <p:nvGrpSpPr>
          <p:cNvPr id="186" name="Google Shape;186;g2b3cc28cddf_0_561"/>
          <p:cNvGrpSpPr/>
          <p:nvPr/>
        </p:nvGrpSpPr>
        <p:grpSpPr>
          <a:xfrm>
            <a:off x="3814414" y="1703401"/>
            <a:ext cx="473400" cy="473400"/>
            <a:chOff x="3814414" y="1703401"/>
            <a:chExt cx="473400" cy="473400"/>
          </a:xfrm>
        </p:grpSpPr>
        <p:sp>
          <p:nvSpPr>
            <p:cNvPr id="187" name="Google Shape;187;g2b3cc28cddf_0_561"/>
            <p:cNvSpPr/>
            <p:nvPr/>
          </p:nvSpPr>
          <p:spPr>
            <a:xfrm rot="8100000">
              <a:off x="3883742" y="1772729"/>
              <a:ext cx="334744" cy="334744"/>
            </a:xfrm>
            <a:prstGeom prst="teardrop">
              <a:avLst>
                <a:gd fmla="val 100000" name="adj"/>
              </a:avLst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Source Sans Pro"/>
                <a:ea typeface="Source Sans Pro"/>
                <a:cs typeface="Source Sans Pro"/>
                <a:sym typeface="Source Sans Pro"/>
              </a:endParaRPr>
            </a:p>
          </p:txBody>
        </p:sp>
        <p:sp>
          <p:nvSpPr>
            <p:cNvPr id="188" name="Google Shape;188;g2b3cc28cddf_0_561"/>
            <p:cNvSpPr/>
            <p:nvPr/>
          </p:nvSpPr>
          <p:spPr>
            <a:xfrm>
              <a:off x="3984064" y="1866499"/>
              <a:ext cx="134100" cy="1341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600">
                  <a:solidFill>
                    <a:schemeClr val="dk2"/>
                  </a:solidFill>
                  <a:latin typeface="Source Sans Pro"/>
                  <a:ea typeface="Source Sans Pro"/>
                  <a:cs typeface="Source Sans Pro"/>
                  <a:sym typeface="Source Sans Pro"/>
                </a:rPr>
                <a:t>3</a:t>
              </a:r>
              <a:endParaRPr sz="600">
                <a:solidFill>
                  <a:schemeClr val="dk2"/>
                </a:solidFill>
                <a:latin typeface="Source Sans Pro"/>
                <a:ea typeface="Source Sans Pro"/>
                <a:cs typeface="Source Sans Pro"/>
                <a:sym typeface="Source Sans Pro"/>
              </a:endParaRPr>
            </a:p>
          </p:txBody>
        </p:sp>
      </p:grpSp>
      <p:grpSp>
        <p:nvGrpSpPr>
          <p:cNvPr id="189" name="Google Shape;189;g2b3cc28cddf_0_561"/>
          <p:cNvGrpSpPr/>
          <p:nvPr/>
        </p:nvGrpSpPr>
        <p:grpSpPr>
          <a:xfrm>
            <a:off x="5842489" y="1703401"/>
            <a:ext cx="473400" cy="473400"/>
            <a:chOff x="5842489" y="1703401"/>
            <a:chExt cx="473400" cy="473400"/>
          </a:xfrm>
        </p:grpSpPr>
        <p:sp>
          <p:nvSpPr>
            <p:cNvPr id="190" name="Google Shape;190;g2b3cc28cddf_0_561"/>
            <p:cNvSpPr/>
            <p:nvPr/>
          </p:nvSpPr>
          <p:spPr>
            <a:xfrm rot="8100000">
              <a:off x="5911817" y="1772729"/>
              <a:ext cx="334744" cy="334744"/>
            </a:xfrm>
            <a:prstGeom prst="teardrop">
              <a:avLst>
                <a:gd fmla="val 100000" name="adj"/>
              </a:avLst>
            </a:prstGeom>
            <a:solidFill>
              <a:srgbClr val="1155C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Source Sans Pro"/>
                <a:ea typeface="Source Sans Pro"/>
                <a:cs typeface="Source Sans Pro"/>
                <a:sym typeface="Source Sans Pro"/>
              </a:endParaRPr>
            </a:p>
          </p:txBody>
        </p:sp>
        <p:sp>
          <p:nvSpPr>
            <p:cNvPr id="191" name="Google Shape;191;g2b3cc28cddf_0_561"/>
            <p:cNvSpPr/>
            <p:nvPr/>
          </p:nvSpPr>
          <p:spPr>
            <a:xfrm>
              <a:off x="6012139" y="1866499"/>
              <a:ext cx="134100" cy="1341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600">
                  <a:solidFill>
                    <a:schemeClr val="dk2"/>
                  </a:solidFill>
                  <a:latin typeface="Source Sans Pro"/>
                  <a:ea typeface="Source Sans Pro"/>
                  <a:cs typeface="Source Sans Pro"/>
                  <a:sym typeface="Source Sans Pro"/>
                </a:rPr>
                <a:t>5</a:t>
              </a:r>
              <a:endParaRPr sz="600">
                <a:solidFill>
                  <a:schemeClr val="dk2"/>
                </a:solidFill>
                <a:latin typeface="Source Sans Pro"/>
                <a:ea typeface="Source Sans Pro"/>
                <a:cs typeface="Source Sans Pro"/>
                <a:sym typeface="Source Sans Pro"/>
              </a:endParaRPr>
            </a:p>
          </p:txBody>
        </p:sp>
      </p:grpSp>
      <p:grpSp>
        <p:nvGrpSpPr>
          <p:cNvPr id="192" name="Google Shape;192;g2b3cc28cddf_0_561"/>
          <p:cNvGrpSpPr/>
          <p:nvPr/>
        </p:nvGrpSpPr>
        <p:grpSpPr>
          <a:xfrm>
            <a:off x="4802639" y="3590200"/>
            <a:ext cx="473400" cy="473400"/>
            <a:chOff x="6880814" y="3576300"/>
            <a:chExt cx="473400" cy="473400"/>
          </a:xfrm>
        </p:grpSpPr>
        <p:sp>
          <p:nvSpPr>
            <p:cNvPr id="193" name="Google Shape;193;g2b3cc28cddf_0_561"/>
            <p:cNvSpPr/>
            <p:nvPr/>
          </p:nvSpPr>
          <p:spPr>
            <a:xfrm rot="-2700000">
              <a:off x="6950142" y="3645628"/>
              <a:ext cx="334744" cy="334744"/>
            </a:xfrm>
            <a:prstGeom prst="teardrop">
              <a:avLst>
                <a:gd fmla="val 100000" name="adj"/>
              </a:avLst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Source Sans Pro"/>
                <a:ea typeface="Source Sans Pro"/>
                <a:cs typeface="Source Sans Pro"/>
                <a:sym typeface="Source Sans Pro"/>
              </a:endParaRPr>
            </a:p>
          </p:txBody>
        </p:sp>
        <p:sp>
          <p:nvSpPr>
            <p:cNvPr id="194" name="Google Shape;194;g2b3cc28cddf_0_561"/>
            <p:cNvSpPr/>
            <p:nvPr/>
          </p:nvSpPr>
          <p:spPr>
            <a:xfrm flipH="1">
              <a:off x="7050464" y="3752502"/>
              <a:ext cx="134100" cy="1341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600">
                  <a:solidFill>
                    <a:schemeClr val="dk2"/>
                  </a:solidFill>
                  <a:latin typeface="Source Sans Pro"/>
                  <a:ea typeface="Source Sans Pro"/>
                  <a:cs typeface="Source Sans Pro"/>
                  <a:sym typeface="Source Sans Pro"/>
                </a:rPr>
                <a:t>4</a:t>
              </a:r>
              <a:endParaRPr sz="600">
                <a:solidFill>
                  <a:schemeClr val="dk2"/>
                </a:solidFill>
                <a:latin typeface="Source Sans Pro"/>
                <a:ea typeface="Source Sans Pro"/>
                <a:cs typeface="Source Sans Pro"/>
                <a:sym typeface="Source Sans Pro"/>
              </a:endParaRPr>
            </a:p>
          </p:txBody>
        </p:sp>
      </p:grpSp>
      <p:grpSp>
        <p:nvGrpSpPr>
          <p:cNvPr id="195" name="Google Shape;195;g2b3cc28cddf_0_561"/>
          <p:cNvGrpSpPr/>
          <p:nvPr/>
        </p:nvGrpSpPr>
        <p:grpSpPr>
          <a:xfrm>
            <a:off x="2824664" y="3576300"/>
            <a:ext cx="473400" cy="473400"/>
            <a:chOff x="2824664" y="3576300"/>
            <a:chExt cx="473400" cy="473400"/>
          </a:xfrm>
        </p:grpSpPr>
        <p:sp>
          <p:nvSpPr>
            <p:cNvPr id="196" name="Google Shape;196;g2b3cc28cddf_0_561"/>
            <p:cNvSpPr/>
            <p:nvPr/>
          </p:nvSpPr>
          <p:spPr>
            <a:xfrm rot="-2700000">
              <a:off x="2893992" y="3645628"/>
              <a:ext cx="334744" cy="334744"/>
            </a:xfrm>
            <a:prstGeom prst="teardrop">
              <a:avLst>
                <a:gd fmla="val 100000" name="adj"/>
              </a:avLst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Source Sans Pro"/>
                <a:ea typeface="Source Sans Pro"/>
                <a:cs typeface="Source Sans Pro"/>
                <a:sym typeface="Source Sans Pro"/>
              </a:endParaRPr>
            </a:p>
          </p:txBody>
        </p:sp>
        <p:sp>
          <p:nvSpPr>
            <p:cNvPr id="197" name="Google Shape;197;g2b3cc28cddf_0_561"/>
            <p:cNvSpPr/>
            <p:nvPr/>
          </p:nvSpPr>
          <p:spPr>
            <a:xfrm flipH="1">
              <a:off x="2994314" y="3752502"/>
              <a:ext cx="134100" cy="1341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600">
                  <a:solidFill>
                    <a:schemeClr val="dk2"/>
                  </a:solidFill>
                  <a:latin typeface="Source Sans Pro"/>
                  <a:ea typeface="Source Sans Pro"/>
                  <a:cs typeface="Source Sans Pro"/>
                  <a:sym typeface="Source Sans Pro"/>
                </a:rPr>
                <a:t>2</a:t>
              </a:r>
              <a:endParaRPr sz="600">
                <a:solidFill>
                  <a:schemeClr val="dk2"/>
                </a:solidFill>
                <a:latin typeface="Source Sans Pro"/>
                <a:ea typeface="Source Sans Pro"/>
                <a:cs typeface="Source Sans Pro"/>
                <a:sym typeface="Source Sans Pro"/>
              </a:endParaRPr>
            </a:p>
          </p:txBody>
        </p:sp>
      </p:grpSp>
      <p:sp>
        <p:nvSpPr>
          <p:cNvPr id="198" name="Google Shape;198;g2b3cc28cddf_0_561"/>
          <p:cNvSpPr txBox="1"/>
          <p:nvPr/>
        </p:nvSpPr>
        <p:spPr>
          <a:xfrm>
            <a:off x="1379850" y="1156100"/>
            <a:ext cx="1918200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76">
                <a:solidFill>
                  <a:schemeClr val="dk2"/>
                </a:solidFill>
                <a:latin typeface="Muli"/>
                <a:ea typeface="Muli"/>
                <a:cs typeface="Muli"/>
                <a:sym typeface="Muli"/>
              </a:rPr>
              <a:t>Introduction</a:t>
            </a:r>
            <a:endParaRPr sz="100">
              <a:solidFill>
                <a:schemeClr val="dk2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199" name="Google Shape;199;g2b3cc28cddf_0_561"/>
          <p:cNvSpPr txBox="1"/>
          <p:nvPr/>
        </p:nvSpPr>
        <p:spPr>
          <a:xfrm>
            <a:off x="3377205" y="1156100"/>
            <a:ext cx="1286400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>
                <a:solidFill>
                  <a:schemeClr val="dk2"/>
                </a:solidFill>
                <a:latin typeface="Muli"/>
                <a:ea typeface="Muli"/>
                <a:cs typeface="Muli"/>
                <a:sym typeface="Muli"/>
              </a:rPr>
              <a:t>Technologies</a:t>
            </a:r>
            <a:endParaRPr sz="1600">
              <a:solidFill>
                <a:schemeClr val="dk2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200" name="Google Shape;200;g2b3cc28cddf_0_561"/>
          <p:cNvSpPr txBox="1"/>
          <p:nvPr/>
        </p:nvSpPr>
        <p:spPr>
          <a:xfrm>
            <a:off x="5436010" y="1156100"/>
            <a:ext cx="1286400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76">
                <a:solidFill>
                  <a:schemeClr val="dk2"/>
                </a:solidFill>
                <a:latin typeface="Muli"/>
                <a:ea typeface="Muli"/>
                <a:cs typeface="Muli"/>
                <a:sym typeface="Muli"/>
              </a:rPr>
              <a:t>Future work</a:t>
            </a:r>
            <a:endParaRPr sz="100">
              <a:solidFill>
                <a:schemeClr val="dk2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201" name="Google Shape;201;g2b3cc28cddf_0_561"/>
          <p:cNvSpPr txBox="1"/>
          <p:nvPr/>
        </p:nvSpPr>
        <p:spPr>
          <a:xfrm>
            <a:off x="2418175" y="4063600"/>
            <a:ext cx="1500000" cy="533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>
                <a:solidFill>
                  <a:schemeClr val="dk2"/>
                </a:solidFill>
                <a:latin typeface="Muli"/>
                <a:ea typeface="Muli"/>
                <a:cs typeface="Muli"/>
                <a:sym typeface="Muli"/>
              </a:rPr>
              <a:t>Types of users</a:t>
            </a:r>
            <a:endParaRPr sz="1600">
              <a:solidFill>
                <a:schemeClr val="dk2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202" name="Google Shape;202;g2b3cc28cddf_0_561"/>
          <p:cNvSpPr txBox="1"/>
          <p:nvPr/>
        </p:nvSpPr>
        <p:spPr>
          <a:xfrm>
            <a:off x="4663605" y="4108125"/>
            <a:ext cx="1286400" cy="533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>
                <a:solidFill>
                  <a:schemeClr val="dk2"/>
                </a:solidFill>
                <a:latin typeface="Muli"/>
                <a:ea typeface="Muli"/>
                <a:cs typeface="Muli"/>
                <a:sym typeface="Muli"/>
              </a:rPr>
              <a:t>Features</a:t>
            </a:r>
            <a:endParaRPr>
              <a:solidFill>
                <a:schemeClr val="dk2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484" name="Shape 4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5" name="Google Shape;485;g2b3cc28cddf_1_351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fld id="{00000000-1234-1234-1234-123412341234}" type="slidenum">
              <a:rPr lang="en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rPr>
              <a:t>‹#›</a:t>
            </a:fld>
            <a:endParaRPr>
              <a:solidFill>
                <a:schemeClr val="lt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486" name="Google Shape;486;g2b3cc28cddf_1_35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79300" y="162900"/>
            <a:ext cx="2385825" cy="4400754"/>
          </a:xfrm>
          <a:prstGeom prst="rect">
            <a:avLst/>
          </a:prstGeom>
          <a:noFill/>
          <a:ln>
            <a:noFill/>
          </a:ln>
        </p:spPr>
      </p:pic>
      <p:pic>
        <p:nvPicPr>
          <p:cNvPr id="487" name="Google Shape;487;g2b3cc28cddf_1_35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517525" y="162875"/>
            <a:ext cx="2385825" cy="4408196"/>
          </a:xfrm>
          <a:prstGeom prst="rect">
            <a:avLst/>
          </a:prstGeom>
          <a:noFill/>
          <a:ln>
            <a:noFill/>
          </a:ln>
        </p:spPr>
      </p:pic>
      <p:pic>
        <p:nvPicPr>
          <p:cNvPr id="488" name="Google Shape;488;g2b3cc28cddf_1_35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055750" y="201125"/>
            <a:ext cx="2344418" cy="4331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492" name="Shape 4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3" name="Google Shape;493;g2b3cc28cddf_1_331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fld id="{00000000-1234-1234-1234-123412341234}" type="slidenum">
              <a:rPr lang="en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rPr>
              <a:t>‹#›</a:t>
            </a:fld>
            <a:endParaRPr>
              <a:solidFill>
                <a:schemeClr val="lt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494" name="Google Shape;494;g2b3cc28cddf_1_331"/>
          <p:cNvSpPr/>
          <p:nvPr/>
        </p:nvSpPr>
        <p:spPr>
          <a:xfrm>
            <a:off x="2852000" y="2310150"/>
            <a:ext cx="801600" cy="209400"/>
          </a:xfrm>
          <a:prstGeom prst="rightArrow">
            <a:avLst>
              <a:gd fmla="val 50000" name="adj1"/>
              <a:gd fmla="val 50000" name="adj2"/>
            </a:avLst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495" name="Google Shape;495;g2b3cc28cddf_1_33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2618817" cy="4838699"/>
          </a:xfrm>
          <a:prstGeom prst="rect">
            <a:avLst/>
          </a:prstGeom>
          <a:noFill/>
          <a:ln>
            <a:noFill/>
          </a:ln>
        </p:spPr>
      </p:pic>
      <p:pic>
        <p:nvPicPr>
          <p:cNvPr id="496" name="Google Shape;496;g2b3cc28cddf_1_33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902813" y="391413"/>
            <a:ext cx="2360100" cy="4360664"/>
          </a:xfrm>
          <a:prstGeom prst="rect">
            <a:avLst/>
          </a:prstGeom>
          <a:noFill/>
          <a:ln>
            <a:noFill/>
          </a:ln>
        </p:spPr>
      </p:pic>
      <p:pic>
        <p:nvPicPr>
          <p:cNvPr id="497" name="Google Shape;497;g2b3cc28cddf_1_33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512142" y="391400"/>
            <a:ext cx="2360108" cy="436069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501" name="Shape 5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2" name="Google Shape;502;g2b3cc28cddf_1_358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fld id="{00000000-1234-1234-1234-123412341234}" type="slidenum">
              <a:rPr lang="en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rPr>
              <a:t>‹#›</a:t>
            </a:fld>
            <a:endParaRPr>
              <a:solidFill>
                <a:schemeClr val="lt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503" name="Google Shape;503;g2b3cc28cddf_1_35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042800" y="232488"/>
            <a:ext cx="2348400" cy="4339046"/>
          </a:xfrm>
          <a:prstGeom prst="rect">
            <a:avLst/>
          </a:prstGeom>
          <a:noFill/>
          <a:ln>
            <a:noFill/>
          </a:ln>
        </p:spPr>
      </p:pic>
      <p:pic>
        <p:nvPicPr>
          <p:cNvPr id="504" name="Google Shape;504;g2b3cc28cddf_1_35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397799" y="232463"/>
            <a:ext cx="2348400" cy="4339087"/>
          </a:xfrm>
          <a:prstGeom prst="rect">
            <a:avLst/>
          </a:prstGeom>
          <a:noFill/>
          <a:ln>
            <a:noFill/>
          </a:ln>
        </p:spPr>
      </p:pic>
      <p:pic>
        <p:nvPicPr>
          <p:cNvPr id="505" name="Google Shape;505;g2b3cc28cddf_1_35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81109" y="236150"/>
            <a:ext cx="2348381" cy="43317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509" name="Shape 5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0" name="Google Shape;510;g2b3cc28cddf_1_365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fld id="{00000000-1234-1234-1234-123412341234}" type="slidenum">
              <a:rPr lang="en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rPr>
              <a:t>‹#›</a:t>
            </a:fld>
            <a:endParaRPr>
              <a:solidFill>
                <a:schemeClr val="lt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511" name="Google Shape;511;g2b3cc28cddf_1_36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042824" y="211700"/>
            <a:ext cx="2325150" cy="4296101"/>
          </a:xfrm>
          <a:prstGeom prst="rect">
            <a:avLst/>
          </a:prstGeom>
          <a:noFill/>
          <a:ln>
            <a:noFill/>
          </a:ln>
        </p:spPr>
      </p:pic>
      <p:sp>
        <p:nvSpPr>
          <p:cNvPr id="512" name="Google Shape;512;g2b3cc28cddf_1_365"/>
          <p:cNvSpPr/>
          <p:nvPr/>
        </p:nvSpPr>
        <p:spPr>
          <a:xfrm>
            <a:off x="2550325" y="2208550"/>
            <a:ext cx="801600" cy="209400"/>
          </a:xfrm>
          <a:prstGeom prst="rightArrow">
            <a:avLst>
              <a:gd fmla="val 50000" name="adj1"/>
              <a:gd fmla="val 50000" name="adj2"/>
            </a:avLst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513" name="Google Shape;513;g2b3cc28cddf_1_36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44425" y="238775"/>
            <a:ext cx="2325150" cy="4296095"/>
          </a:xfrm>
          <a:prstGeom prst="rect">
            <a:avLst/>
          </a:prstGeom>
          <a:noFill/>
          <a:ln>
            <a:noFill/>
          </a:ln>
        </p:spPr>
      </p:pic>
      <p:pic>
        <p:nvPicPr>
          <p:cNvPr id="514" name="Google Shape;514;g2b3cc28cddf_1_36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504325" y="152400"/>
            <a:ext cx="2386099" cy="440871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518" name="Shape 5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9" name="Google Shape;519;g2b3cc28cddf_1_372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fld id="{00000000-1234-1234-1234-123412341234}" type="slidenum">
              <a:rPr lang="en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rPr>
              <a:t>‹#›</a:t>
            </a:fld>
            <a:endParaRPr>
              <a:solidFill>
                <a:schemeClr val="lt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520" name="Google Shape;520;g2b3cc28cddf_1_37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15450" y="178025"/>
            <a:ext cx="2344425" cy="4331702"/>
          </a:xfrm>
          <a:prstGeom prst="rect">
            <a:avLst/>
          </a:prstGeom>
          <a:noFill/>
          <a:ln>
            <a:noFill/>
          </a:ln>
        </p:spPr>
      </p:pic>
      <p:pic>
        <p:nvPicPr>
          <p:cNvPr id="521" name="Google Shape;521;g2b3cc28cddf_1_37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352749" y="203638"/>
            <a:ext cx="2316675" cy="4280470"/>
          </a:xfrm>
          <a:prstGeom prst="rect">
            <a:avLst/>
          </a:prstGeom>
          <a:noFill/>
          <a:ln>
            <a:noFill/>
          </a:ln>
        </p:spPr>
      </p:pic>
      <p:pic>
        <p:nvPicPr>
          <p:cNvPr id="522" name="Google Shape;522;g2b3cc28cddf_1_37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862309" y="152400"/>
            <a:ext cx="2344418" cy="4331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526" name="Shape 5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7" name="Google Shape;527;g2b3cc28cddf_1_379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fld id="{00000000-1234-1234-1234-123412341234}" type="slidenum">
              <a:rPr lang="en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rPr>
              <a:t>‹#›</a:t>
            </a:fld>
            <a:endParaRPr>
              <a:solidFill>
                <a:schemeClr val="lt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528" name="Google Shape;528;g2b3cc28cddf_1_37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848050" y="152400"/>
            <a:ext cx="2633970" cy="4838701"/>
          </a:xfrm>
          <a:prstGeom prst="rect">
            <a:avLst/>
          </a:prstGeom>
          <a:noFill/>
          <a:ln>
            <a:noFill/>
          </a:ln>
        </p:spPr>
      </p:pic>
      <p:pic>
        <p:nvPicPr>
          <p:cNvPr id="529" name="Google Shape;529;g2b3cc28cddf_1_37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803420" y="152400"/>
            <a:ext cx="2618817" cy="48386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533" name="Shape 5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4" name="Google Shape;534;g2b3cc28cddf_1_386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fld id="{00000000-1234-1234-1234-123412341234}" type="slidenum">
              <a:rPr lang="en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rPr>
              <a:t>‹#›</a:t>
            </a:fld>
            <a:endParaRPr>
              <a:solidFill>
                <a:schemeClr val="lt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535" name="Google Shape;535;g2b3cc28cddf_1_38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366488" y="601837"/>
            <a:ext cx="2139775" cy="3946956"/>
          </a:xfrm>
          <a:prstGeom prst="rect">
            <a:avLst/>
          </a:prstGeom>
          <a:noFill/>
          <a:ln>
            <a:noFill/>
          </a:ln>
        </p:spPr>
      </p:pic>
      <p:pic>
        <p:nvPicPr>
          <p:cNvPr id="536" name="Google Shape;536;g2b3cc28cddf_1_38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637737" y="591399"/>
            <a:ext cx="2139775" cy="3953567"/>
          </a:xfrm>
          <a:prstGeom prst="rect">
            <a:avLst/>
          </a:prstGeom>
          <a:noFill/>
          <a:ln>
            <a:noFill/>
          </a:ln>
        </p:spPr>
      </p:pic>
      <p:pic>
        <p:nvPicPr>
          <p:cNvPr id="537" name="Google Shape;537;g2b3cc28cddf_1_38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95238" y="598525"/>
            <a:ext cx="2139775" cy="3953574"/>
          </a:xfrm>
          <a:prstGeom prst="rect">
            <a:avLst/>
          </a:prstGeom>
          <a:noFill/>
          <a:ln>
            <a:noFill/>
          </a:ln>
        </p:spPr>
      </p:pic>
      <p:pic>
        <p:nvPicPr>
          <p:cNvPr id="538" name="Google Shape;538;g2b3cc28cddf_1_386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908988" y="591400"/>
            <a:ext cx="2139775" cy="395356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542" name="Shape 5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3" name="Google Shape;543;g2b3cc28cddf_1_400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fld id="{00000000-1234-1234-1234-123412341234}" type="slidenum">
              <a:rPr lang="en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rPr>
              <a:t>‹#›</a:t>
            </a:fld>
            <a:endParaRPr>
              <a:solidFill>
                <a:schemeClr val="lt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544" name="Google Shape;544;g2b3cc28cddf_1_40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383713" y="152400"/>
            <a:ext cx="2376575" cy="4391107"/>
          </a:xfrm>
          <a:prstGeom prst="rect">
            <a:avLst/>
          </a:prstGeom>
          <a:noFill/>
          <a:ln>
            <a:noFill/>
          </a:ln>
        </p:spPr>
      </p:pic>
      <p:pic>
        <p:nvPicPr>
          <p:cNvPr id="545" name="Google Shape;545;g2b3cc28cddf_1_40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46500" y="152413"/>
            <a:ext cx="2344400" cy="4331682"/>
          </a:xfrm>
          <a:prstGeom prst="rect">
            <a:avLst/>
          </a:prstGeom>
          <a:noFill/>
          <a:ln>
            <a:noFill/>
          </a:ln>
        </p:spPr>
      </p:pic>
      <p:pic>
        <p:nvPicPr>
          <p:cNvPr id="546" name="Google Shape;546;g2b3cc28cddf_1_40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053100" y="152397"/>
            <a:ext cx="2376550" cy="439110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550" name="Shape 5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1" name="Google Shape;551;g2b3cc28cddf_1_393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fld id="{00000000-1234-1234-1234-123412341234}" type="slidenum">
              <a:rPr lang="en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rPr>
              <a:t>‹#›</a:t>
            </a:fld>
            <a:endParaRPr>
              <a:solidFill>
                <a:schemeClr val="lt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552" name="Google Shape;552;g2b3cc28cddf_1_39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77925" y="694725"/>
            <a:ext cx="2031775" cy="3754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553" name="Google Shape;553;g2b3cc28cddf_1_39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598073" y="694713"/>
            <a:ext cx="2031775" cy="3754067"/>
          </a:xfrm>
          <a:prstGeom prst="rect">
            <a:avLst/>
          </a:prstGeom>
          <a:noFill/>
          <a:ln>
            <a:noFill/>
          </a:ln>
        </p:spPr>
      </p:pic>
      <p:pic>
        <p:nvPicPr>
          <p:cNvPr id="554" name="Google Shape;554;g2b3cc28cddf_1_39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718227" y="694725"/>
            <a:ext cx="2031775" cy="3754031"/>
          </a:xfrm>
          <a:prstGeom prst="rect">
            <a:avLst/>
          </a:prstGeom>
          <a:noFill/>
          <a:ln>
            <a:noFill/>
          </a:ln>
        </p:spPr>
      </p:pic>
      <p:pic>
        <p:nvPicPr>
          <p:cNvPr id="555" name="Google Shape;555;g2b3cc28cddf_1_39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838375" y="694728"/>
            <a:ext cx="2031775" cy="375402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559" name="Shape 5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0" name="Google Shape;560;g2b3cc28cddf_1_407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fld id="{00000000-1234-1234-1234-123412341234}" type="slidenum">
              <a:rPr lang="en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rPr>
              <a:t>‹#›</a:t>
            </a:fld>
            <a:endParaRPr>
              <a:solidFill>
                <a:schemeClr val="lt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561" name="Google Shape;561;g2b3cc28cddf_1_40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114625" y="288476"/>
            <a:ext cx="2312125" cy="4272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562" name="Google Shape;562;g2b3cc28cddf_1_40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88475" y="152400"/>
            <a:ext cx="2537625" cy="4688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563" name="Google Shape;563;g2b3cc28cddf_1_40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627250" y="288475"/>
            <a:ext cx="3317659" cy="4272050"/>
          </a:xfrm>
          <a:prstGeom prst="rect">
            <a:avLst/>
          </a:prstGeom>
          <a:noFill/>
          <a:ln>
            <a:noFill/>
          </a:ln>
        </p:spPr>
      </p:pic>
      <p:sp>
        <p:nvSpPr>
          <p:cNvPr id="564" name="Google Shape;564;g2b3cc28cddf_1_407"/>
          <p:cNvSpPr/>
          <p:nvPr/>
        </p:nvSpPr>
        <p:spPr>
          <a:xfrm>
            <a:off x="3023563" y="2237613"/>
            <a:ext cx="801600" cy="209400"/>
          </a:xfrm>
          <a:prstGeom prst="rightArrow">
            <a:avLst>
              <a:gd fmla="val 50000" name="adj1"/>
              <a:gd fmla="val 50000" name="adj2"/>
            </a:avLst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06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g2b3cc28cddf_0_526"/>
          <p:cNvSpPr txBox="1"/>
          <p:nvPr>
            <p:ph idx="4294967295" type="ctrTitle"/>
          </p:nvPr>
        </p:nvSpPr>
        <p:spPr>
          <a:xfrm>
            <a:off x="670850" y="1018701"/>
            <a:ext cx="4343700" cy="8328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56"/>
              <a:buFont typeface="Roboto"/>
              <a:buNone/>
            </a:pPr>
            <a:r>
              <a:rPr b="1" lang="en" sz="2100">
                <a:solidFill>
                  <a:srgbClr val="2D2D2D"/>
                </a:solidFill>
                <a:latin typeface="Muli"/>
                <a:ea typeface="Muli"/>
                <a:cs typeface="Muli"/>
                <a:sym typeface="Muli"/>
              </a:rPr>
              <a:t>Why CalmMind?</a:t>
            </a:r>
            <a:endParaRPr b="1" i="0" sz="2100" u="none" cap="none" strike="noStrike">
              <a:solidFill>
                <a:srgbClr val="2D2D2D"/>
              </a:solidFill>
              <a:latin typeface="Muli"/>
              <a:ea typeface="Muli"/>
              <a:cs typeface="Muli"/>
              <a:sym typeface="Muli"/>
            </a:endParaRPr>
          </a:p>
        </p:txBody>
      </p:sp>
      <p:sp>
        <p:nvSpPr>
          <p:cNvPr id="208" name="Google Shape;208;g2b3cc28cddf_0_526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fld id="{00000000-1234-1234-1234-123412341234}" type="slidenum">
              <a:rPr lang="en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rPr>
              <a:t>‹#›</a:t>
            </a:fld>
            <a:endParaRPr>
              <a:solidFill>
                <a:schemeClr val="lt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09" name="Google Shape;209;g2b3cc28cddf_0_526"/>
          <p:cNvSpPr txBox="1"/>
          <p:nvPr/>
        </p:nvSpPr>
        <p:spPr>
          <a:xfrm>
            <a:off x="7618000" y="4636500"/>
            <a:ext cx="1487400" cy="315600"/>
          </a:xfrm>
          <a:prstGeom prst="rect">
            <a:avLst/>
          </a:prstGeom>
          <a:solidFill>
            <a:srgbClr val="1155C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1" i="0" lang="en" sz="1200" u="none" cap="none" strike="noStrike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‹#›</a:t>
            </a:fld>
            <a:endParaRPr b="1" i="0" sz="1200" u="none" cap="none" strike="noStrike">
              <a:solidFill>
                <a:srgbClr val="FFFFFF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sp>
        <p:nvSpPr>
          <p:cNvPr id="210" name="Google Shape;210;g2b3cc28cddf_0_526"/>
          <p:cNvSpPr txBox="1"/>
          <p:nvPr/>
        </p:nvSpPr>
        <p:spPr>
          <a:xfrm>
            <a:off x="7618000" y="4636500"/>
            <a:ext cx="1487400" cy="315600"/>
          </a:xfrm>
          <a:prstGeom prst="rect">
            <a:avLst/>
          </a:prstGeom>
          <a:solidFill>
            <a:srgbClr val="A4C2F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1" i="0" lang="en" sz="1200" u="none" cap="none" strike="noStrike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‹#›</a:t>
            </a:fld>
            <a:endParaRPr b="1" i="0" sz="1200" u="none" cap="none" strike="noStrike">
              <a:solidFill>
                <a:srgbClr val="FFFFFF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sp>
        <p:nvSpPr>
          <p:cNvPr id="211" name="Google Shape;211;g2b3cc28cddf_0_526"/>
          <p:cNvSpPr txBox="1"/>
          <p:nvPr>
            <p:ph idx="4294967295" type="subTitle"/>
          </p:nvPr>
        </p:nvSpPr>
        <p:spPr>
          <a:xfrm>
            <a:off x="670850" y="2208425"/>
            <a:ext cx="4770000" cy="1255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70"/>
              <a:buNone/>
            </a:pPr>
            <a:r>
              <a:rPr lang="en" sz="1500">
                <a:solidFill>
                  <a:srgbClr val="374151"/>
                </a:solidFill>
                <a:latin typeface="Verdana"/>
                <a:ea typeface="Verdana"/>
                <a:cs typeface="Verdana"/>
                <a:sym typeface="Verdana"/>
              </a:rPr>
              <a:t>It’s a psychology health application that provides a valuable opportunity for online therapy sessions. This feature is particularly beneficial for individuals who may feel hesitant or ashamed about seeking therapy in a traditional clinic setting. </a:t>
            </a:r>
            <a:endParaRPr sz="1500">
              <a:solidFill>
                <a:srgbClr val="37415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770"/>
              <a:buNone/>
            </a:pPr>
            <a:r>
              <a:t/>
            </a:r>
            <a:endParaRPr b="1" sz="1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12" name="Google Shape;212;g2b3cc28cddf_0_526"/>
          <p:cNvGrpSpPr/>
          <p:nvPr/>
        </p:nvGrpSpPr>
        <p:grpSpPr>
          <a:xfrm>
            <a:off x="5823299" y="1317087"/>
            <a:ext cx="2208033" cy="2049185"/>
            <a:chOff x="6506504" y="937343"/>
            <a:chExt cx="744273" cy="793950"/>
          </a:xfrm>
        </p:grpSpPr>
        <p:sp>
          <p:nvSpPr>
            <p:cNvPr id="213" name="Google Shape;213;g2b3cc28cddf_0_526"/>
            <p:cNvSpPr/>
            <p:nvPr/>
          </p:nvSpPr>
          <p:spPr>
            <a:xfrm>
              <a:off x="6666683" y="1079385"/>
              <a:ext cx="422268" cy="171940"/>
            </a:xfrm>
            <a:custGeom>
              <a:rect b="b" l="l" r="r" t="t"/>
              <a:pathLst>
                <a:path extrusionOk="0" h="859701" w="2085276">
                  <a:moveTo>
                    <a:pt x="2085276" y="859701"/>
                  </a:moveTo>
                  <a:cubicBezTo>
                    <a:pt x="2064893" y="746925"/>
                    <a:pt x="2027047" y="641516"/>
                    <a:pt x="1974723" y="545821"/>
                  </a:cubicBezTo>
                  <a:lnTo>
                    <a:pt x="1952816" y="507721"/>
                  </a:lnTo>
                  <a:cubicBezTo>
                    <a:pt x="1535303" y="-176492"/>
                    <a:pt x="577914" y="-161950"/>
                    <a:pt x="140271" y="507721"/>
                  </a:cubicBezTo>
                  <a:lnTo>
                    <a:pt x="116523" y="545821"/>
                  </a:lnTo>
                  <a:cubicBezTo>
                    <a:pt x="57721" y="643421"/>
                    <a:pt x="18098" y="749783"/>
                    <a:pt x="0" y="859701"/>
                  </a:cubicBezTo>
                  <a:lnTo>
                    <a:pt x="2085276" y="859701"/>
                  </a:lnTo>
                  <a:close/>
                </a:path>
              </a:pathLst>
            </a:custGeom>
            <a:solidFill>
              <a:srgbClr val="6D9EEB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rgbClr val="25516C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4" name="Google Shape;214;g2b3cc28cddf_0_526"/>
            <p:cNvSpPr/>
            <p:nvPr/>
          </p:nvSpPr>
          <p:spPr>
            <a:xfrm>
              <a:off x="6664423" y="1259933"/>
              <a:ext cx="427985" cy="171450"/>
            </a:xfrm>
            <a:custGeom>
              <a:rect b="b" l="l" r="r" t="t"/>
              <a:pathLst>
                <a:path extrusionOk="0" h="857250" w="2113506">
                  <a:moveTo>
                    <a:pt x="3910" y="178753"/>
                  </a:moveTo>
                  <a:cubicBezTo>
                    <a:pt x="22706" y="451485"/>
                    <a:pt x="153833" y="652844"/>
                    <a:pt x="287056" y="857250"/>
                  </a:cubicBezTo>
                  <a:lnTo>
                    <a:pt x="1834170" y="857250"/>
                  </a:lnTo>
                  <a:cubicBezTo>
                    <a:pt x="1971457" y="654495"/>
                    <a:pt x="2109316" y="461137"/>
                    <a:pt x="2113316" y="178753"/>
                  </a:cubicBezTo>
                  <a:lnTo>
                    <a:pt x="2113507" y="140653"/>
                  </a:lnTo>
                  <a:cubicBezTo>
                    <a:pt x="2112935" y="92710"/>
                    <a:pt x="2109125" y="45784"/>
                    <a:pt x="2102585" y="0"/>
                  </a:cubicBezTo>
                  <a:lnTo>
                    <a:pt x="5815" y="0"/>
                  </a:lnTo>
                  <a:cubicBezTo>
                    <a:pt x="-1170" y="58991"/>
                    <a:pt x="-1932" y="118872"/>
                    <a:pt x="3910" y="17875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rgbClr val="25516C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5" name="Google Shape;215;g2b3cc28cddf_0_526"/>
            <p:cNvSpPr/>
            <p:nvPr/>
          </p:nvSpPr>
          <p:spPr>
            <a:xfrm>
              <a:off x="6727642" y="1439988"/>
              <a:ext cx="303068" cy="171348"/>
            </a:xfrm>
            <a:custGeom>
              <a:rect b="b" l="l" r="r" t="t"/>
              <a:pathLst>
                <a:path extrusionOk="0" h="856741" w="1496631">
                  <a:moveTo>
                    <a:pt x="0" y="0"/>
                  </a:moveTo>
                  <a:cubicBezTo>
                    <a:pt x="63500" y="97853"/>
                    <a:pt x="125984" y="197485"/>
                    <a:pt x="175451" y="306896"/>
                  </a:cubicBezTo>
                  <a:lnTo>
                    <a:pt x="191071" y="344996"/>
                  </a:lnTo>
                  <a:cubicBezTo>
                    <a:pt x="230060" y="445262"/>
                    <a:pt x="254762" y="554419"/>
                    <a:pt x="254762" y="679895"/>
                  </a:cubicBezTo>
                  <a:cubicBezTo>
                    <a:pt x="254762" y="777558"/>
                    <a:pt x="333946" y="856742"/>
                    <a:pt x="431610" y="856742"/>
                  </a:cubicBezTo>
                  <a:lnTo>
                    <a:pt x="1080960" y="856742"/>
                  </a:lnTo>
                  <a:cubicBezTo>
                    <a:pt x="1189609" y="856488"/>
                    <a:pt x="1267206" y="763143"/>
                    <a:pt x="1257808" y="656653"/>
                  </a:cubicBezTo>
                  <a:cubicBezTo>
                    <a:pt x="1257808" y="539178"/>
                    <a:pt x="1277874" y="437261"/>
                    <a:pt x="1310259" y="344996"/>
                  </a:cubicBezTo>
                  <a:lnTo>
                    <a:pt x="1324483" y="306896"/>
                  </a:lnTo>
                  <a:cubicBezTo>
                    <a:pt x="1370775" y="194501"/>
                    <a:pt x="1432687" y="95567"/>
                    <a:pt x="1496632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rgbClr val="CCCCCC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216" name="Google Shape;216;g2b3cc28cddf_0_526"/>
            <p:cNvGrpSpPr/>
            <p:nvPr/>
          </p:nvGrpSpPr>
          <p:grpSpPr>
            <a:xfrm>
              <a:off x="6506504" y="937343"/>
              <a:ext cx="744273" cy="793950"/>
              <a:chOff x="6565437" y="1588001"/>
              <a:chExt cx="744273" cy="793950"/>
            </a:xfrm>
          </p:grpSpPr>
          <p:sp>
            <p:nvSpPr>
              <p:cNvPr id="217" name="Google Shape;217;g2b3cc28cddf_0_526"/>
              <p:cNvSpPr/>
              <p:nvPr/>
            </p:nvSpPr>
            <p:spPr>
              <a:xfrm>
                <a:off x="7127411" y="1694452"/>
                <a:ext cx="76068" cy="75403"/>
              </a:xfrm>
              <a:custGeom>
                <a:rect b="b" l="l" r="r" t="t"/>
                <a:pathLst>
                  <a:path extrusionOk="0" h="132" w="133">
                    <a:moveTo>
                      <a:pt x="12" y="132"/>
                    </a:moveTo>
                    <a:cubicBezTo>
                      <a:pt x="9" y="132"/>
                      <a:pt x="6" y="131"/>
                      <a:pt x="4" y="128"/>
                    </a:cubicBezTo>
                    <a:cubicBezTo>
                      <a:pt x="0" y="124"/>
                      <a:pt x="0" y="118"/>
                      <a:pt x="4" y="114"/>
                    </a:cubicBezTo>
                    <a:cubicBezTo>
                      <a:pt x="113" y="4"/>
                      <a:pt x="113" y="4"/>
                      <a:pt x="113" y="4"/>
                    </a:cubicBezTo>
                    <a:cubicBezTo>
                      <a:pt x="118" y="0"/>
                      <a:pt x="124" y="0"/>
                      <a:pt x="128" y="4"/>
                    </a:cubicBezTo>
                    <a:cubicBezTo>
                      <a:pt x="133" y="8"/>
                      <a:pt x="133" y="15"/>
                      <a:pt x="128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1"/>
                      <a:pt x="14" y="132"/>
                      <a:pt x="12" y="132"/>
                    </a:cubicBezTo>
                    <a:close/>
                  </a:path>
                </a:pathLst>
              </a:custGeom>
              <a:solidFill>
                <a:srgbClr val="666666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25516C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25516C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8" name="Google Shape;218;g2b3cc28cddf_0_526"/>
              <p:cNvSpPr/>
              <p:nvPr/>
            </p:nvSpPr>
            <p:spPr>
              <a:xfrm>
                <a:off x="7209689" y="1954149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7"/>
                      <a:pt x="0" y="11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1"/>
                    </a:cubicBezTo>
                    <a:cubicBezTo>
                      <a:pt x="175" y="17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rgbClr val="666666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25516C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25516C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9" name="Google Shape;219;g2b3cc28cddf_0_526"/>
              <p:cNvSpPr/>
              <p:nvPr/>
            </p:nvSpPr>
            <p:spPr>
              <a:xfrm>
                <a:off x="7127411" y="2150197"/>
                <a:ext cx="76068" cy="75625"/>
              </a:xfrm>
              <a:custGeom>
                <a:rect b="b" l="l" r="r" t="t"/>
                <a:pathLst>
                  <a:path extrusionOk="0" h="132" w="133">
                    <a:moveTo>
                      <a:pt x="121" y="132"/>
                    </a:moveTo>
                    <a:cubicBezTo>
                      <a:pt x="119" y="132"/>
                      <a:pt x="116" y="131"/>
                      <a:pt x="114" y="129"/>
                    </a:cubicBezTo>
                    <a:cubicBezTo>
                      <a:pt x="5" y="19"/>
                      <a:pt x="5" y="19"/>
                      <a:pt x="5" y="19"/>
                    </a:cubicBezTo>
                    <a:cubicBezTo>
                      <a:pt x="0" y="15"/>
                      <a:pt x="0" y="8"/>
                      <a:pt x="5" y="4"/>
                    </a:cubicBezTo>
                    <a:cubicBezTo>
                      <a:pt x="9" y="0"/>
                      <a:pt x="15" y="0"/>
                      <a:pt x="20" y="4"/>
                    </a:cubicBezTo>
                    <a:cubicBezTo>
                      <a:pt x="129" y="114"/>
                      <a:pt x="129" y="114"/>
                      <a:pt x="129" y="114"/>
                    </a:cubicBezTo>
                    <a:cubicBezTo>
                      <a:pt x="133" y="118"/>
                      <a:pt x="133" y="124"/>
                      <a:pt x="129" y="129"/>
                    </a:cubicBezTo>
                    <a:cubicBezTo>
                      <a:pt x="127" y="131"/>
                      <a:pt x="124" y="132"/>
                      <a:pt x="121" y="132"/>
                    </a:cubicBezTo>
                    <a:close/>
                  </a:path>
                </a:pathLst>
              </a:custGeom>
              <a:solidFill>
                <a:srgbClr val="666666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25516C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25516C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20" name="Google Shape;220;g2b3cc28cddf_0_526"/>
              <p:cNvSpPr/>
              <p:nvPr/>
            </p:nvSpPr>
            <p:spPr>
              <a:xfrm>
                <a:off x="6671888" y="2150863"/>
                <a:ext cx="76068" cy="74960"/>
              </a:xfrm>
              <a:custGeom>
                <a:rect b="b" l="l" r="r" t="t"/>
                <a:pathLst>
                  <a:path extrusionOk="0" h="131" w="133">
                    <a:moveTo>
                      <a:pt x="12" y="131"/>
                    </a:moveTo>
                    <a:cubicBezTo>
                      <a:pt x="9" y="131"/>
                      <a:pt x="7" y="130"/>
                      <a:pt x="5" y="128"/>
                    </a:cubicBezTo>
                    <a:cubicBezTo>
                      <a:pt x="0" y="124"/>
                      <a:pt x="0" y="117"/>
                      <a:pt x="5" y="113"/>
                    </a:cubicBezTo>
                    <a:cubicBezTo>
                      <a:pt x="114" y="4"/>
                      <a:pt x="114" y="4"/>
                      <a:pt x="114" y="4"/>
                    </a:cubicBezTo>
                    <a:cubicBezTo>
                      <a:pt x="118" y="0"/>
                      <a:pt x="125" y="0"/>
                      <a:pt x="129" y="4"/>
                    </a:cubicBezTo>
                    <a:cubicBezTo>
                      <a:pt x="133" y="8"/>
                      <a:pt x="133" y="14"/>
                      <a:pt x="129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0"/>
                      <a:pt x="15" y="131"/>
                      <a:pt x="12" y="131"/>
                    </a:cubicBezTo>
                    <a:close/>
                  </a:path>
                </a:pathLst>
              </a:custGeom>
              <a:solidFill>
                <a:srgbClr val="666666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25516C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25516C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21" name="Google Shape;221;g2b3cc28cddf_0_526"/>
              <p:cNvSpPr/>
              <p:nvPr/>
            </p:nvSpPr>
            <p:spPr>
              <a:xfrm>
                <a:off x="6565437" y="1954593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6"/>
                      <a:pt x="0" y="10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0"/>
                    </a:cubicBezTo>
                    <a:cubicBezTo>
                      <a:pt x="175" y="16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rgbClr val="666666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25516C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25516C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22" name="Google Shape;222;g2b3cc28cddf_0_526"/>
              <p:cNvSpPr/>
              <p:nvPr/>
            </p:nvSpPr>
            <p:spPr>
              <a:xfrm>
                <a:off x="6671888" y="1694896"/>
                <a:ext cx="75403" cy="74960"/>
              </a:xfrm>
              <a:custGeom>
                <a:rect b="b" l="l" r="r" t="t"/>
                <a:pathLst>
                  <a:path extrusionOk="0" h="131" w="132">
                    <a:moveTo>
                      <a:pt x="121" y="131"/>
                    </a:moveTo>
                    <a:cubicBezTo>
                      <a:pt x="118" y="131"/>
                      <a:pt x="115" y="130"/>
                      <a:pt x="113" y="128"/>
                    </a:cubicBezTo>
                    <a:cubicBezTo>
                      <a:pt x="4" y="19"/>
                      <a:pt x="4" y="19"/>
                      <a:pt x="4" y="19"/>
                    </a:cubicBezTo>
                    <a:cubicBezTo>
                      <a:pt x="0" y="14"/>
                      <a:pt x="0" y="8"/>
                      <a:pt x="4" y="4"/>
                    </a:cubicBezTo>
                    <a:cubicBezTo>
                      <a:pt x="8" y="0"/>
                      <a:pt x="15" y="0"/>
                      <a:pt x="19" y="4"/>
                    </a:cubicBezTo>
                    <a:cubicBezTo>
                      <a:pt x="128" y="113"/>
                      <a:pt x="128" y="113"/>
                      <a:pt x="128" y="113"/>
                    </a:cubicBezTo>
                    <a:cubicBezTo>
                      <a:pt x="132" y="117"/>
                      <a:pt x="132" y="124"/>
                      <a:pt x="128" y="128"/>
                    </a:cubicBezTo>
                    <a:cubicBezTo>
                      <a:pt x="126" y="130"/>
                      <a:pt x="124" y="131"/>
                      <a:pt x="121" y="131"/>
                    </a:cubicBezTo>
                    <a:close/>
                  </a:path>
                </a:pathLst>
              </a:custGeom>
              <a:solidFill>
                <a:srgbClr val="666666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25516C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25516C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23" name="Google Shape;223;g2b3cc28cddf_0_526"/>
              <p:cNvSpPr/>
              <p:nvPr/>
            </p:nvSpPr>
            <p:spPr>
              <a:xfrm>
                <a:off x="6931363" y="1588001"/>
                <a:ext cx="11976" cy="100020"/>
              </a:xfrm>
              <a:custGeom>
                <a:rect b="b" l="l" r="r" t="t"/>
                <a:pathLst>
                  <a:path extrusionOk="0" h="175" w="21">
                    <a:moveTo>
                      <a:pt x="11" y="175"/>
                    </a:moveTo>
                    <a:cubicBezTo>
                      <a:pt x="5" y="175"/>
                      <a:pt x="0" y="171"/>
                      <a:pt x="0" y="165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0" y="4"/>
                      <a:pt x="5" y="0"/>
                      <a:pt x="11" y="0"/>
                    </a:cubicBezTo>
                    <a:cubicBezTo>
                      <a:pt x="17" y="0"/>
                      <a:pt x="21" y="4"/>
                      <a:pt x="21" y="10"/>
                    </a:cubicBezTo>
                    <a:cubicBezTo>
                      <a:pt x="21" y="165"/>
                      <a:pt x="21" y="165"/>
                      <a:pt x="21" y="165"/>
                    </a:cubicBezTo>
                    <a:cubicBezTo>
                      <a:pt x="21" y="171"/>
                      <a:pt x="17" y="175"/>
                      <a:pt x="11" y="175"/>
                    </a:cubicBezTo>
                    <a:close/>
                  </a:path>
                </a:pathLst>
              </a:custGeom>
              <a:solidFill>
                <a:srgbClr val="666666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25516C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25516C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24" name="Google Shape;224;g2b3cc28cddf_0_526"/>
              <p:cNvSpPr/>
              <p:nvPr/>
            </p:nvSpPr>
            <p:spPr>
              <a:xfrm>
                <a:off x="6847311" y="2280157"/>
                <a:ext cx="180080" cy="25726"/>
              </a:xfrm>
              <a:custGeom>
                <a:rect b="b" l="l" r="r" t="t"/>
                <a:pathLst>
                  <a:path extrusionOk="0" h="45" w="315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293" y="45"/>
                      <a:pt x="293" y="45"/>
                      <a:pt x="293" y="45"/>
                    </a:cubicBezTo>
                    <a:cubicBezTo>
                      <a:pt x="305" y="45"/>
                      <a:pt x="315" y="35"/>
                      <a:pt x="315" y="23"/>
                    </a:cubicBezTo>
                    <a:cubicBezTo>
                      <a:pt x="315" y="23"/>
                      <a:pt x="315" y="23"/>
                      <a:pt x="315" y="23"/>
                    </a:cubicBezTo>
                    <a:cubicBezTo>
                      <a:pt x="315" y="11"/>
                      <a:pt x="305" y="0"/>
                      <a:pt x="293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1"/>
                      <a:pt x="0" y="23"/>
                    </a:cubicBezTo>
                    <a:close/>
                  </a:path>
                </a:pathLst>
              </a:custGeom>
              <a:solidFill>
                <a:srgbClr val="666666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25516C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25516C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25" name="Google Shape;225;g2b3cc28cddf_0_526"/>
              <p:cNvSpPr/>
              <p:nvPr/>
            </p:nvSpPr>
            <p:spPr>
              <a:xfrm>
                <a:off x="6851968" y="2318524"/>
                <a:ext cx="170766" cy="25726"/>
              </a:xfrm>
              <a:custGeom>
                <a:rect b="b" l="l" r="r" t="t"/>
                <a:pathLst>
                  <a:path extrusionOk="0" h="45" w="299">
                    <a:moveTo>
                      <a:pt x="0" y="22"/>
                    </a:moveTo>
                    <a:cubicBezTo>
                      <a:pt x="0" y="35"/>
                      <a:pt x="10" y="45"/>
                      <a:pt x="23" y="45"/>
                    </a:cubicBezTo>
                    <a:cubicBezTo>
                      <a:pt x="277" y="45"/>
                      <a:pt x="277" y="45"/>
                      <a:pt x="277" y="45"/>
                    </a:cubicBezTo>
                    <a:cubicBezTo>
                      <a:pt x="289" y="45"/>
                      <a:pt x="299" y="35"/>
                      <a:pt x="299" y="22"/>
                    </a:cubicBezTo>
                    <a:cubicBezTo>
                      <a:pt x="299" y="22"/>
                      <a:pt x="299" y="22"/>
                      <a:pt x="299" y="22"/>
                    </a:cubicBezTo>
                    <a:cubicBezTo>
                      <a:pt x="299" y="10"/>
                      <a:pt x="289" y="0"/>
                      <a:pt x="277" y="0"/>
                    </a:cubicBezTo>
                    <a:cubicBezTo>
                      <a:pt x="23" y="0"/>
                      <a:pt x="23" y="0"/>
                      <a:pt x="23" y="0"/>
                    </a:cubicBezTo>
                    <a:cubicBezTo>
                      <a:pt x="10" y="0"/>
                      <a:pt x="0" y="10"/>
                      <a:pt x="0" y="22"/>
                    </a:cubicBezTo>
                    <a:close/>
                  </a:path>
                </a:pathLst>
              </a:custGeom>
              <a:solidFill>
                <a:srgbClr val="666666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25516C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25516C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26" name="Google Shape;226;g2b3cc28cddf_0_526"/>
              <p:cNvSpPr/>
              <p:nvPr/>
            </p:nvSpPr>
            <p:spPr>
              <a:xfrm>
                <a:off x="6876364" y="2356225"/>
                <a:ext cx="122419" cy="25726"/>
              </a:xfrm>
              <a:custGeom>
                <a:rect b="b" l="l" r="r" t="t"/>
                <a:pathLst>
                  <a:path extrusionOk="0" h="45" w="214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192" y="45"/>
                      <a:pt x="192" y="45"/>
                      <a:pt x="192" y="45"/>
                    </a:cubicBezTo>
                    <a:cubicBezTo>
                      <a:pt x="204" y="45"/>
                      <a:pt x="214" y="35"/>
                      <a:pt x="214" y="23"/>
                    </a:cubicBezTo>
                    <a:cubicBezTo>
                      <a:pt x="214" y="23"/>
                      <a:pt x="214" y="23"/>
                      <a:pt x="214" y="23"/>
                    </a:cubicBezTo>
                    <a:cubicBezTo>
                      <a:pt x="214" y="10"/>
                      <a:pt x="204" y="0"/>
                      <a:pt x="192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0"/>
                      <a:pt x="0" y="23"/>
                    </a:cubicBezTo>
                    <a:close/>
                  </a:path>
                </a:pathLst>
              </a:custGeom>
              <a:solidFill>
                <a:srgbClr val="666666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25516C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25516C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227" name="Google Shape;227;g2b3cc28cddf_0_526"/>
          <p:cNvSpPr txBox="1"/>
          <p:nvPr>
            <p:ph idx="4294967295" type="title"/>
          </p:nvPr>
        </p:nvSpPr>
        <p:spPr>
          <a:xfrm>
            <a:off x="-36000" y="0"/>
            <a:ext cx="9180000" cy="661800"/>
          </a:xfrm>
          <a:prstGeom prst="rect">
            <a:avLst/>
          </a:prstGeom>
          <a:solidFill>
            <a:schemeClr val="dk1"/>
          </a:solidFill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300">
                <a:latin typeface="Muli"/>
                <a:ea typeface="Muli"/>
                <a:cs typeface="Muli"/>
                <a:sym typeface="Muli"/>
              </a:rPr>
              <a:t>Introduction</a:t>
            </a:r>
            <a:endParaRPr sz="2300">
              <a:latin typeface="Muli"/>
              <a:ea typeface="Muli"/>
              <a:cs typeface="Muli"/>
              <a:sym typeface="Muli"/>
            </a:endParaRPr>
          </a:p>
        </p:txBody>
      </p:sp>
      <p:grpSp>
        <p:nvGrpSpPr>
          <p:cNvPr id="228" name="Google Shape;228;g2b3cc28cddf_0_526"/>
          <p:cNvGrpSpPr/>
          <p:nvPr/>
        </p:nvGrpSpPr>
        <p:grpSpPr>
          <a:xfrm>
            <a:off x="263104" y="580107"/>
            <a:ext cx="407743" cy="391135"/>
            <a:chOff x="5233525" y="4954450"/>
            <a:chExt cx="538275" cy="516350"/>
          </a:xfrm>
        </p:grpSpPr>
        <p:sp>
          <p:nvSpPr>
            <p:cNvPr id="229" name="Google Shape;229;g2b3cc28cddf_0_526"/>
            <p:cNvSpPr/>
            <p:nvPr/>
          </p:nvSpPr>
          <p:spPr>
            <a:xfrm>
              <a:off x="5637825" y="4954450"/>
              <a:ext cx="89525" cy="89525"/>
            </a:xfrm>
            <a:custGeom>
              <a:rect b="b" l="l" r="r" t="t"/>
              <a:pathLst>
                <a:path extrusionOk="0" fill="none" h="3581" w="3581">
                  <a:moveTo>
                    <a:pt x="1023" y="3410"/>
                  </a:moveTo>
                  <a:lnTo>
                    <a:pt x="1023" y="3410"/>
                  </a:lnTo>
                  <a:lnTo>
                    <a:pt x="1193" y="3483"/>
                  </a:lnTo>
                  <a:lnTo>
                    <a:pt x="1388" y="3532"/>
                  </a:lnTo>
                  <a:lnTo>
                    <a:pt x="1583" y="3556"/>
                  </a:lnTo>
                  <a:lnTo>
                    <a:pt x="1778" y="3581"/>
                  </a:lnTo>
                  <a:lnTo>
                    <a:pt x="1778" y="3581"/>
                  </a:lnTo>
                  <a:lnTo>
                    <a:pt x="1973" y="3556"/>
                  </a:lnTo>
                  <a:lnTo>
                    <a:pt x="2143" y="3532"/>
                  </a:lnTo>
                  <a:lnTo>
                    <a:pt x="2314" y="3508"/>
                  </a:lnTo>
                  <a:lnTo>
                    <a:pt x="2484" y="3435"/>
                  </a:lnTo>
                  <a:lnTo>
                    <a:pt x="2630" y="3361"/>
                  </a:lnTo>
                  <a:lnTo>
                    <a:pt x="2776" y="3264"/>
                  </a:lnTo>
                  <a:lnTo>
                    <a:pt x="2923" y="3167"/>
                  </a:lnTo>
                  <a:lnTo>
                    <a:pt x="3044" y="3045"/>
                  </a:lnTo>
                  <a:lnTo>
                    <a:pt x="3166" y="2923"/>
                  </a:lnTo>
                  <a:lnTo>
                    <a:pt x="3264" y="2801"/>
                  </a:lnTo>
                  <a:lnTo>
                    <a:pt x="3361" y="2631"/>
                  </a:lnTo>
                  <a:lnTo>
                    <a:pt x="3434" y="2485"/>
                  </a:lnTo>
                  <a:lnTo>
                    <a:pt x="3483" y="2314"/>
                  </a:lnTo>
                  <a:lnTo>
                    <a:pt x="3531" y="2144"/>
                  </a:lnTo>
                  <a:lnTo>
                    <a:pt x="3556" y="1973"/>
                  </a:lnTo>
                  <a:lnTo>
                    <a:pt x="3580" y="1803"/>
                  </a:lnTo>
                  <a:lnTo>
                    <a:pt x="3580" y="1803"/>
                  </a:lnTo>
                  <a:lnTo>
                    <a:pt x="3556" y="1608"/>
                  </a:lnTo>
                  <a:lnTo>
                    <a:pt x="3531" y="1437"/>
                  </a:lnTo>
                  <a:lnTo>
                    <a:pt x="3483" y="1267"/>
                  </a:lnTo>
                  <a:lnTo>
                    <a:pt x="3434" y="1096"/>
                  </a:lnTo>
                  <a:lnTo>
                    <a:pt x="3361" y="950"/>
                  </a:lnTo>
                  <a:lnTo>
                    <a:pt x="3264" y="804"/>
                  </a:lnTo>
                  <a:lnTo>
                    <a:pt x="3166" y="658"/>
                  </a:lnTo>
                  <a:lnTo>
                    <a:pt x="3044" y="536"/>
                  </a:lnTo>
                  <a:lnTo>
                    <a:pt x="2923" y="414"/>
                  </a:lnTo>
                  <a:lnTo>
                    <a:pt x="2776" y="317"/>
                  </a:lnTo>
                  <a:lnTo>
                    <a:pt x="2630" y="220"/>
                  </a:lnTo>
                  <a:lnTo>
                    <a:pt x="2484" y="147"/>
                  </a:lnTo>
                  <a:lnTo>
                    <a:pt x="2314" y="98"/>
                  </a:lnTo>
                  <a:lnTo>
                    <a:pt x="2143" y="49"/>
                  </a:lnTo>
                  <a:lnTo>
                    <a:pt x="1973" y="25"/>
                  </a:lnTo>
                  <a:lnTo>
                    <a:pt x="1778" y="0"/>
                  </a:lnTo>
                  <a:lnTo>
                    <a:pt x="1778" y="0"/>
                  </a:lnTo>
                  <a:lnTo>
                    <a:pt x="1607" y="25"/>
                  </a:lnTo>
                  <a:lnTo>
                    <a:pt x="1437" y="49"/>
                  </a:lnTo>
                  <a:lnTo>
                    <a:pt x="1266" y="98"/>
                  </a:lnTo>
                  <a:lnTo>
                    <a:pt x="1096" y="147"/>
                  </a:lnTo>
                  <a:lnTo>
                    <a:pt x="925" y="220"/>
                  </a:lnTo>
                  <a:lnTo>
                    <a:pt x="779" y="317"/>
                  </a:lnTo>
                  <a:lnTo>
                    <a:pt x="658" y="414"/>
                  </a:lnTo>
                  <a:lnTo>
                    <a:pt x="536" y="536"/>
                  </a:lnTo>
                  <a:lnTo>
                    <a:pt x="414" y="658"/>
                  </a:lnTo>
                  <a:lnTo>
                    <a:pt x="317" y="804"/>
                  </a:lnTo>
                  <a:lnTo>
                    <a:pt x="219" y="950"/>
                  </a:lnTo>
                  <a:lnTo>
                    <a:pt x="146" y="1096"/>
                  </a:lnTo>
                  <a:lnTo>
                    <a:pt x="73" y="1267"/>
                  </a:lnTo>
                  <a:lnTo>
                    <a:pt x="49" y="1437"/>
                  </a:lnTo>
                  <a:lnTo>
                    <a:pt x="24" y="1608"/>
                  </a:lnTo>
                  <a:lnTo>
                    <a:pt x="0" y="1803"/>
                  </a:lnTo>
                  <a:lnTo>
                    <a:pt x="0" y="1803"/>
                  </a:lnTo>
                  <a:lnTo>
                    <a:pt x="24" y="2071"/>
                  </a:lnTo>
                  <a:lnTo>
                    <a:pt x="97" y="2339"/>
                  </a:lnTo>
                  <a:lnTo>
                    <a:pt x="195" y="2582"/>
                  </a:lnTo>
                  <a:lnTo>
                    <a:pt x="317" y="2801"/>
                  </a:lnTo>
                </a:path>
              </a:pathLst>
            </a:custGeom>
            <a:noFill/>
            <a:ln cap="rnd" cmpd="sng" w="12175">
              <a:solidFill>
                <a:srgbClr val="FF98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0" name="Google Shape;230;g2b3cc28cddf_0_526"/>
            <p:cNvSpPr/>
            <p:nvPr/>
          </p:nvSpPr>
          <p:spPr>
            <a:xfrm>
              <a:off x="5323025" y="4980625"/>
              <a:ext cx="88925" cy="88925"/>
            </a:xfrm>
            <a:custGeom>
              <a:rect b="b" l="l" r="r" t="t"/>
              <a:pathLst>
                <a:path extrusionOk="0" fill="none" h="3557" w="3557">
                  <a:moveTo>
                    <a:pt x="3191" y="2850"/>
                  </a:moveTo>
                  <a:lnTo>
                    <a:pt x="3191" y="2850"/>
                  </a:lnTo>
                  <a:lnTo>
                    <a:pt x="3313" y="2680"/>
                  </a:lnTo>
                  <a:lnTo>
                    <a:pt x="3410" y="2509"/>
                  </a:lnTo>
                  <a:lnTo>
                    <a:pt x="3483" y="2314"/>
                  </a:lnTo>
                  <a:lnTo>
                    <a:pt x="3532" y="2095"/>
                  </a:lnTo>
                  <a:lnTo>
                    <a:pt x="3532" y="2095"/>
                  </a:lnTo>
                  <a:lnTo>
                    <a:pt x="3556" y="1925"/>
                  </a:lnTo>
                  <a:lnTo>
                    <a:pt x="3556" y="1730"/>
                  </a:lnTo>
                  <a:lnTo>
                    <a:pt x="3556" y="1559"/>
                  </a:lnTo>
                  <a:lnTo>
                    <a:pt x="3508" y="1389"/>
                  </a:lnTo>
                  <a:lnTo>
                    <a:pt x="3459" y="1218"/>
                  </a:lnTo>
                  <a:lnTo>
                    <a:pt x="3410" y="1072"/>
                  </a:lnTo>
                  <a:lnTo>
                    <a:pt x="3337" y="902"/>
                  </a:lnTo>
                  <a:lnTo>
                    <a:pt x="3240" y="756"/>
                  </a:lnTo>
                  <a:lnTo>
                    <a:pt x="3142" y="634"/>
                  </a:lnTo>
                  <a:lnTo>
                    <a:pt x="3021" y="512"/>
                  </a:lnTo>
                  <a:lnTo>
                    <a:pt x="2899" y="390"/>
                  </a:lnTo>
                  <a:lnTo>
                    <a:pt x="2753" y="293"/>
                  </a:lnTo>
                  <a:lnTo>
                    <a:pt x="2606" y="196"/>
                  </a:lnTo>
                  <a:lnTo>
                    <a:pt x="2436" y="122"/>
                  </a:lnTo>
                  <a:lnTo>
                    <a:pt x="2266" y="74"/>
                  </a:lnTo>
                  <a:lnTo>
                    <a:pt x="2095" y="25"/>
                  </a:lnTo>
                  <a:lnTo>
                    <a:pt x="2095" y="25"/>
                  </a:lnTo>
                  <a:lnTo>
                    <a:pt x="1925" y="1"/>
                  </a:lnTo>
                  <a:lnTo>
                    <a:pt x="1730" y="1"/>
                  </a:lnTo>
                  <a:lnTo>
                    <a:pt x="1559" y="1"/>
                  </a:lnTo>
                  <a:lnTo>
                    <a:pt x="1389" y="25"/>
                  </a:lnTo>
                  <a:lnTo>
                    <a:pt x="1218" y="74"/>
                  </a:lnTo>
                  <a:lnTo>
                    <a:pt x="1072" y="147"/>
                  </a:lnTo>
                  <a:lnTo>
                    <a:pt x="902" y="220"/>
                  </a:lnTo>
                  <a:lnTo>
                    <a:pt x="756" y="317"/>
                  </a:lnTo>
                  <a:lnTo>
                    <a:pt x="634" y="415"/>
                  </a:lnTo>
                  <a:lnTo>
                    <a:pt x="512" y="537"/>
                  </a:lnTo>
                  <a:lnTo>
                    <a:pt x="390" y="658"/>
                  </a:lnTo>
                  <a:lnTo>
                    <a:pt x="293" y="804"/>
                  </a:lnTo>
                  <a:lnTo>
                    <a:pt x="195" y="951"/>
                  </a:lnTo>
                  <a:lnTo>
                    <a:pt x="122" y="1097"/>
                  </a:lnTo>
                  <a:lnTo>
                    <a:pt x="74" y="1267"/>
                  </a:lnTo>
                  <a:lnTo>
                    <a:pt x="25" y="1462"/>
                  </a:lnTo>
                  <a:lnTo>
                    <a:pt x="25" y="1462"/>
                  </a:lnTo>
                  <a:lnTo>
                    <a:pt x="1" y="1633"/>
                  </a:lnTo>
                  <a:lnTo>
                    <a:pt x="1" y="1803"/>
                  </a:lnTo>
                  <a:lnTo>
                    <a:pt x="1" y="1998"/>
                  </a:lnTo>
                  <a:lnTo>
                    <a:pt x="25" y="2168"/>
                  </a:lnTo>
                  <a:lnTo>
                    <a:pt x="74" y="2339"/>
                  </a:lnTo>
                  <a:lnTo>
                    <a:pt x="147" y="2485"/>
                  </a:lnTo>
                  <a:lnTo>
                    <a:pt x="220" y="2655"/>
                  </a:lnTo>
                  <a:lnTo>
                    <a:pt x="317" y="2777"/>
                  </a:lnTo>
                  <a:lnTo>
                    <a:pt x="415" y="2923"/>
                  </a:lnTo>
                  <a:lnTo>
                    <a:pt x="536" y="3045"/>
                  </a:lnTo>
                  <a:lnTo>
                    <a:pt x="658" y="3167"/>
                  </a:lnTo>
                  <a:lnTo>
                    <a:pt x="804" y="3264"/>
                  </a:lnTo>
                  <a:lnTo>
                    <a:pt x="950" y="3362"/>
                  </a:lnTo>
                  <a:lnTo>
                    <a:pt x="1096" y="3435"/>
                  </a:lnTo>
                  <a:lnTo>
                    <a:pt x="1267" y="3483"/>
                  </a:lnTo>
                  <a:lnTo>
                    <a:pt x="1462" y="3532"/>
                  </a:lnTo>
                  <a:lnTo>
                    <a:pt x="1462" y="3532"/>
                  </a:lnTo>
                  <a:lnTo>
                    <a:pt x="1705" y="3557"/>
                  </a:lnTo>
                  <a:lnTo>
                    <a:pt x="1973" y="3557"/>
                  </a:lnTo>
                  <a:lnTo>
                    <a:pt x="2217" y="3508"/>
                  </a:lnTo>
                  <a:lnTo>
                    <a:pt x="2460" y="3435"/>
                  </a:lnTo>
                </a:path>
              </a:pathLst>
            </a:custGeom>
            <a:noFill/>
            <a:ln cap="rnd" cmpd="sng" w="12175">
              <a:solidFill>
                <a:srgbClr val="FF98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1" name="Google Shape;231;g2b3cc28cddf_0_526"/>
            <p:cNvSpPr/>
            <p:nvPr/>
          </p:nvSpPr>
          <p:spPr>
            <a:xfrm>
              <a:off x="5233525" y="5255225"/>
              <a:ext cx="89525" cy="89525"/>
            </a:xfrm>
            <a:custGeom>
              <a:rect b="b" l="l" r="r" t="t"/>
              <a:pathLst>
                <a:path extrusionOk="0" fill="none" h="3581" w="3581">
                  <a:moveTo>
                    <a:pt x="3215" y="707"/>
                  </a:moveTo>
                  <a:lnTo>
                    <a:pt x="3215" y="707"/>
                  </a:lnTo>
                  <a:lnTo>
                    <a:pt x="3093" y="585"/>
                  </a:lnTo>
                  <a:lnTo>
                    <a:pt x="2972" y="464"/>
                  </a:lnTo>
                  <a:lnTo>
                    <a:pt x="2850" y="342"/>
                  </a:lnTo>
                  <a:lnTo>
                    <a:pt x="2679" y="244"/>
                  </a:lnTo>
                  <a:lnTo>
                    <a:pt x="2679" y="244"/>
                  </a:lnTo>
                  <a:lnTo>
                    <a:pt x="2533" y="171"/>
                  </a:lnTo>
                  <a:lnTo>
                    <a:pt x="2363" y="98"/>
                  </a:lnTo>
                  <a:lnTo>
                    <a:pt x="2192" y="50"/>
                  </a:lnTo>
                  <a:lnTo>
                    <a:pt x="2022" y="25"/>
                  </a:lnTo>
                  <a:lnTo>
                    <a:pt x="1851" y="1"/>
                  </a:lnTo>
                  <a:lnTo>
                    <a:pt x="1681" y="25"/>
                  </a:lnTo>
                  <a:lnTo>
                    <a:pt x="1510" y="25"/>
                  </a:lnTo>
                  <a:lnTo>
                    <a:pt x="1340" y="74"/>
                  </a:lnTo>
                  <a:lnTo>
                    <a:pt x="1169" y="123"/>
                  </a:lnTo>
                  <a:lnTo>
                    <a:pt x="1023" y="196"/>
                  </a:lnTo>
                  <a:lnTo>
                    <a:pt x="877" y="269"/>
                  </a:lnTo>
                  <a:lnTo>
                    <a:pt x="731" y="366"/>
                  </a:lnTo>
                  <a:lnTo>
                    <a:pt x="585" y="488"/>
                  </a:lnTo>
                  <a:lnTo>
                    <a:pt x="463" y="610"/>
                  </a:lnTo>
                  <a:lnTo>
                    <a:pt x="341" y="731"/>
                  </a:lnTo>
                  <a:lnTo>
                    <a:pt x="244" y="902"/>
                  </a:lnTo>
                  <a:lnTo>
                    <a:pt x="244" y="902"/>
                  </a:lnTo>
                  <a:lnTo>
                    <a:pt x="171" y="1048"/>
                  </a:lnTo>
                  <a:lnTo>
                    <a:pt x="98" y="1219"/>
                  </a:lnTo>
                  <a:lnTo>
                    <a:pt x="49" y="1389"/>
                  </a:lnTo>
                  <a:lnTo>
                    <a:pt x="25" y="1560"/>
                  </a:lnTo>
                  <a:lnTo>
                    <a:pt x="0" y="1730"/>
                  </a:lnTo>
                  <a:lnTo>
                    <a:pt x="0" y="1900"/>
                  </a:lnTo>
                  <a:lnTo>
                    <a:pt x="25" y="2071"/>
                  </a:lnTo>
                  <a:lnTo>
                    <a:pt x="73" y="2241"/>
                  </a:lnTo>
                  <a:lnTo>
                    <a:pt x="122" y="2412"/>
                  </a:lnTo>
                  <a:lnTo>
                    <a:pt x="195" y="2558"/>
                  </a:lnTo>
                  <a:lnTo>
                    <a:pt x="268" y="2729"/>
                  </a:lnTo>
                  <a:lnTo>
                    <a:pt x="366" y="2850"/>
                  </a:lnTo>
                  <a:lnTo>
                    <a:pt x="463" y="2996"/>
                  </a:lnTo>
                  <a:lnTo>
                    <a:pt x="609" y="3118"/>
                  </a:lnTo>
                  <a:lnTo>
                    <a:pt x="731" y="3240"/>
                  </a:lnTo>
                  <a:lnTo>
                    <a:pt x="901" y="3337"/>
                  </a:lnTo>
                  <a:lnTo>
                    <a:pt x="901" y="3337"/>
                  </a:lnTo>
                  <a:lnTo>
                    <a:pt x="1048" y="3410"/>
                  </a:lnTo>
                  <a:lnTo>
                    <a:pt x="1218" y="3484"/>
                  </a:lnTo>
                  <a:lnTo>
                    <a:pt x="1389" y="3532"/>
                  </a:lnTo>
                  <a:lnTo>
                    <a:pt x="1559" y="3557"/>
                  </a:lnTo>
                  <a:lnTo>
                    <a:pt x="1730" y="3581"/>
                  </a:lnTo>
                  <a:lnTo>
                    <a:pt x="1900" y="3581"/>
                  </a:lnTo>
                  <a:lnTo>
                    <a:pt x="2071" y="3557"/>
                  </a:lnTo>
                  <a:lnTo>
                    <a:pt x="2241" y="3508"/>
                  </a:lnTo>
                  <a:lnTo>
                    <a:pt x="2411" y="3459"/>
                  </a:lnTo>
                  <a:lnTo>
                    <a:pt x="2558" y="3410"/>
                  </a:lnTo>
                  <a:lnTo>
                    <a:pt x="2704" y="3313"/>
                  </a:lnTo>
                  <a:lnTo>
                    <a:pt x="2850" y="3216"/>
                  </a:lnTo>
                  <a:lnTo>
                    <a:pt x="2996" y="3118"/>
                  </a:lnTo>
                  <a:lnTo>
                    <a:pt x="3118" y="2996"/>
                  </a:lnTo>
                  <a:lnTo>
                    <a:pt x="3240" y="2850"/>
                  </a:lnTo>
                  <a:lnTo>
                    <a:pt x="3337" y="2704"/>
                  </a:lnTo>
                  <a:lnTo>
                    <a:pt x="3337" y="2704"/>
                  </a:lnTo>
                  <a:lnTo>
                    <a:pt x="3459" y="2412"/>
                  </a:lnTo>
                  <a:lnTo>
                    <a:pt x="3532" y="2144"/>
                  </a:lnTo>
                  <a:lnTo>
                    <a:pt x="3581" y="1852"/>
                  </a:lnTo>
                  <a:lnTo>
                    <a:pt x="3556" y="1560"/>
                  </a:lnTo>
                </a:path>
              </a:pathLst>
            </a:custGeom>
            <a:noFill/>
            <a:ln cap="rnd" cmpd="sng" w="12175">
              <a:solidFill>
                <a:srgbClr val="FF98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2" name="Google Shape;232;g2b3cc28cddf_0_526"/>
            <p:cNvSpPr/>
            <p:nvPr/>
          </p:nvSpPr>
          <p:spPr>
            <a:xfrm>
              <a:off x="5453325" y="5382475"/>
              <a:ext cx="88925" cy="88325"/>
            </a:xfrm>
            <a:custGeom>
              <a:rect b="b" l="l" r="r" t="t"/>
              <a:pathLst>
                <a:path extrusionOk="0" fill="none" h="3533" w="3557">
                  <a:moveTo>
                    <a:pt x="1389" y="1"/>
                  </a:moveTo>
                  <a:lnTo>
                    <a:pt x="1389" y="1"/>
                  </a:lnTo>
                  <a:lnTo>
                    <a:pt x="1194" y="50"/>
                  </a:lnTo>
                  <a:lnTo>
                    <a:pt x="999" y="147"/>
                  </a:lnTo>
                  <a:lnTo>
                    <a:pt x="804" y="245"/>
                  </a:lnTo>
                  <a:lnTo>
                    <a:pt x="634" y="366"/>
                  </a:lnTo>
                  <a:lnTo>
                    <a:pt x="634" y="366"/>
                  </a:lnTo>
                  <a:lnTo>
                    <a:pt x="488" y="488"/>
                  </a:lnTo>
                  <a:lnTo>
                    <a:pt x="390" y="634"/>
                  </a:lnTo>
                  <a:lnTo>
                    <a:pt x="268" y="780"/>
                  </a:lnTo>
                  <a:lnTo>
                    <a:pt x="195" y="926"/>
                  </a:lnTo>
                  <a:lnTo>
                    <a:pt x="122" y="1073"/>
                  </a:lnTo>
                  <a:lnTo>
                    <a:pt x="74" y="1243"/>
                  </a:lnTo>
                  <a:lnTo>
                    <a:pt x="25" y="1414"/>
                  </a:lnTo>
                  <a:lnTo>
                    <a:pt x="0" y="1584"/>
                  </a:lnTo>
                  <a:lnTo>
                    <a:pt x="0" y="1755"/>
                  </a:lnTo>
                  <a:lnTo>
                    <a:pt x="0" y="1925"/>
                  </a:lnTo>
                  <a:lnTo>
                    <a:pt x="25" y="2096"/>
                  </a:lnTo>
                  <a:lnTo>
                    <a:pt x="74" y="2266"/>
                  </a:lnTo>
                  <a:lnTo>
                    <a:pt x="122" y="2412"/>
                  </a:lnTo>
                  <a:lnTo>
                    <a:pt x="195" y="2583"/>
                  </a:lnTo>
                  <a:lnTo>
                    <a:pt x="293" y="2729"/>
                  </a:lnTo>
                  <a:lnTo>
                    <a:pt x="415" y="2875"/>
                  </a:lnTo>
                  <a:lnTo>
                    <a:pt x="415" y="2875"/>
                  </a:lnTo>
                  <a:lnTo>
                    <a:pt x="536" y="3021"/>
                  </a:lnTo>
                  <a:lnTo>
                    <a:pt x="658" y="3143"/>
                  </a:lnTo>
                  <a:lnTo>
                    <a:pt x="804" y="3240"/>
                  </a:lnTo>
                  <a:lnTo>
                    <a:pt x="950" y="3313"/>
                  </a:lnTo>
                  <a:lnTo>
                    <a:pt x="1121" y="3386"/>
                  </a:lnTo>
                  <a:lnTo>
                    <a:pt x="1267" y="3459"/>
                  </a:lnTo>
                  <a:lnTo>
                    <a:pt x="1437" y="3484"/>
                  </a:lnTo>
                  <a:lnTo>
                    <a:pt x="1608" y="3508"/>
                  </a:lnTo>
                  <a:lnTo>
                    <a:pt x="1778" y="3532"/>
                  </a:lnTo>
                  <a:lnTo>
                    <a:pt x="1949" y="3508"/>
                  </a:lnTo>
                  <a:lnTo>
                    <a:pt x="2119" y="3484"/>
                  </a:lnTo>
                  <a:lnTo>
                    <a:pt x="2290" y="3435"/>
                  </a:lnTo>
                  <a:lnTo>
                    <a:pt x="2460" y="3386"/>
                  </a:lnTo>
                  <a:lnTo>
                    <a:pt x="2606" y="3313"/>
                  </a:lnTo>
                  <a:lnTo>
                    <a:pt x="2777" y="3216"/>
                  </a:lnTo>
                  <a:lnTo>
                    <a:pt x="2923" y="3118"/>
                  </a:lnTo>
                  <a:lnTo>
                    <a:pt x="2923" y="3118"/>
                  </a:lnTo>
                  <a:lnTo>
                    <a:pt x="3045" y="2997"/>
                  </a:lnTo>
                  <a:lnTo>
                    <a:pt x="3167" y="2851"/>
                  </a:lnTo>
                  <a:lnTo>
                    <a:pt x="3264" y="2704"/>
                  </a:lnTo>
                  <a:lnTo>
                    <a:pt x="3361" y="2558"/>
                  </a:lnTo>
                  <a:lnTo>
                    <a:pt x="3435" y="2412"/>
                  </a:lnTo>
                  <a:lnTo>
                    <a:pt x="3483" y="2242"/>
                  </a:lnTo>
                  <a:lnTo>
                    <a:pt x="3532" y="2071"/>
                  </a:lnTo>
                  <a:lnTo>
                    <a:pt x="3556" y="1901"/>
                  </a:lnTo>
                  <a:lnTo>
                    <a:pt x="3556" y="1730"/>
                  </a:lnTo>
                  <a:lnTo>
                    <a:pt x="3556" y="1560"/>
                  </a:lnTo>
                  <a:lnTo>
                    <a:pt x="3532" y="1389"/>
                  </a:lnTo>
                  <a:lnTo>
                    <a:pt x="3483" y="1219"/>
                  </a:lnTo>
                  <a:lnTo>
                    <a:pt x="3410" y="1048"/>
                  </a:lnTo>
                  <a:lnTo>
                    <a:pt x="3337" y="902"/>
                  </a:lnTo>
                  <a:lnTo>
                    <a:pt x="3264" y="756"/>
                  </a:lnTo>
                  <a:lnTo>
                    <a:pt x="3142" y="610"/>
                  </a:lnTo>
                  <a:lnTo>
                    <a:pt x="3142" y="610"/>
                  </a:lnTo>
                  <a:lnTo>
                    <a:pt x="2972" y="415"/>
                  </a:lnTo>
                  <a:lnTo>
                    <a:pt x="2753" y="245"/>
                  </a:lnTo>
                  <a:lnTo>
                    <a:pt x="2533" y="123"/>
                  </a:lnTo>
                  <a:lnTo>
                    <a:pt x="2314" y="50"/>
                  </a:lnTo>
                </a:path>
              </a:pathLst>
            </a:custGeom>
            <a:noFill/>
            <a:ln cap="rnd" cmpd="sng" w="12175">
              <a:solidFill>
                <a:srgbClr val="FF98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3" name="Google Shape;233;g2b3cc28cddf_0_526"/>
            <p:cNvSpPr/>
            <p:nvPr/>
          </p:nvSpPr>
          <p:spPr>
            <a:xfrm>
              <a:off x="5682875" y="5188875"/>
              <a:ext cx="88925" cy="89525"/>
            </a:xfrm>
            <a:custGeom>
              <a:rect b="b" l="l" r="r" t="t"/>
              <a:pathLst>
                <a:path extrusionOk="0" fill="none" h="3581" w="3557">
                  <a:moveTo>
                    <a:pt x="0" y="2022"/>
                  </a:moveTo>
                  <a:lnTo>
                    <a:pt x="0" y="2022"/>
                  </a:lnTo>
                  <a:lnTo>
                    <a:pt x="25" y="2216"/>
                  </a:lnTo>
                  <a:lnTo>
                    <a:pt x="98" y="2411"/>
                  </a:lnTo>
                  <a:lnTo>
                    <a:pt x="98" y="2411"/>
                  </a:lnTo>
                  <a:lnTo>
                    <a:pt x="171" y="2557"/>
                  </a:lnTo>
                  <a:lnTo>
                    <a:pt x="244" y="2728"/>
                  </a:lnTo>
                  <a:lnTo>
                    <a:pt x="341" y="2874"/>
                  </a:lnTo>
                  <a:lnTo>
                    <a:pt x="463" y="2996"/>
                  </a:lnTo>
                  <a:lnTo>
                    <a:pt x="585" y="3118"/>
                  </a:lnTo>
                  <a:lnTo>
                    <a:pt x="707" y="3239"/>
                  </a:lnTo>
                  <a:lnTo>
                    <a:pt x="853" y="3337"/>
                  </a:lnTo>
                  <a:lnTo>
                    <a:pt x="999" y="3410"/>
                  </a:lnTo>
                  <a:lnTo>
                    <a:pt x="1169" y="3483"/>
                  </a:lnTo>
                  <a:lnTo>
                    <a:pt x="1340" y="3532"/>
                  </a:lnTo>
                  <a:lnTo>
                    <a:pt x="1510" y="3556"/>
                  </a:lnTo>
                  <a:lnTo>
                    <a:pt x="1681" y="3580"/>
                  </a:lnTo>
                  <a:lnTo>
                    <a:pt x="1851" y="3580"/>
                  </a:lnTo>
                  <a:lnTo>
                    <a:pt x="2022" y="3556"/>
                  </a:lnTo>
                  <a:lnTo>
                    <a:pt x="2192" y="3532"/>
                  </a:lnTo>
                  <a:lnTo>
                    <a:pt x="2363" y="3459"/>
                  </a:lnTo>
                  <a:lnTo>
                    <a:pt x="2363" y="3459"/>
                  </a:lnTo>
                  <a:lnTo>
                    <a:pt x="2533" y="3410"/>
                  </a:lnTo>
                  <a:lnTo>
                    <a:pt x="2704" y="3312"/>
                  </a:lnTo>
                  <a:lnTo>
                    <a:pt x="2850" y="3215"/>
                  </a:lnTo>
                  <a:lnTo>
                    <a:pt x="2972" y="3093"/>
                  </a:lnTo>
                  <a:lnTo>
                    <a:pt x="3093" y="2971"/>
                  </a:lnTo>
                  <a:lnTo>
                    <a:pt x="3215" y="2850"/>
                  </a:lnTo>
                  <a:lnTo>
                    <a:pt x="3288" y="2704"/>
                  </a:lnTo>
                  <a:lnTo>
                    <a:pt x="3386" y="2557"/>
                  </a:lnTo>
                  <a:lnTo>
                    <a:pt x="3434" y="2387"/>
                  </a:lnTo>
                  <a:lnTo>
                    <a:pt x="3483" y="2216"/>
                  </a:lnTo>
                  <a:lnTo>
                    <a:pt x="3532" y="2070"/>
                  </a:lnTo>
                  <a:lnTo>
                    <a:pt x="3556" y="1875"/>
                  </a:lnTo>
                  <a:lnTo>
                    <a:pt x="3556" y="1705"/>
                  </a:lnTo>
                  <a:lnTo>
                    <a:pt x="3532" y="1534"/>
                  </a:lnTo>
                  <a:lnTo>
                    <a:pt x="3507" y="1364"/>
                  </a:lnTo>
                  <a:lnTo>
                    <a:pt x="3434" y="1194"/>
                  </a:lnTo>
                  <a:lnTo>
                    <a:pt x="3434" y="1194"/>
                  </a:lnTo>
                  <a:lnTo>
                    <a:pt x="3361" y="1023"/>
                  </a:lnTo>
                  <a:lnTo>
                    <a:pt x="3288" y="853"/>
                  </a:lnTo>
                  <a:lnTo>
                    <a:pt x="3191" y="706"/>
                  </a:lnTo>
                  <a:lnTo>
                    <a:pt x="3069" y="585"/>
                  </a:lnTo>
                  <a:lnTo>
                    <a:pt x="2947" y="463"/>
                  </a:lnTo>
                  <a:lnTo>
                    <a:pt x="2825" y="341"/>
                  </a:lnTo>
                  <a:lnTo>
                    <a:pt x="2679" y="268"/>
                  </a:lnTo>
                  <a:lnTo>
                    <a:pt x="2533" y="171"/>
                  </a:lnTo>
                  <a:lnTo>
                    <a:pt x="2363" y="122"/>
                  </a:lnTo>
                  <a:lnTo>
                    <a:pt x="2192" y="73"/>
                  </a:lnTo>
                  <a:lnTo>
                    <a:pt x="2022" y="24"/>
                  </a:lnTo>
                  <a:lnTo>
                    <a:pt x="1851" y="24"/>
                  </a:lnTo>
                  <a:lnTo>
                    <a:pt x="1681" y="0"/>
                  </a:lnTo>
                  <a:lnTo>
                    <a:pt x="1510" y="24"/>
                  </a:lnTo>
                  <a:lnTo>
                    <a:pt x="1340" y="73"/>
                  </a:lnTo>
                  <a:lnTo>
                    <a:pt x="1169" y="122"/>
                  </a:lnTo>
                  <a:lnTo>
                    <a:pt x="1169" y="122"/>
                  </a:lnTo>
                  <a:lnTo>
                    <a:pt x="974" y="195"/>
                  </a:lnTo>
                  <a:lnTo>
                    <a:pt x="804" y="292"/>
                  </a:lnTo>
                  <a:lnTo>
                    <a:pt x="658" y="390"/>
                  </a:lnTo>
                  <a:lnTo>
                    <a:pt x="512" y="512"/>
                  </a:lnTo>
                  <a:lnTo>
                    <a:pt x="390" y="658"/>
                  </a:lnTo>
                  <a:lnTo>
                    <a:pt x="293" y="804"/>
                  </a:lnTo>
                  <a:lnTo>
                    <a:pt x="195" y="950"/>
                  </a:lnTo>
                  <a:lnTo>
                    <a:pt x="122" y="1120"/>
                  </a:lnTo>
                </a:path>
              </a:pathLst>
            </a:custGeom>
            <a:noFill/>
            <a:ln cap="rnd" cmpd="sng" w="12175">
              <a:solidFill>
                <a:srgbClr val="FF98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4" name="Google Shape;234;g2b3cc28cddf_0_526"/>
            <p:cNvSpPr/>
            <p:nvPr/>
          </p:nvSpPr>
          <p:spPr>
            <a:xfrm>
              <a:off x="5411925" y="5110925"/>
              <a:ext cx="188775" cy="189400"/>
            </a:xfrm>
            <a:custGeom>
              <a:rect b="b" l="l" r="r" t="t"/>
              <a:pathLst>
                <a:path extrusionOk="0" fill="none" h="7576" w="7551">
                  <a:moveTo>
                    <a:pt x="0" y="3776"/>
                  </a:moveTo>
                  <a:lnTo>
                    <a:pt x="0" y="3776"/>
                  </a:lnTo>
                  <a:lnTo>
                    <a:pt x="25" y="3410"/>
                  </a:lnTo>
                  <a:lnTo>
                    <a:pt x="73" y="3021"/>
                  </a:lnTo>
                  <a:lnTo>
                    <a:pt x="171" y="2655"/>
                  </a:lnTo>
                  <a:lnTo>
                    <a:pt x="293" y="2314"/>
                  </a:lnTo>
                  <a:lnTo>
                    <a:pt x="463" y="1973"/>
                  </a:lnTo>
                  <a:lnTo>
                    <a:pt x="658" y="1681"/>
                  </a:lnTo>
                  <a:lnTo>
                    <a:pt x="877" y="1389"/>
                  </a:lnTo>
                  <a:lnTo>
                    <a:pt x="1121" y="1121"/>
                  </a:lnTo>
                  <a:lnTo>
                    <a:pt x="1389" y="877"/>
                  </a:lnTo>
                  <a:lnTo>
                    <a:pt x="1656" y="658"/>
                  </a:lnTo>
                  <a:lnTo>
                    <a:pt x="1973" y="463"/>
                  </a:lnTo>
                  <a:lnTo>
                    <a:pt x="2314" y="293"/>
                  </a:lnTo>
                  <a:lnTo>
                    <a:pt x="2655" y="171"/>
                  </a:lnTo>
                  <a:lnTo>
                    <a:pt x="3020" y="74"/>
                  </a:lnTo>
                  <a:lnTo>
                    <a:pt x="3386" y="25"/>
                  </a:lnTo>
                  <a:lnTo>
                    <a:pt x="3775" y="1"/>
                  </a:lnTo>
                  <a:lnTo>
                    <a:pt x="3775" y="1"/>
                  </a:lnTo>
                  <a:lnTo>
                    <a:pt x="4165" y="25"/>
                  </a:lnTo>
                  <a:lnTo>
                    <a:pt x="4555" y="74"/>
                  </a:lnTo>
                  <a:lnTo>
                    <a:pt x="4896" y="171"/>
                  </a:lnTo>
                  <a:lnTo>
                    <a:pt x="5261" y="293"/>
                  </a:lnTo>
                  <a:lnTo>
                    <a:pt x="5578" y="463"/>
                  </a:lnTo>
                  <a:lnTo>
                    <a:pt x="5894" y="658"/>
                  </a:lnTo>
                  <a:lnTo>
                    <a:pt x="6186" y="877"/>
                  </a:lnTo>
                  <a:lnTo>
                    <a:pt x="6454" y="1121"/>
                  </a:lnTo>
                  <a:lnTo>
                    <a:pt x="6698" y="1389"/>
                  </a:lnTo>
                  <a:lnTo>
                    <a:pt x="6917" y="1681"/>
                  </a:lnTo>
                  <a:lnTo>
                    <a:pt x="7112" y="1973"/>
                  </a:lnTo>
                  <a:lnTo>
                    <a:pt x="7258" y="2314"/>
                  </a:lnTo>
                  <a:lnTo>
                    <a:pt x="7404" y="2655"/>
                  </a:lnTo>
                  <a:lnTo>
                    <a:pt x="7477" y="3021"/>
                  </a:lnTo>
                  <a:lnTo>
                    <a:pt x="7550" y="3410"/>
                  </a:lnTo>
                  <a:lnTo>
                    <a:pt x="7550" y="3776"/>
                  </a:lnTo>
                  <a:lnTo>
                    <a:pt x="7550" y="3776"/>
                  </a:lnTo>
                  <a:lnTo>
                    <a:pt x="7550" y="4165"/>
                  </a:lnTo>
                  <a:lnTo>
                    <a:pt x="7477" y="4555"/>
                  </a:lnTo>
                  <a:lnTo>
                    <a:pt x="7404" y="4920"/>
                  </a:lnTo>
                  <a:lnTo>
                    <a:pt x="7258" y="5261"/>
                  </a:lnTo>
                  <a:lnTo>
                    <a:pt x="7112" y="5578"/>
                  </a:lnTo>
                  <a:lnTo>
                    <a:pt x="6917" y="5895"/>
                  </a:lnTo>
                  <a:lnTo>
                    <a:pt x="6698" y="6187"/>
                  </a:lnTo>
                  <a:lnTo>
                    <a:pt x="6454" y="6455"/>
                  </a:lnTo>
                  <a:lnTo>
                    <a:pt x="6186" y="6698"/>
                  </a:lnTo>
                  <a:lnTo>
                    <a:pt x="5894" y="6917"/>
                  </a:lnTo>
                  <a:lnTo>
                    <a:pt x="5578" y="7112"/>
                  </a:lnTo>
                  <a:lnTo>
                    <a:pt x="5261" y="7258"/>
                  </a:lnTo>
                  <a:lnTo>
                    <a:pt x="4896" y="7405"/>
                  </a:lnTo>
                  <a:lnTo>
                    <a:pt x="4555" y="7478"/>
                  </a:lnTo>
                  <a:lnTo>
                    <a:pt x="4165" y="7551"/>
                  </a:lnTo>
                  <a:lnTo>
                    <a:pt x="3775" y="7575"/>
                  </a:lnTo>
                  <a:lnTo>
                    <a:pt x="3775" y="7575"/>
                  </a:lnTo>
                  <a:lnTo>
                    <a:pt x="3386" y="7551"/>
                  </a:lnTo>
                  <a:lnTo>
                    <a:pt x="3020" y="7478"/>
                  </a:lnTo>
                  <a:lnTo>
                    <a:pt x="2655" y="7405"/>
                  </a:lnTo>
                  <a:lnTo>
                    <a:pt x="2314" y="7258"/>
                  </a:lnTo>
                  <a:lnTo>
                    <a:pt x="1973" y="7112"/>
                  </a:lnTo>
                  <a:lnTo>
                    <a:pt x="1656" y="6917"/>
                  </a:lnTo>
                  <a:lnTo>
                    <a:pt x="1389" y="6698"/>
                  </a:lnTo>
                  <a:lnTo>
                    <a:pt x="1121" y="6455"/>
                  </a:lnTo>
                  <a:lnTo>
                    <a:pt x="877" y="6187"/>
                  </a:lnTo>
                  <a:lnTo>
                    <a:pt x="658" y="5895"/>
                  </a:lnTo>
                  <a:lnTo>
                    <a:pt x="463" y="5578"/>
                  </a:lnTo>
                  <a:lnTo>
                    <a:pt x="293" y="5261"/>
                  </a:lnTo>
                  <a:lnTo>
                    <a:pt x="171" y="4920"/>
                  </a:lnTo>
                  <a:lnTo>
                    <a:pt x="73" y="4555"/>
                  </a:lnTo>
                  <a:lnTo>
                    <a:pt x="25" y="4165"/>
                  </a:lnTo>
                  <a:lnTo>
                    <a:pt x="0" y="3776"/>
                  </a:lnTo>
                  <a:lnTo>
                    <a:pt x="0" y="3776"/>
                  </a:lnTo>
                  <a:close/>
                </a:path>
              </a:pathLst>
            </a:custGeom>
            <a:noFill/>
            <a:ln cap="rnd" cmpd="sng" w="12175">
              <a:solidFill>
                <a:srgbClr val="FF98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5" name="Google Shape;235;g2b3cc28cddf_0_526"/>
            <p:cNvSpPr/>
            <p:nvPr/>
          </p:nvSpPr>
          <p:spPr>
            <a:xfrm>
              <a:off x="5367475" y="5025075"/>
              <a:ext cx="81600" cy="105975"/>
            </a:xfrm>
            <a:custGeom>
              <a:rect b="b" l="l" r="r" t="t"/>
              <a:pathLst>
                <a:path extrusionOk="0" fill="none" h="4239" w="3264">
                  <a:moveTo>
                    <a:pt x="0" y="1"/>
                  </a:moveTo>
                  <a:lnTo>
                    <a:pt x="3264" y="4238"/>
                  </a:lnTo>
                </a:path>
              </a:pathLst>
            </a:custGeom>
            <a:noFill/>
            <a:ln cap="rnd" cmpd="sng" w="12175">
              <a:solidFill>
                <a:srgbClr val="FF98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6" name="Google Shape;236;g2b3cc28cddf_0_526"/>
            <p:cNvSpPr/>
            <p:nvPr/>
          </p:nvSpPr>
          <p:spPr>
            <a:xfrm>
              <a:off x="5567800" y="4999500"/>
              <a:ext cx="115100" cy="133975"/>
            </a:xfrm>
            <a:custGeom>
              <a:rect b="b" l="l" r="r" t="t"/>
              <a:pathLst>
                <a:path extrusionOk="0" fill="none" h="5359" w="4604">
                  <a:moveTo>
                    <a:pt x="0" y="5359"/>
                  </a:moveTo>
                  <a:lnTo>
                    <a:pt x="4603" y="1"/>
                  </a:lnTo>
                </a:path>
              </a:pathLst>
            </a:custGeom>
            <a:noFill/>
            <a:ln cap="rnd" cmpd="sng" w="12175">
              <a:solidFill>
                <a:srgbClr val="FF98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7" name="Google Shape;237;g2b3cc28cddf_0_526"/>
            <p:cNvSpPr/>
            <p:nvPr/>
          </p:nvSpPr>
          <p:spPr>
            <a:xfrm>
              <a:off x="5600075" y="5217475"/>
              <a:ext cx="127275" cy="16475"/>
            </a:xfrm>
            <a:custGeom>
              <a:rect b="b" l="l" r="r" t="t"/>
              <a:pathLst>
                <a:path extrusionOk="0" fill="none" h="659" w="5091">
                  <a:moveTo>
                    <a:pt x="5090" y="658"/>
                  </a:moveTo>
                  <a:lnTo>
                    <a:pt x="0" y="1"/>
                  </a:lnTo>
                </a:path>
              </a:pathLst>
            </a:custGeom>
            <a:noFill/>
            <a:ln cap="rnd" cmpd="sng" w="12175">
              <a:solidFill>
                <a:srgbClr val="FF98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8" name="Google Shape;238;g2b3cc28cddf_0_526"/>
            <p:cNvSpPr/>
            <p:nvPr/>
          </p:nvSpPr>
          <p:spPr>
            <a:xfrm>
              <a:off x="5497775" y="5299675"/>
              <a:ext cx="4900" cy="126675"/>
            </a:xfrm>
            <a:custGeom>
              <a:rect b="b" l="l" r="r" t="t"/>
              <a:pathLst>
                <a:path extrusionOk="0" fill="none" h="5067" w="196">
                  <a:moveTo>
                    <a:pt x="0" y="5067"/>
                  </a:moveTo>
                  <a:lnTo>
                    <a:pt x="195" y="1"/>
                  </a:lnTo>
                </a:path>
              </a:pathLst>
            </a:custGeom>
            <a:noFill/>
            <a:ln cap="rnd" cmpd="sng" w="12175">
              <a:solidFill>
                <a:srgbClr val="FF98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9" name="Google Shape;239;g2b3cc28cddf_0_526"/>
            <p:cNvSpPr/>
            <p:nvPr/>
          </p:nvSpPr>
          <p:spPr>
            <a:xfrm>
              <a:off x="5277975" y="5241825"/>
              <a:ext cx="141275" cy="58500"/>
            </a:xfrm>
            <a:custGeom>
              <a:rect b="b" l="l" r="r" t="t"/>
              <a:pathLst>
                <a:path extrusionOk="0" fill="none" h="2340" w="5651">
                  <a:moveTo>
                    <a:pt x="0" y="2339"/>
                  </a:moveTo>
                  <a:lnTo>
                    <a:pt x="5651" y="1"/>
                  </a:lnTo>
                </a:path>
              </a:pathLst>
            </a:custGeom>
            <a:noFill/>
            <a:ln cap="rnd" cmpd="sng" w="12175">
              <a:solidFill>
                <a:srgbClr val="FF98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568" name="Shape 5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9" name="Google Shape;569;g2b3cc28cddf_1_414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fld id="{00000000-1234-1234-1234-123412341234}" type="slidenum">
              <a:rPr lang="en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rPr>
              <a:t>‹#›</a:t>
            </a:fld>
            <a:endParaRPr>
              <a:solidFill>
                <a:schemeClr val="lt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570" name="Google Shape;570;g2b3cc28cddf_1_414"/>
          <p:cNvSpPr txBox="1"/>
          <p:nvPr/>
        </p:nvSpPr>
        <p:spPr>
          <a:xfrm>
            <a:off x="7618000" y="4636500"/>
            <a:ext cx="1487400" cy="315600"/>
          </a:xfrm>
          <a:prstGeom prst="rect">
            <a:avLst/>
          </a:prstGeom>
          <a:solidFill>
            <a:srgbClr val="1155C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1" i="0" lang="en" sz="1200" u="none" cap="none" strike="noStrike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‹#›</a:t>
            </a:fld>
            <a:endParaRPr b="1" i="0" sz="1200" u="none" cap="none" strike="noStrike">
              <a:solidFill>
                <a:srgbClr val="FFFFFF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sp>
        <p:nvSpPr>
          <p:cNvPr id="571" name="Google Shape;571;g2b3cc28cddf_1_414"/>
          <p:cNvSpPr txBox="1"/>
          <p:nvPr/>
        </p:nvSpPr>
        <p:spPr>
          <a:xfrm>
            <a:off x="7618000" y="4636500"/>
            <a:ext cx="1487400" cy="3156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1" i="0" lang="en" sz="1200" u="none" cap="none" strike="noStrike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‹#›</a:t>
            </a:fld>
            <a:endParaRPr b="1" i="0" sz="1200" u="none" cap="none" strike="noStrike">
              <a:solidFill>
                <a:srgbClr val="FFFFFF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pic>
        <p:nvPicPr>
          <p:cNvPr id="572" name="Google Shape;572;g2b3cc28cddf_1_4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91387" y="152400"/>
            <a:ext cx="2618817" cy="4838699"/>
          </a:xfrm>
          <a:prstGeom prst="rect">
            <a:avLst/>
          </a:prstGeom>
          <a:noFill/>
          <a:ln>
            <a:noFill/>
          </a:ln>
        </p:spPr>
      </p:pic>
      <p:pic>
        <p:nvPicPr>
          <p:cNvPr id="573" name="Google Shape;573;g2b3cc28cddf_1_4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262605" y="152400"/>
            <a:ext cx="2618817" cy="4838699"/>
          </a:xfrm>
          <a:prstGeom prst="rect">
            <a:avLst/>
          </a:prstGeom>
          <a:noFill/>
          <a:ln>
            <a:noFill/>
          </a:ln>
        </p:spPr>
      </p:pic>
      <p:pic>
        <p:nvPicPr>
          <p:cNvPr id="574" name="Google Shape;574;g2b3cc28cddf_1_41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033812" y="152400"/>
            <a:ext cx="2618800" cy="483865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578" name="Shape 5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9" name="Google Shape;579;g2b3cc28cddf_1_421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fld id="{00000000-1234-1234-1234-123412341234}" type="slidenum">
              <a:rPr lang="en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rPr>
              <a:t>‹#›</a:t>
            </a:fld>
            <a:endParaRPr>
              <a:solidFill>
                <a:schemeClr val="lt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580" name="Google Shape;580;g2b3cc28cddf_1_421"/>
          <p:cNvSpPr txBox="1"/>
          <p:nvPr/>
        </p:nvSpPr>
        <p:spPr>
          <a:xfrm>
            <a:off x="7618000" y="4636500"/>
            <a:ext cx="1487400" cy="315600"/>
          </a:xfrm>
          <a:prstGeom prst="rect">
            <a:avLst/>
          </a:prstGeom>
          <a:solidFill>
            <a:srgbClr val="1155C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1" i="0" lang="en" sz="1200" u="none" cap="none" strike="noStrike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‹#›</a:t>
            </a:fld>
            <a:endParaRPr b="1" i="0" sz="1200" u="none" cap="none" strike="noStrike">
              <a:solidFill>
                <a:srgbClr val="FFFFFF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sp>
        <p:nvSpPr>
          <p:cNvPr id="581" name="Google Shape;581;g2b3cc28cddf_1_421"/>
          <p:cNvSpPr txBox="1"/>
          <p:nvPr/>
        </p:nvSpPr>
        <p:spPr>
          <a:xfrm>
            <a:off x="7618000" y="4636500"/>
            <a:ext cx="1487400" cy="3156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1" i="0" lang="en" sz="1200" u="none" cap="none" strike="noStrike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‹#›</a:t>
            </a:fld>
            <a:endParaRPr b="1" i="0" sz="1200" u="none" cap="none" strike="noStrike">
              <a:solidFill>
                <a:srgbClr val="FFFFFF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pic>
        <p:nvPicPr>
          <p:cNvPr id="582" name="Google Shape;582;g2b3cc28cddf_1_4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91387" y="113400"/>
            <a:ext cx="2618817" cy="4838699"/>
          </a:xfrm>
          <a:prstGeom prst="rect">
            <a:avLst/>
          </a:prstGeom>
          <a:noFill/>
          <a:ln>
            <a:noFill/>
          </a:ln>
        </p:spPr>
      </p:pic>
      <p:pic>
        <p:nvPicPr>
          <p:cNvPr id="583" name="Google Shape;583;g2b3cc28cddf_1_42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262605" y="113400"/>
            <a:ext cx="2618817" cy="4838699"/>
          </a:xfrm>
          <a:prstGeom prst="rect">
            <a:avLst/>
          </a:prstGeom>
          <a:noFill/>
          <a:ln>
            <a:noFill/>
          </a:ln>
        </p:spPr>
      </p:pic>
      <p:pic>
        <p:nvPicPr>
          <p:cNvPr id="584" name="Google Shape;584;g2b3cc28cddf_1_42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033811" y="113400"/>
            <a:ext cx="2618800" cy="483865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588" name="Shape 5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9" name="Google Shape;589;g2b3cc28cddf_1_428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fld id="{00000000-1234-1234-1234-123412341234}" type="slidenum">
              <a:rPr lang="en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rPr>
              <a:t>‹#›</a:t>
            </a:fld>
            <a:endParaRPr>
              <a:solidFill>
                <a:schemeClr val="lt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590" name="Google Shape;590;g2b3cc28cddf_1_4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35588" y="333925"/>
            <a:ext cx="8181376" cy="4361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594" name="Shape 5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5" name="Google Shape;595;g2b3cc28cddf_1_442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fld id="{00000000-1234-1234-1234-123412341234}" type="slidenum">
              <a:rPr lang="en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rPr>
              <a:t>‹#›</a:t>
            </a:fld>
            <a:endParaRPr>
              <a:solidFill>
                <a:schemeClr val="lt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596" name="Google Shape;596;g2b3cc28cddf_1_44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09450" y="363925"/>
            <a:ext cx="8125112" cy="4331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600" name="Shape 6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1" name="Google Shape;601;g2b3cc28cddf_1_341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fld id="{00000000-1234-1234-1234-123412341234}" type="slidenum">
              <a:rPr lang="en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rPr>
              <a:t>‹#›</a:t>
            </a:fld>
            <a:endParaRPr>
              <a:solidFill>
                <a:schemeClr val="lt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602" name="Google Shape;602;g2b3cc28cddf_1_34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09450" y="363925"/>
            <a:ext cx="8125112" cy="4331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606" name="Shape 6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7" name="Google Shape;607;g2b3cc28cddf_1_435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fld id="{00000000-1234-1234-1234-123412341234}" type="slidenum">
              <a:rPr lang="en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rPr>
              <a:t>‹#›</a:t>
            </a:fld>
            <a:endParaRPr>
              <a:solidFill>
                <a:schemeClr val="lt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608" name="Google Shape;608;g2b3cc28cddf_1_43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11415" y="489325"/>
            <a:ext cx="7812136" cy="41648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612" name="Shape 6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3" name="Google Shape;613;g2b3d73f9fad_0_4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fld id="{00000000-1234-1234-1234-123412341234}" type="slidenum">
              <a:rPr lang="en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rPr>
              <a:t>‹#›</a:t>
            </a:fld>
            <a:endParaRPr>
              <a:solidFill>
                <a:schemeClr val="lt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614" name="Google Shape;614;g2b3d73f9fad_0_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09450" y="293475"/>
            <a:ext cx="8125112" cy="4331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618" name="Shape 6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9" name="Google Shape;619;g2b3d73f9fad_0_11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fld id="{00000000-1234-1234-1234-123412341234}" type="slidenum">
              <a:rPr lang="en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rPr>
              <a:t>‹#›</a:t>
            </a:fld>
            <a:endParaRPr>
              <a:solidFill>
                <a:schemeClr val="lt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620" name="Google Shape;620;g2b3d73f9fad_0_1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09450" y="315650"/>
            <a:ext cx="8125112" cy="4331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624" name="Shape 6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5" name="Google Shape;625;g2b3d73f9fad_0_156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fld id="{00000000-1234-1234-1234-123412341234}" type="slidenum">
              <a:rPr lang="en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rPr>
              <a:t>‹#›</a:t>
            </a:fld>
            <a:endParaRPr>
              <a:solidFill>
                <a:schemeClr val="lt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626" name="Google Shape;626;g2b3d73f9fad_0_15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73550" y="304800"/>
            <a:ext cx="8196885" cy="439082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630" name="Shape 6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1" name="Google Shape;631;g2b3d73f9fad_0_161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fld id="{00000000-1234-1234-1234-123412341234}" type="slidenum">
              <a:rPr lang="en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rPr>
              <a:t>‹#›</a:t>
            </a:fld>
            <a:endParaRPr>
              <a:solidFill>
                <a:schemeClr val="lt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632" name="Google Shape;632;g2b3d73f9fad_0_16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62625" y="286700"/>
            <a:ext cx="8218739" cy="457010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3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g2b3cc28cddf_0_177"/>
          <p:cNvSpPr txBox="1"/>
          <p:nvPr>
            <p:ph type="title"/>
          </p:nvPr>
        </p:nvSpPr>
        <p:spPr>
          <a:xfrm>
            <a:off x="280353" y="518500"/>
            <a:ext cx="2808000" cy="953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>
                <a:latin typeface="Muli"/>
                <a:ea typeface="Muli"/>
                <a:cs typeface="Muli"/>
                <a:sym typeface="Muli"/>
              </a:rPr>
              <a:t>Types of users</a:t>
            </a:r>
            <a:endParaRPr sz="2800">
              <a:latin typeface="Muli"/>
              <a:ea typeface="Muli"/>
              <a:cs typeface="Muli"/>
              <a:sym typeface="Muli"/>
            </a:endParaRPr>
          </a:p>
        </p:txBody>
      </p:sp>
      <p:sp>
        <p:nvSpPr>
          <p:cNvPr id="245" name="Google Shape;245;g2b3cc28cddf_0_177"/>
          <p:cNvSpPr txBox="1"/>
          <p:nvPr>
            <p:ph type="title"/>
          </p:nvPr>
        </p:nvSpPr>
        <p:spPr>
          <a:xfrm>
            <a:off x="4337500" y="340975"/>
            <a:ext cx="3596400" cy="892800"/>
          </a:xfrm>
          <a:prstGeom prst="rect">
            <a:avLst/>
          </a:prstGeom>
          <a:solidFill>
            <a:srgbClr val="3C78D8"/>
          </a:solidFill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Muli"/>
                <a:ea typeface="Muli"/>
                <a:cs typeface="Muli"/>
                <a:sym typeface="Muli"/>
              </a:rPr>
              <a:t>Patient</a:t>
            </a:r>
            <a:endParaRPr>
              <a:latin typeface="Muli"/>
              <a:ea typeface="Muli"/>
              <a:cs typeface="Muli"/>
              <a:sym typeface="Muli"/>
            </a:endParaRPr>
          </a:p>
        </p:txBody>
      </p:sp>
      <p:cxnSp>
        <p:nvCxnSpPr>
          <p:cNvPr id="246" name="Google Shape;246;g2b3cc28cddf_0_177"/>
          <p:cNvCxnSpPr>
            <a:stCxn id="245" idx="2"/>
            <a:endCxn id="247" idx="0"/>
          </p:cNvCxnSpPr>
          <p:nvPr/>
        </p:nvCxnSpPr>
        <p:spPr>
          <a:xfrm>
            <a:off x="6135700" y="1233775"/>
            <a:ext cx="0" cy="7356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247" name="Google Shape;247;g2b3cc28cddf_0_177"/>
          <p:cNvSpPr txBox="1"/>
          <p:nvPr>
            <p:ph type="title"/>
          </p:nvPr>
        </p:nvSpPr>
        <p:spPr>
          <a:xfrm>
            <a:off x="4337500" y="1969412"/>
            <a:ext cx="3596400" cy="962100"/>
          </a:xfrm>
          <a:prstGeom prst="rect">
            <a:avLst/>
          </a:prstGeom>
          <a:solidFill>
            <a:schemeClr val="dk1"/>
          </a:solidFill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Muli"/>
                <a:ea typeface="Muli"/>
                <a:cs typeface="Muli"/>
                <a:sym typeface="Muli"/>
              </a:rPr>
              <a:t>Specialist</a:t>
            </a:r>
            <a:endParaRPr>
              <a:latin typeface="Muli"/>
              <a:ea typeface="Muli"/>
              <a:cs typeface="Muli"/>
              <a:sym typeface="Muli"/>
            </a:endParaRPr>
          </a:p>
        </p:txBody>
      </p:sp>
      <p:cxnSp>
        <p:nvCxnSpPr>
          <p:cNvPr id="248" name="Google Shape;248;g2b3cc28cddf_0_177"/>
          <p:cNvCxnSpPr>
            <a:stCxn id="247" idx="2"/>
            <a:endCxn id="249" idx="0"/>
          </p:cNvCxnSpPr>
          <p:nvPr/>
        </p:nvCxnSpPr>
        <p:spPr>
          <a:xfrm>
            <a:off x="6135700" y="2931512"/>
            <a:ext cx="0" cy="5841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249" name="Google Shape;249;g2b3cc28cddf_0_177"/>
          <p:cNvSpPr txBox="1"/>
          <p:nvPr>
            <p:ph type="title"/>
          </p:nvPr>
        </p:nvSpPr>
        <p:spPr>
          <a:xfrm>
            <a:off x="4337500" y="3515600"/>
            <a:ext cx="3596400" cy="962100"/>
          </a:xfrm>
          <a:prstGeom prst="rect">
            <a:avLst/>
          </a:prstGeom>
          <a:solidFill>
            <a:srgbClr val="94BAF9"/>
          </a:solidFill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Muli"/>
                <a:ea typeface="Muli"/>
                <a:cs typeface="Muli"/>
                <a:sym typeface="Muli"/>
              </a:rPr>
              <a:t>Admin</a:t>
            </a:r>
            <a:endParaRPr>
              <a:latin typeface="Muli"/>
              <a:ea typeface="Muli"/>
              <a:cs typeface="Muli"/>
              <a:sym typeface="Muli"/>
            </a:endParaRPr>
          </a:p>
        </p:txBody>
      </p:sp>
      <p:sp>
        <p:nvSpPr>
          <p:cNvPr id="250" name="Google Shape;250;g2b3cc28cddf_0_177"/>
          <p:cNvSpPr txBox="1"/>
          <p:nvPr/>
        </p:nvSpPr>
        <p:spPr>
          <a:xfrm>
            <a:off x="7618000" y="4636500"/>
            <a:ext cx="1487400" cy="315600"/>
          </a:xfrm>
          <a:prstGeom prst="rect">
            <a:avLst/>
          </a:prstGeom>
          <a:solidFill>
            <a:srgbClr val="A4C2F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1" i="0" lang="en" sz="1200" u="none" cap="none" strike="noStrike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‹#›</a:t>
            </a:fld>
            <a:endParaRPr b="1" i="0" sz="1200" u="none" cap="none" strike="noStrike">
              <a:solidFill>
                <a:srgbClr val="FFFFFF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636" name="Shape 6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7" name="Google Shape;637;g2b3d73f9fad_0_18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fld id="{00000000-1234-1234-1234-123412341234}" type="slidenum">
              <a:rPr lang="en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rPr>
              <a:t>‹#›</a:t>
            </a:fld>
            <a:endParaRPr>
              <a:solidFill>
                <a:schemeClr val="lt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638" name="Google Shape;638;g2b3d73f9fad_0_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09450" y="217500"/>
            <a:ext cx="8125112" cy="4331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642" name="Shape 6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3" name="Google Shape;643;g2b3d73f9fad_0_25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fld id="{00000000-1234-1234-1234-123412341234}" type="slidenum">
              <a:rPr lang="en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rPr>
              <a:t>‹#›</a:t>
            </a:fld>
            <a:endParaRPr>
              <a:solidFill>
                <a:schemeClr val="lt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644" name="Google Shape;644;g2b3d73f9fad_0_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09450" y="293500"/>
            <a:ext cx="8125112" cy="4331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648" name="Shape 6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9" name="Google Shape;649;g2b3d73f9fad_0_165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fld id="{00000000-1234-1234-1234-123412341234}" type="slidenum">
              <a:rPr lang="en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rPr>
              <a:t>‹#›</a:t>
            </a:fld>
            <a:endParaRPr>
              <a:solidFill>
                <a:schemeClr val="lt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650" name="Google Shape;650;g2b3d73f9fad_0_16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10475" y="304800"/>
            <a:ext cx="8236012" cy="43908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654" name="Shape 6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" name="Google Shape;655;g2b3d73f9fad_0_32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fld id="{00000000-1234-1234-1234-123412341234}" type="slidenum">
              <a:rPr lang="en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rPr>
              <a:t>‹#›</a:t>
            </a:fld>
            <a:endParaRPr>
              <a:solidFill>
                <a:schemeClr val="lt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656" name="Google Shape;656;g2b3d73f9fad_0_3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09450" y="315150"/>
            <a:ext cx="8125112" cy="4331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660" name="Shape 6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1" name="Google Shape;661;g2b3d73f9fad_0_39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fld id="{00000000-1234-1234-1234-123412341234}" type="slidenum">
              <a:rPr lang="en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rPr>
              <a:t>‹#›</a:t>
            </a:fld>
            <a:endParaRPr>
              <a:solidFill>
                <a:schemeClr val="lt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662" name="Google Shape;662;g2b3d73f9fad_0_3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09450" y="405900"/>
            <a:ext cx="8125112" cy="4331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666" name="Shape 6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7" name="Google Shape;667;g2b3d73f9fad_0_127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fld id="{00000000-1234-1234-1234-123412341234}" type="slidenum">
              <a:rPr lang="en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rPr>
              <a:t>‹#›</a:t>
            </a:fld>
            <a:endParaRPr>
              <a:solidFill>
                <a:schemeClr val="lt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668" name="Google Shape;668;g2b3d73f9fad_0_1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09450" y="405900"/>
            <a:ext cx="8125112" cy="4331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672" name="Shape 6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3" name="Google Shape;673;g2b3d73f9fad_0_134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fld id="{00000000-1234-1234-1234-123412341234}" type="slidenum">
              <a:rPr lang="en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rPr>
              <a:t>‹#›</a:t>
            </a:fld>
            <a:endParaRPr>
              <a:solidFill>
                <a:schemeClr val="lt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674" name="Google Shape;674;g2b3d73f9fad_0_13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09450" y="405900"/>
            <a:ext cx="8125112" cy="4331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678" name="Shape 6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9" name="Google Shape;679;g2b3d73f9fad_0_63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fld id="{00000000-1234-1234-1234-123412341234}" type="slidenum">
              <a:rPr lang="en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rPr>
              <a:t>‹#›</a:t>
            </a:fld>
            <a:endParaRPr>
              <a:solidFill>
                <a:schemeClr val="lt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680" name="Google Shape;680;g2b3d73f9fad_0_63"/>
          <p:cNvSpPr txBox="1"/>
          <p:nvPr/>
        </p:nvSpPr>
        <p:spPr>
          <a:xfrm>
            <a:off x="7618000" y="4636500"/>
            <a:ext cx="1487400" cy="315600"/>
          </a:xfrm>
          <a:prstGeom prst="rect">
            <a:avLst/>
          </a:prstGeom>
          <a:solidFill>
            <a:srgbClr val="1155C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1" i="0" lang="en" sz="1200" u="none" cap="none" strike="noStrike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‹#›</a:t>
            </a:fld>
            <a:endParaRPr b="1" i="0" sz="1200" u="none" cap="none" strike="noStrike">
              <a:solidFill>
                <a:srgbClr val="FFFFFF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sp>
        <p:nvSpPr>
          <p:cNvPr id="681" name="Google Shape;681;g2b3d73f9fad_0_63"/>
          <p:cNvSpPr txBox="1"/>
          <p:nvPr/>
        </p:nvSpPr>
        <p:spPr>
          <a:xfrm>
            <a:off x="7618000" y="4636500"/>
            <a:ext cx="1487400" cy="3156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1" i="0" lang="en" sz="1200" u="none" cap="none" strike="noStrike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‹#›</a:t>
            </a:fld>
            <a:endParaRPr b="1" i="0" sz="1200" u="none" cap="none" strike="noStrike">
              <a:solidFill>
                <a:srgbClr val="FFFFFF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sp>
        <p:nvSpPr>
          <p:cNvPr id="682" name="Google Shape;682;g2b3d73f9fad_0_63"/>
          <p:cNvSpPr txBox="1"/>
          <p:nvPr/>
        </p:nvSpPr>
        <p:spPr>
          <a:xfrm>
            <a:off x="7618000" y="4636500"/>
            <a:ext cx="1487400" cy="315600"/>
          </a:xfrm>
          <a:prstGeom prst="rect">
            <a:avLst/>
          </a:prstGeom>
          <a:solidFill>
            <a:srgbClr val="A4C2F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1" i="0" lang="en" sz="1200" u="none" cap="none" strike="noStrike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‹#›</a:t>
            </a:fld>
            <a:endParaRPr b="1" i="0" sz="1200" u="none" cap="none" strike="noStrike">
              <a:solidFill>
                <a:srgbClr val="FFFFFF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pic>
        <p:nvPicPr>
          <p:cNvPr id="683" name="Google Shape;683;g2b3d73f9fad_0_6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09450" y="163250"/>
            <a:ext cx="8125112" cy="4331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687" name="Shape 6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8" name="Google Shape;688;g2b3d73f9fad_0_113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fld id="{00000000-1234-1234-1234-123412341234}" type="slidenum">
              <a:rPr lang="en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rPr>
              <a:t>‹#›</a:t>
            </a:fld>
            <a:endParaRPr>
              <a:solidFill>
                <a:schemeClr val="lt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689" name="Google Shape;689;g2b3d73f9fad_0_1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85400" y="363925"/>
            <a:ext cx="8125112" cy="4331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693" name="Shape 6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4" name="Google Shape;694;g2b3d73f9fad_0_120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fld id="{00000000-1234-1234-1234-123412341234}" type="slidenum">
              <a:rPr lang="en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rPr>
              <a:t>‹#›</a:t>
            </a:fld>
            <a:endParaRPr>
              <a:solidFill>
                <a:schemeClr val="lt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695" name="Google Shape;695;g2b3d73f9fad_0_1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09450" y="363925"/>
            <a:ext cx="8125112" cy="4331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4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p7"/>
          <p:cNvSpPr txBox="1"/>
          <p:nvPr>
            <p:ph type="title"/>
          </p:nvPr>
        </p:nvSpPr>
        <p:spPr>
          <a:xfrm>
            <a:off x="0" y="16350"/>
            <a:ext cx="9144000" cy="7092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" sz="2200"/>
              <a:t>Technologies</a:t>
            </a:r>
            <a:endParaRPr sz="2200"/>
          </a:p>
        </p:txBody>
      </p:sp>
      <p:sp>
        <p:nvSpPr>
          <p:cNvPr id="256" name="Google Shape;256;p7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257" name="Google Shape;257;p7"/>
          <p:cNvGrpSpPr/>
          <p:nvPr/>
        </p:nvGrpSpPr>
        <p:grpSpPr>
          <a:xfrm>
            <a:off x="263101" y="580106"/>
            <a:ext cx="407743" cy="391135"/>
            <a:chOff x="5233525" y="4954450"/>
            <a:chExt cx="538275" cy="516350"/>
          </a:xfrm>
        </p:grpSpPr>
        <p:sp>
          <p:nvSpPr>
            <p:cNvPr id="258" name="Google Shape;258;p7"/>
            <p:cNvSpPr/>
            <p:nvPr/>
          </p:nvSpPr>
          <p:spPr>
            <a:xfrm>
              <a:off x="5637825" y="4954450"/>
              <a:ext cx="89525" cy="89525"/>
            </a:xfrm>
            <a:custGeom>
              <a:rect b="b" l="l" r="r" t="t"/>
              <a:pathLst>
                <a:path extrusionOk="0" fill="none" h="3581" w="3581">
                  <a:moveTo>
                    <a:pt x="1023" y="3410"/>
                  </a:moveTo>
                  <a:lnTo>
                    <a:pt x="1023" y="3410"/>
                  </a:lnTo>
                  <a:lnTo>
                    <a:pt x="1193" y="3483"/>
                  </a:lnTo>
                  <a:lnTo>
                    <a:pt x="1388" y="3532"/>
                  </a:lnTo>
                  <a:lnTo>
                    <a:pt x="1583" y="3556"/>
                  </a:lnTo>
                  <a:lnTo>
                    <a:pt x="1778" y="3581"/>
                  </a:lnTo>
                  <a:lnTo>
                    <a:pt x="1778" y="3581"/>
                  </a:lnTo>
                  <a:lnTo>
                    <a:pt x="1973" y="3556"/>
                  </a:lnTo>
                  <a:lnTo>
                    <a:pt x="2143" y="3532"/>
                  </a:lnTo>
                  <a:lnTo>
                    <a:pt x="2314" y="3508"/>
                  </a:lnTo>
                  <a:lnTo>
                    <a:pt x="2484" y="3435"/>
                  </a:lnTo>
                  <a:lnTo>
                    <a:pt x="2630" y="3361"/>
                  </a:lnTo>
                  <a:lnTo>
                    <a:pt x="2776" y="3264"/>
                  </a:lnTo>
                  <a:lnTo>
                    <a:pt x="2923" y="3167"/>
                  </a:lnTo>
                  <a:lnTo>
                    <a:pt x="3044" y="3045"/>
                  </a:lnTo>
                  <a:lnTo>
                    <a:pt x="3166" y="2923"/>
                  </a:lnTo>
                  <a:lnTo>
                    <a:pt x="3264" y="2801"/>
                  </a:lnTo>
                  <a:lnTo>
                    <a:pt x="3361" y="2631"/>
                  </a:lnTo>
                  <a:lnTo>
                    <a:pt x="3434" y="2485"/>
                  </a:lnTo>
                  <a:lnTo>
                    <a:pt x="3483" y="2314"/>
                  </a:lnTo>
                  <a:lnTo>
                    <a:pt x="3531" y="2144"/>
                  </a:lnTo>
                  <a:lnTo>
                    <a:pt x="3556" y="1973"/>
                  </a:lnTo>
                  <a:lnTo>
                    <a:pt x="3580" y="1803"/>
                  </a:lnTo>
                  <a:lnTo>
                    <a:pt x="3580" y="1803"/>
                  </a:lnTo>
                  <a:lnTo>
                    <a:pt x="3556" y="1608"/>
                  </a:lnTo>
                  <a:lnTo>
                    <a:pt x="3531" y="1437"/>
                  </a:lnTo>
                  <a:lnTo>
                    <a:pt x="3483" y="1267"/>
                  </a:lnTo>
                  <a:lnTo>
                    <a:pt x="3434" y="1096"/>
                  </a:lnTo>
                  <a:lnTo>
                    <a:pt x="3361" y="950"/>
                  </a:lnTo>
                  <a:lnTo>
                    <a:pt x="3264" y="804"/>
                  </a:lnTo>
                  <a:lnTo>
                    <a:pt x="3166" y="658"/>
                  </a:lnTo>
                  <a:lnTo>
                    <a:pt x="3044" y="536"/>
                  </a:lnTo>
                  <a:lnTo>
                    <a:pt x="2923" y="414"/>
                  </a:lnTo>
                  <a:lnTo>
                    <a:pt x="2776" y="317"/>
                  </a:lnTo>
                  <a:lnTo>
                    <a:pt x="2630" y="220"/>
                  </a:lnTo>
                  <a:lnTo>
                    <a:pt x="2484" y="147"/>
                  </a:lnTo>
                  <a:lnTo>
                    <a:pt x="2314" y="98"/>
                  </a:lnTo>
                  <a:lnTo>
                    <a:pt x="2143" y="49"/>
                  </a:lnTo>
                  <a:lnTo>
                    <a:pt x="1973" y="25"/>
                  </a:lnTo>
                  <a:lnTo>
                    <a:pt x="1778" y="0"/>
                  </a:lnTo>
                  <a:lnTo>
                    <a:pt x="1778" y="0"/>
                  </a:lnTo>
                  <a:lnTo>
                    <a:pt x="1607" y="25"/>
                  </a:lnTo>
                  <a:lnTo>
                    <a:pt x="1437" y="49"/>
                  </a:lnTo>
                  <a:lnTo>
                    <a:pt x="1266" y="98"/>
                  </a:lnTo>
                  <a:lnTo>
                    <a:pt x="1096" y="147"/>
                  </a:lnTo>
                  <a:lnTo>
                    <a:pt x="925" y="220"/>
                  </a:lnTo>
                  <a:lnTo>
                    <a:pt x="779" y="317"/>
                  </a:lnTo>
                  <a:lnTo>
                    <a:pt x="658" y="414"/>
                  </a:lnTo>
                  <a:lnTo>
                    <a:pt x="536" y="536"/>
                  </a:lnTo>
                  <a:lnTo>
                    <a:pt x="414" y="658"/>
                  </a:lnTo>
                  <a:lnTo>
                    <a:pt x="317" y="804"/>
                  </a:lnTo>
                  <a:lnTo>
                    <a:pt x="219" y="950"/>
                  </a:lnTo>
                  <a:lnTo>
                    <a:pt x="146" y="1096"/>
                  </a:lnTo>
                  <a:lnTo>
                    <a:pt x="73" y="1267"/>
                  </a:lnTo>
                  <a:lnTo>
                    <a:pt x="49" y="1437"/>
                  </a:lnTo>
                  <a:lnTo>
                    <a:pt x="24" y="1608"/>
                  </a:lnTo>
                  <a:lnTo>
                    <a:pt x="0" y="1803"/>
                  </a:lnTo>
                  <a:lnTo>
                    <a:pt x="0" y="1803"/>
                  </a:lnTo>
                  <a:lnTo>
                    <a:pt x="24" y="2071"/>
                  </a:lnTo>
                  <a:lnTo>
                    <a:pt x="97" y="2339"/>
                  </a:lnTo>
                  <a:lnTo>
                    <a:pt x="195" y="2582"/>
                  </a:lnTo>
                  <a:lnTo>
                    <a:pt x="317" y="2801"/>
                  </a:lnTo>
                </a:path>
              </a:pathLst>
            </a:custGeom>
            <a:noFill/>
            <a:ln cap="rnd" cmpd="sng" w="12175">
              <a:solidFill>
                <a:srgbClr val="FF98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9" name="Google Shape;259;p7"/>
            <p:cNvSpPr/>
            <p:nvPr/>
          </p:nvSpPr>
          <p:spPr>
            <a:xfrm>
              <a:off x="5323025" y="4980625"/>
              <a:ext cx="88925" cy="88925"/>
            </a:xfrm>
            <a:custGeom>
              <a:rect b="b" l="l" r="r" t="t"/>
              <a:pathLst>
                <a:path extrusionOk="0" fill="none" h="3557" w="3557">
                  <a:moveTo>
                    <a:pt x="3191" y="2850"/>
                  </a:moveTo>
                  <a:lnTo>
                    <a:pt x="3191" y="2850"/>
                  </a:lnTo>
                  <a:lnTo>
                    <a:pt x="3313" y="2680"/>
                  </a:lnTo>
                  <a:lnTo>
                    <a:pt x="3410" y="2509"/>
                  </a:lnTo>
                  <a:lnTo>
                    <a:pt x="3483" y="2314"/>
                  </a:lnTo>
                  <a:lnTo>
                    <a:pt x="3532" y="2095"/>
                  </a:lnTo>
                  <a:lnTo>
                    <a:pt x="3532" y="2095"/>
                  </a:lnTo>
                  <a:lnTo>
                    <a:pt x="3556" y="1925"/>
                  </a:lnTo>
                  <a:lnTo>
                    <a:pt x="3556" y="1730"/>
                  </a:lnTo>
                  <a:lnTo>
                    <a:pt x="3556" y="1559"/>
                  </a:lnTo>
                  <a:lnTo>
                    <a:pt x="3508" y="1389"/>
                  </a:lnTo>
                  <a:lnTo>
                    <a:pt x="3459" y="1218"/>
                  </a:lnTo>
                  <a:lnTo>
                    <a:pt x="3410" y="1072"/>
                  </a:lnTo>
                  <a:lnTo>
                    <a:pt x="3337" y="902"/>
                  </a:lnTo>
                  <a:lnTo>
                    <a:pt x="3240" y="756"/>
                  </a:lnTo>
                  <a:lnTo>
                    <a:pt x="3142" y="634"/>
                  </a:lnTo>
                  <a:lnTo>
                    <a:pt x="3021" y="512"/>
                  </a:lnTo>
                  <a:lnTo>
                    <a:pt x="2899" y="390"/>
                  </a:lnTo>
                  <a:lnTo>
                    <a:pt x="2753" y="293"/>
                  </a:lnTo>
                  <a:lnTo>
                    <a:pt x="2606" y="196"/>
                  </a:lnTo>
                  <a:lnTo>
                    <a:pt x="2436" y="122"/>
                  </a:lnTo>
                  <a:lnTo>
                    <a:pt x="2266" y="74"/>
                  </a:lnTo>
                  <a:lnTo>
                    <a:pt x="2095" y="25"/>
                  </a:lnTo>
                  <a:lnTo>
                    <a:pt x="2095" y="25"/>
                  </a:lnTo>
                  <a:lnTo>
                    <a:pt x="1925" y="1"/>
                  </a:lnTo>
                  <a:lnTo>
                    <a:pt x="1730" y="1"/>
                  </a:lnTo>
                  <a:lnTo>
                    <a:pt x="1559" y="1"/>
                  </a:lnTo>
                  <a:lnTo>
                    <a:pt x="1389" y="25"/>
                  </a:lnTo>
                  <a:lnTo>
                    <a:pt x="1218" y="74"/>
                  </a:lnTo>
                  <a:lnTo>
                    <a:pt x="1072" y="147"/>
                  </a:lnTo>
                  <a:lnTo>
                    <a:pt x="902" y="220"/>
                  </a:lnTo>
                  <a:lnTo>
                    <a:pt x="756" y="317"/>
                  </a:lnTo>
                  <a:lnTo>
                    <a:pt x="634" y="415"/>
                  </a:lnTo>
                  <a:lnTo>
                    <a:pt x="512" y="537"/>
                  </a:lnTo>
                  <a:lnTo>
                    <a:pt x="390" y="658"/>
                  </a:lnTo>
                  <a:lnTo>
                    <a:pt x="293" y="804"/>
                  </a:lnTo>
                  <a:lnTo>
                    <a:pt x="195" y="951"/>
                  </a:lnTo>
                  <a:lnTo>
                    <a:pt x="122" y="1097"/>
                  </a:lnTo>
                  <a:lnTo>
                    <a:pt x="74" y="1267"/>
                  </a:lnTo>
                  <a:lnTo>
                    <a:pt x="25" y="1462"/>
                  </a:lnTo>
                  <a:lnTo>
                    <a:pt x="25" y="1462"/>
                  </a:lnTo>
                  <a:lnTo>
                    <a:pt x="1" y="1633"/>
                  </a:lnTo>
                  <a:lnTo>
                    <a:pt x="1" y="1803"/>
                  </a:lnTo>
                  <a:lnTo>
                    <a:pt x="1" y="1998"/>
                  </a:lnTo>
                  <a:lnTo>
                    <a:pt x="25" y="2168"/>
                  </a:lnTo>
                  <a:lnTo>
                    <a:pt x="74" y="2339"/>
                  </a:lnTo>
                  <a:lnTo>
                    <a:pt x="147" y="2485"/>
                  </a:lnTo>
                  <a:lnTo>
                    <a:pt x="220" y="2655"/>
                  </a:lnTo>
                  <a:lnTo>
                    <a:pt x="317" y="2777"/>
                  </a:lnTo>
                  <a:lnTo>
                    <a:pt x="415" y="2923"/>
                  </a:lnTo>
                  <a:lnTo>
                    <a:pt x="536" y="3045"/>
                  </a:lnTo>
                  <a:lnTo>
                    <a:pt x="658" y="3167"/>
                  </a:lnTo>
                  <a:lnTo>
                    <a:pt x="804" y="3264"/>
                  </a:lnTo>
                  <a:lnTo>
                    <a:pt x="950" y="3362"/>
                  </a:lnTo>
                  <a:lnTo>
                    <a:pt x="1096" y="3435"/>
                  </a:lnTo>
                  <a:lnTo>
                    <a:pt x="1267" y="3483"/>
                  </a:lnTo>
                  <a:lnTo>
                    <a:pt x="1462" y="3532"/>
                  </a:lnTo>
                  <a:lnTo>
                    <a:pt x="1462" y="3532"/>
                  </a:lnTo>
                  <a:lnTo>
                    <a:pt x="1705" y="3557"/>
                  </a:lnTo>
                  <a:lnTo>
                    <a:pt x="1973" y="3557"/>
                  </a:lnTo>
                  <a:lnTo>
                    <a:pt x="2217" y="3508"/>
                  </a:lnTo>
                  <a:lnTo>
                    <a:pt x="2460" y="3435"/>
                  </a:lnTo>
                </a:path>
              </a:pathLst>
            </a:custGeom>
            <a:noFill/>
            <a:ln cap="rnd" cmpd="sng" w="12175">
              <a:solidFill>
                <a:srgbClr val="FF98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0" name="Google Shape;260;p7"/>
            <p:cNvSpPr/>
            <p:nvPr/>
          </p:nvSpPr>
          <p:spPr>
            <a:xfrm>
              <a:off x="5233525" y="5255225"/>
              <a:ext cx="89525" cy="89525"/>
            </a:xfrm>
            <a:custGeom>
              <a:rect b="b" l="l" r="r" t="t"/>
              <a:pathLst>
                <a:path extrusionOk="0" fill="none" h="3581" w="3581">
                  <a:moveTo>
                    <a:pt x="3215" y="707"/>
                  </a:moveTo>
                  <a:lnTo>
                    <a:pt x="3215" y="707"/>
                  </a:lnTo>
                  <a:lnTo>
                    <a:pt x="3093" y="585"/>
                  </a:lnTo>
                  <a:lnTo>
                    <a:pt x="2972" y="464"/>
                  </a:lnTo>
                  <a:lnTo>
                    <a:pt x="2850" y="342"/>
                  </a:lnTo>
                  <a:lnTo>
                    <a:pt x="2679" y="244"/>
                  </a:lnTo>
                  <a:lnTo>
                    <a:pt x="2679" y="244"/>
                  </a:lnTo>
                  <a:lnTo>
                    <a:pt x="2533" y="171"/>
                  </a:lnTo>
                  <a:lnTo>
                    <a:pt x="2363" y="98"/>
                  </a:lnTo>
                  <a:lnTo>
                    <a:pt x="2192" y="50"/>
                  </a:lnTo>
                  <a:lnTo>
                    <a:pt x="2022" y="25"/>
                  </a:lnTo>
                  <a:lnTo>
                    <a:pt x="1851" y="1"/>
                  </a:lnTo>
                  <a:lnTo>
                    <a:pt x="1681" y="25"/>
                  </a:lnTo>
                  <a:lnTo>
                    <a:pt x="1510" y="25"/>
                  </a:lnTo>
                  <a:lnTo>
                    <a:pt x="1340" y="74"/>
                  </a:lnTo>
                  <a:lnTo>
                    <a:pt x="1169" y="123"/>
                  </a:lnTo>
                  <a:lnTo>
                    <a:pt x="1023" y="196"/>
                  </a:lnTo>
                  <a:lnTo>
                    <a:pt x="877" y="269"/>
                  </a:lnTo>
                  <a:lnTo>
                    <a:pt x="731" y="366"/>
                  </a:lnTo>
                  <a:lnTo>
                    <a:pt x="585" y="488"/>
                  </a:lnTo>
                  <a:lnTo>
                    <a:pt x="463" y="610"/>
                  </a:lnTo>
                  <a:lnTo>
                    <a:pt x="341" y="731"/>
                  </a:lnTo>
                  <a:lnTo>
                    <a:pt x="244" y="902"/>
                  </a:lnTo>
                  <a:lnTo>
                    <a:pt x="244" y="902"/>
                  </a:lnTo>
                  <a:lnTo>
                    <a:pt x="171" y="1048"/>
                  </a:lnTo>
                  <a:lnTo>
                    <a:pt x="98" y="1219"/>
                  </a:lnTo>
                  <a:lnTo>
                    <a:pt x="49" y="1389"/>
                  </a:lnTo>
                  <a:lnTo>
                    <a:pt x="25" y="1560"/>
                  </a:lnTo>
                  <a:lnTo>
                    <a:pt x="0" y="1730"/>
                  </a:lnTo>
                  <a:lnTo>
                    <a:pt x="0" y="1900"/>
                  </a:lnTo>
                  <a:lnTo>
                    <a:pt x="25" y="2071"/>
                  </a:lnTo>
                  <a:lnTo>
                    <a:pt x="73" y="2241"/>
                  </a:lnTo>
                  <a:lnTo>
                    <a:pt x="122" y="2412"/>
                  </a:lnTo>
                  <a:lnTo>
                    <a:pt x="195" y="2558"/>
                  </a:lnTo>
                  <a:lnTo>
                    <a:pt x="268" y="2729"/>
                  </a:lnTo>
                  <a:lnTo>
                    <a:pt x="366" y="2850"/>
                  </a:lnTo>
                  <a:lnTo>
                    <a:pt x="463" y="2996"/>
                  </a:lnTo>
                  <a:lnTo>
                    <a:pt x="609" y="3118"/>
                  </a:lnTo>
                  <a:lnTo>
                    <a:pt x="731" y="3240"/>
                  </a:lnTo>
                  <a:lnTo>
                    <a:pt x="901" y="3337"/>
                  </a:lnTo>
                  <a:lnTo>
                    <a:pt x="901" y="3337"/>
                  </a:lnTo>
                  <a:lnTo>
                    <a:pt x="1048" y="3410"/>
                  </a:lnTo>
                  <a:lnTo>
                    <a:pt x="1218" y="3484"/>
                  </a:lnTo>
                  <a:lnTo>
                    <a:pt x="1389" y="3532"/>
                  </a:lnTo>
                  <a:lnTo>
                    <a:pt x="1559" y="3557"/>
                  </a:lnTo>
                  <a:lnTo>
                    <a:pt x="1730" y="3581"/>
                  </a:lnTo>
                  <a:lnTo>
                    <a:pt x="1900" y="3581"/>
                  </a:lnTo>
                  <a:lnTo>
                    <a:pt x="2071" y="3557"/>
                  </a:lnTo>
                  <a:lnTo>
                    <a:pt x="2241" y="3508"/>
                  </a:lnTo>
                  <a:lnTo>
                    <a:pt x="2411" y="3459"/>
                  </a:lnTo>
                  <a:lnTo>
                    <a:pt x="2558" y="3410"/>
                  </a:lnTo>
                  <a:lnTo>
                    <a:pt x="2704" y="3313"/>
                  </a:lnTo>
                  <a:lnTo>
                    <a:pt x="2850" y="3216"/>
                  </a:lnTo>
                  <a:lnTo>
                    <a:pt x="2996" y="3118"/>
                  </a:lnTo>
                  <a:lnTo>
                    <a:pt x="3118" y="2996"/>
                  </a:lnTo>
                  <a:lnTo>
                    <a:pt x="3240" y="2850"/>
                  </a:lnTo>
                  <a:lnTo>
                    <a:pt x="3337" y="2704"/>
                  </a:lnTo>
                  <a:lnTo>
                    <a:pt x="3337" y="2704"/>
                  </a:lnTo>
                  <a:lnTo>
                    <a:pt x="3459" y="2412"/>
                  </a:lnTo>
                  <a:lnTo>
                    <a:pt x="3532" y="2144"/>
                  </a:lnTo>
                  <a:lnTo>
                    <a:pt x="3581" y="1852"/>
                  </a:lnTo>
                  <a:lnTo>
                    <a:pt x="3556" y="1560"/>
                  </a:lnTo>
                </a:path>
              </a:pathLst>
            </a:custGeom>
            <a:noFill/>
            <a:ln cap="rnd" cmpd="sng" w="12175">
              <a:solidFill>
                <a:srgbClr val="FF98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1" name="Google Shape;261;p7"/>
            <p:cNvSpPr/>
            <p:nvPr/>
          </p:nvSpPr>
          <p:spPr>
            <a:xfrm>
              <a:off x="5453325" y="5382475"/>
              <a:ext cx="88925" cy="88325"/>
            </a:xfrm>
            <a:custGeom>
              <a:rect b="b" l="l" r="r" t="t"/>
              <a:pathLst>
                <a:path extrusionOk="0" fill="none" h="3533" w="3557">
                  <a:moveTo>
                    <a:pt x="1389" y="1"/>
                  </a:moveTo>
                  <a:lnTo>
                    <a:pt x="1389" y="1"/>
                  </a:lnTo>
                  <a:lnTo>
                    <a:pt x="1194" y="50"/>
                  </a:lnTo>
                  <a:lnTo>
                    <a:pt x="999" y="147"/>
                  </a:lnTo>
                  <a:lnTo>
                    <a:pt x="804" y="245"/>
                  </a:lnTo>
                  <a:lnTo>
                    <a:pt x="634" y="366"/>
                  </a:lnTo>
                  <a:lnTo>
                    <a:pt x="634" y="366"/>
                  </a:lnTo>
                  <a:lnTo>
                    <a:pt x="488" y="488"/>
                  </a:lnTo>
                  <a:lnTo>
                    <a:pt x="390" y="634"/>
                  </a:lnTo>
                  <a:lnTo>
                    <a:pt x="268" y="780"/>
                  </a:lnTo>
                  <a:lnTo>
                    <a:pt x="195" y="926"/>
                  </a:lnTo>
                  <a:lnTo>
                    <a:pt x="122" y="1073"/>
                  </a:lnTo>
                  <a:lnTo>
                    <a:pt x="74" y="1243"/>
                  </a:lnTo>
                  <a:lnTo>
                    <a:pt x="25" y="1414"/>
                  </a:lnTo>
                  <a:lnTo>
                    <a:pt x="0" y="1584"/>
                  </a:lnTo>
                  <a:lnTo>
                    <a:pt x="0" y="1755"/>
                  </a:lnTo>
                  <a:lnTo>
                    <a:pt x="0" y="1925"/>
                  </a:lnTo>
                  <a:lnTo>
                    <a:pt x="25" y="2096"/>
                  </a:lnTo>
                  <a:lnTo>
                    <a:pt x="74" y="2266"/>
                  </a:lnTo>
                  <a:lnTo>
                    <a:pt x="122" y="2412"/>
                  </a:lnTo>
                  <a:lnTo>
                    <a:pt x="195" y="2583"/>
                  </a:lnTo>
                  <a:lnTo>
                    <a:pt x="293" y="2729"/>
                  </a:lnTo>
                  <a:lnTo>
                    <a:pt x="415" y="2875"/>
                  </a:lnTo>
                  <a:lnTo>
                    <a:pt x="415" y="2875"/>
                  </a:lnTo>
                  <a:lnTo>
                    <a:pt x="536" y="3021"/>
                  </a:lnTo>
                  <a:lnTo>
                    <a:pt x="658" y="3143"/>
                  </a:lnTo>
                  <a:lnTo>
                    <a:pt x="804" y="3240"/>
                  </a:lnTo>
                  <a:lnTo>
                    <a:pt x="950" y="3313"/>
                  </a:lnTo>
                  <a:lnTo>
                    <a:pt x="1121" y="3386"/>
                  </a:lnTo>
                  <a:lnTo>
                    <a:pt x="1267" y="3459"/>
                  </a:lnTo>
                  <a:lnTo>
                    <a:pt x="1437" y="3484"/>
                  </a:lnTo>
                  <a:lnTo>
                    <a:pt x="1608" y="3508"/>
                  </a:lnTo>
                  <a:lnTo>
                    <a:pt x="1778" y="3532"/>
                  </a:lnTo>
                  <a:lnTo>
                    <a:pt x="1949" y="3508"/>
                  </a:lnTo>
                  <a:lnTo>
                    <a:pt x="2119" y="3484"/>
                  </a:lnTo>
                  <a:lnTo>
                    <a:pt x="2290" y="3435"/>
                  </a:lnTo>
                  <a:lnTo>
                    <a:pt x="2460" y="3386"/>
                  </a:lnTo>
                  <a:lnTo>
                    <a:pt x="2606" y="3313"/>
                  </a:lnTo>
                  <a:lnTo>
                    <a:pt x="2777" y="3216"/>
                  </a:lnTo>
                  <a:lnTo>
                    <a:pt x="2923" y="3118"/>
                  </a:lnTo>
                  <a:lnTo>
                    <a:pt x="2923" y="3118"/>
                  </a:lnTo>
                  <a:lnTo>
                    <a:pt x="3045" y="2997"/>
                  </a:lnTo>
                  <a:lnTo>
                    <a:pt x="3167" y="2851"/>
                  </a:lnTo>
                  <a:lnTo>
                    <a:pt x="3264" y="2704"/>
                  </a:lnTo>
                  <a:lnTo>
                    <a:pt x="3361" y="2558"/>
                  </a:lnTo>
                  <a:lnTo>
                    <a:pt x="3435" y="2412"/>
                  </a:lnTo>
                  <a:lnTo>
                    <a:pt x="3483" y="2242"/>
                  </a:lnTo>
                  <a:lnTo>
                    <a:pt x="3532" y="2071"/>
                  </a:lnTo>
                  <a:lnTo>
                    <a:pt x="3556" y="1901"/>
                  </a:lnTo>
                  <a:lnTo>
                    <a:pt x="3556" y="1730"/>
                  </a:lnTo>
                  <a:lnTo>
                    <a:pt x="3556" y="1560"/>
                  </a:lnTo>
                  <a:lnTo>
                    <a:pt x="3532" y="1389"/>
                  </a:lnTo>
                  <a:lnTo>
                    <a:pt x="3483" y="1219"/>
                  </a:lnTo>
                  <a:lnTo>
                    <a:pt x="3410" y="1048"/>
                  </a:lnTo>
                  <a:lnTo>
                    <a:pt x="3337" y="902"/>
                  </a:lnTo>
                  <a:lnTo>
                    <a:pt x="3264" y="756"/>
                  </a:lnTo>
                  <a:lnTo>
                    <a:pt x="3142" y="610"/>
                  </a:lnTo>
                  <a:lnTo>
                    <a:pt x="3142" y="610"/>
                  </a:lnTo>
                  <a:lnTo>
                    <a:pt x="2972" y="415"/>
                  </a:lnTo>
                  <a:lnTo>
                    <a:pt x="2753" y="245"/>
                  </a:lnTo>
                  <a:lnTo>
                    <a:pt x="2533" y="123"/>
                  </a:lnTo>
                  <a:lnTo>
                    <a:pt x="2314" y="50"/>
                  </a:lnTo>
                </a:path>
              </a:pathLst>
            </a:custGeom>
            <a:noFill/>
            <a:ln cap="rnd" cmpd="sng" w="12175">
              <a:solidFill>
                <a:srgbClr val="FF98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2" name="Google Shape;262;p7"/>
            <p:cNvSpPr/>
            <p:nvPr/>
          </p:nvSpPr>
          <p:spPr>
            <a:xfrm>
              <a:off x="5682875" y="5188875"/>
              <a:ext cx="88925" cy="89525"/>
            </a:xfrm>
            <a:custGeom>
              <a:rect b="b" l="l" r="r" t="t"/>
              <a:pathLst>
                <a:path extrusionOk="0" fill="none" h="3581" w="3557">
                  <a:moveTo>
                    <a:pt x="0" y="2022"/>
                  </a:moveTo>
                  <a:lnTo>
                    <a:pt x="0" y="2022"/>
                  </a:lnTo>
                  <a:lnTo>
                    <a:pt x="25" y="2216"/>
                  </a:lnTo>
                  <a:lnTo>
                    <a:pt x="98" y="2411"/>
                  </a:lnTo>
                  <a:lnTo>
                    <a:pt x="98" y="2411"/>
                  </a:lnTo>
                  <a:lnTo>
                    <a:pt x="171" y="2557"/>
                  </a:lnTo>
                  <a:lnTo>
                    <a:pt x="244" y="2728"/>
                  </a:lnTo>
                  <a:lnTo>
                    <a:pt x="341" y="2874"/>
                  </a:lnTo>
                  <a:lnTo>
                    <a:pt x="463" y="2996"/>
                  </a:lnTo>
                  <a:lnTo>
                    <a:pt x="585" y="3118"/>
                  </a:lnTo>
                  <a:lnTo>
                    <a:pt x="707" y="3239"/>
                  </a:lnTo>
                  <a:lnTo>
                    <a:pt x="853" y="3337"/>
                  </a:lnTo>
                  <a:lnTo>
                    <a:pt x="999" y="3410"/>
                  </a:lnTo>
                  <a:lnTo>
                    <a:pt x="1169" y="3483"/>
                  </a:lnTo>
                  <a:lnTo>
                    <a:pt x="1340" y="3532"/>
                  </a:lnTo>
                  <a:lnTo>
                    <a:pt x="1510" y="3556"/>
                  </a:lnTo>
                  <a:lnTo>
                    <a:pt x="1681" y="3580"/>
                  </a:lnTo>
                  <a:lnTo>
                    <a:pt x="1851" y="3580"/>
                  </a:lnTo>
                  <a:lnTo>
                    <a:pt x="2022" y="3556"/>
                  </a:lnTo>
                  <a:lnTo>
                    <a:pt x="2192" y="3532"/>
                  </a:lnTo>
                  <a:lnTo>
                    <a:pt x="2363" y="3459"/>
                  </a:lnTo>
                  <a:lnTo>
                    <a:pt x="2363" y="3459"/>
                  </a:lnTo>
                  <a:lnTo>
                    <a:pt x="2533" y="3410"/>
                  </a:lnTo>
                  <a:lnTo>
                    <a:pt x="2704" y="3312"/>
                  </a:lnTo>
                  <a:lnTo>
                    <a:pt x="2850" y="3215"/>
                  </a:lnTo>
                  <a:lnTo>
                    <a:pt x="2972" y="3093"/>
                  </a:lnTo>
                  <a:lnTo>
                    <a:pt x="3093" y="2971"/>
                  </a:lnTo>
                  <a:lnTo>
                    <a:pt x="3215" y="2850"/>
                  </a:lnTo>
                  <a:lnTo>
                    <a:pt x="3288" y="2704"/>
                  </a:lnTo>
                  <a:lnTo>
                    <a:pt x="3386" y="2557"/>
                  </a:lnTo>
                  <a:lnTo>
                    <a:pt x="3434" y="2387"/>
                  </a:lnTo>
                  <a:lnTo>
                    <a:pt x="3483" y="2216"/>
                  </a:lnTo>
                  <a:lnTo>
                    <a:pt x="3532" y="2070"/>
                  </a:lnTo>
                  <a:lnTo>
                    <a:pt x="3556" y="1875"/>
                  </a:lnTo>
                  <a:lnTo>
                    <a:pt x="3556" y="1705"/>
                  </a:lnTo>
                  <a:lnTo>
                    <a:pt x="3532" y="1534"/>
                  </a:lnTo>
                  <a:lnTo>
                    <a:pt x="3507" y="1364"/>
                  </a:lnTo>
                  <a:lnTo>
                    <a:pt x="3434" y="1194"/>
                  </a:lnTo>
                  <a:lnTo>
                    <a:pt x="3434" y="1194"/>
                  </a:lnTo>
                  <a:lnTo>
                    <a:pt x="3361" y="1023"/>
                  </a:lnTo>
                  <a:lnTo>
                    <a:pt x="3288" y="853"/>
                  </a:lnTo>
                  <a:lnTo>
                    <a:pt x="3191" y="706"/>
                  </a:lnTo>
                  <a:lnTo>
                    <a:pt x="3069" y="585"/>
                  </a:lnTo>
                  <a:lnTo>
                    <a:pt x="2947" y="463"/>
                  </a:lnTo>
                  <a:lnTo>
                    <a:pt x="2825" y="341"/>
                  </a:lnTo>
                  <a:lnTo>
                    <a:pt x="2679" y="268"/>
                  </a:lnTo>
                  <a:lnTo>
                    <a:pt x="2533" y="171"/>
                  </a:lnTo>
                  <a:lnTo>
                    <a:pt x="2363" y="122"/>
                  </a:lnTo>
                  <a:lnTo>
                    <a:pt x="2192" y="73"/>
                  </a:lnTo>
                  <a:lnTo>
                    <a:pt x="2022" y="24"/>
                  </a:lnTo>
                  <a:lnTo>
                    <a:pt x="1851" y="24"/>
                  </a:lnTo>
                  <a:lnTo>
                    <a:pt x="1681" y="0"/>
                  </a:lnTo>
                  <a:lnTo>
                    <a:pt x="1510" y="24"/>
                  </a:lnTo>
                  <a:lnTo>
                    <a:pt x="1340" y="73"/>
                  </a:lnTo>
                  <a:lnTo>
                    <a:pt x="1169" y="122"/>
                  </a:lnTo>
                  <a:lnTo>
                    <a:pt x="1169" y="122"/>
                  </a:lnTo>
                  <a:lnTo>
                    <a:pt x="974" y="195"/>
                  </a:lnTo>
                  <a:lnTo>
                    <a:pt x="804" y="292"/>
                  </a:lnTo>
                  <a:lnTo>
                    <a:pt x="658" y="390"/>
                  </a:lnTo>
                  <a:lnTo>
                    <a:pt x="512" y="512"/>
                  </a:lnTo>
                  <a:lnTo>
                    <a:pt x="390" y="658"/>
                  </a:lnTo>
                  <a:lnTo>
                    <a:pt x="293" y="804"/>
                  </a:lnTo>
                  <a:lnTo>
                    <a:pt x="195" y="950"/>
                  </a:lnTo>
                  <a:lnTo>
                    <a:pt x="122" y="1120"/>
                  </a:lnTo>
                </a:path>
              </a:pathLst>
            </a:custGeom>
            <a:noFill/>
            <a:ln cap="rnd" cmpd="sng" w="12175">
              <a:solidFill>
                <a:srgbClr val="FF98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3" name="Google Shape;263;p7"/>
            <p:cNvSpPr/>
            <p:nvPr/>
          </p:nvSpPr>
          <p:spPr>
            <a:xfrm>
              <a:off x="5411925" y="5110925"/>
              <a:ext cx="188775" cy="189400"/>
            </a:xfrm>
            <a:custGeom>
              <a:rect b="b" l="l" r="r" t="t"/>
              <a:pathLst>
                <a:path extrusionOk="0" fill="none" h="7576" w="7551">
                  <a:moveTo>
                    <a:pt x="0" y="3776"/>
                  </a:moveTo>
                  <a:lnTo>
                    <a:pt x="0" y="3776"/>
                  </a:lnTo>
                  <a:lnTo>
                    <a:pt x="25" y="3410"/>
                  </a:lnTo>
                  <a:lnTo>
                    <a:pt x="73" y="3021"/>
                  </a:lnTo>
                  <a:lnTo>
                    <a:pt x="171" y="2655"/>
                  </a:lnTo>
                  <a:lnTo>
                    <a:pt x="293" y="2314"/>
                  </a:lnTo>
                  <a:lnTo>
                    <a:pt x="463" y="1973"/>
                  </a:lnTo>
                  <a:lnTo>
                    <a:pt x="658" y="1681"/>
                  </a:lnTo>
                  <a:lnTo>
                    <a:pt x="877" y="1389"/>
                  </a:lnTo>
                  <a:lnTo>
                    <a:pt x="1121" y="1121"/>
                  </a:lnTo>
                  <a:lnTo>
                    <a:pt x="1389" y="877"/>
                  </a:lnTo>
                  <a:lnTo>
                    <a:pt x="1656" y="658"/>
                  </a:lnTo>
                  <a:lnTo>
                    <a:pt x="1973" y="463"/>
                  </a:lnTo>
                  <a:lnTo>
                    <a:pt x="2314" y="293"/>
                  </a:lnTo>
                  <a:lnTo>
                    <a:pt x="2655" y="171"/>
                  </a:lnTo>
                  <a:lnTo>
                    <a:pt x="3020" y="74"/>
                  </a:lnTo>
                  <a:lnTo>
                    <a:pt x="3386" y="25"/>
                  </a:lnTo>
                  <a:lnTo>
                    <a:pt x="3775" y="1"/>
                  </a:lnTo>
                  <a:lnTo>
                    <a:pt x="3775" y="1"/>
                  </a:lnTo>
                  <a:lnTo>
                    <a:pt x="4165" y="25"/>
                  </a:lnTo>
                  <a:lnTo>
                    <a:pt x="4555" y="74"/>
                  </a:lnTo>
                  <a:lnTo>
                    <a:pt x="4896" y="171"/>
                  </a:lnTo>
                  <a:lnTo>
                    <a:pt x="5261" y="293"/>
                  </a:lnTo>
                  <a:lnTo>
                    <a:pt x="5578" y="463"/>
                  </a:lnTo>
                  <a:lnTo>
                    <a:pt x="5894" y="658"/>
                  </a:lnTo>
                  <a:lnTo>
                    <a:pt x="6186" y="877"/>
                  </a:lnTo>
                  <a:lnTo>
                    <a:pt x="6454" y="1121"/>
                  </a:lnTo>
                  <a:lnTo>
                    <a:pt x="6698" y="1389"/>
                  </a:lnTo>
                  <a:lnTo>
                    <a:pt x="6917" y="1681"/>
                  </a:lnTo>
                  <a:lnTo>
                    <a:pt x="7112" y="1973"/>
                  </a:lnTo>
                  <a:lnTo>
                    <a:pt x="7258" y="2314"/>
                  </a:lnTo>
                  <a:lnTo>
                    <a:pt x="7404" y="2655"/>
                  </a:lnTo>
                  <a:lnTo>
                    <a:pt x="7477" y="3021"/>
                  </a:lnTo>
                  <a:lnTo>
                    <a:pt x="7550" y="3410"/>
                  </a:lnTo>
                  <a:lnTo>
                    <a:pt x="7550" y="3776"/>
                  </a:lnTo>
                  <a:lnTo>
                    <a:pt x="7550" y="3776"/>
                  </a:lnTo>
                  <a:lnTo>
                    <a:pt x="7550" y="4165"/>
                  </a:lnTo>
                  <a:lnTo>
                    <a:pt x="7477" y="4555"/>
                  </a:lnTo>
                  <a:lnTo>
                    <a:pt x="7404" y="4920"/>
                  </a:lnTo>
                  <a:lnTo>
                    <a:pt x="7258" y="5261"/>
                  </a:lnTo>
                  <a:lnTo>
                    <a:pt x="7112" y="5578"/>
                  </a:lnTo>
                  <a:lnTo>
                    <a:pt x="6917" y="5895"/>
                  </a:lnTo>
                  <a:lnTo>
                    <a:pt x="6698" y="6187"/>
                  </a:lnTo>
                  <a:lnTo>
                    <a:pt x="6454" y="6455"/>
                  </a:lnTo>
                  <a:lnTo>
                    <a:pt x="6186" y="6698"/>
                  </a:lnTo>
                  <a:lnTo>
                    <a:pt x="5894" y="6917"/>
                  </a:lnTo>
                  <a:lnTo>
                    <a:pt x="5578" y="7112"/>
                  </a:lnTo>
                  <a:lnTo>
                    <a:pt x="5261" y="7258"/>
                  </a:lnTo>
                  <a:lnTo>
                    <a:pt x="4896" y="7405"/>
                  </a:lnTo>
                  <a:lnTo>
                    <a:pt x="4555" y="7478"/>
                  </a:lnTo>
                  <a:lnTo>
                    <a:pt x="4165" y="7551"/>
                  </a:lnTo>
                  <a:lnTo>
                    <a:pt x="3775" y="7575"/>
                  </a:lnTo>
                  <a:lnTo>
                    <a:pt x="3775" y="7575"/>
                  </a:lnTo>
                  <a:lnTo>
                    <a:pt x="3386" y="7551"/>
                  </a:lnTo>
                  <a:lnTo>
                    <a:pt x="3020" y="7478"/>
                  </a:lnTo>
                  <a:lnTo>
                    <a:pt x="2655" y="7405"/>
                  </a:lnTo>
                  <a:lnTo>
                    <a:pt x="2314" y="7258"/>
                  </a:lnTo>
                  <a:lnTo>
                    <a:pt x="1973" y="7112"/>
                  </a:lnTo>
                  <a:lnTo>
                    <a:pt x="1656" y="6917"/>
                  </a:lnTo>
                  <a:lnTo>
                    <a:pt x="1389" y="6698"/>
                  </a:lnTo>
                  <a:lnTo>
                    <a:pt x="1121" y="6455"/>
                  </a:lnTo>
                  <a:lnTo>
                    <a:pt x="877" y="6187"/>
                  </a:lnTo>
                  <a:lnTo>
                    <a:pt x="658" y="5895"/>
                  </a:lnTo>
                  <a:lnTo>
                    <a:pt x="463" y="5578"/>
                  </a:lnTo>
                  <a:lnTo>
                    <a:pt x="293" y="5261"/>
                  </a:lnTo>
                  <a:lnTo>
                    <a:pt x="171" y="4920"/>
                  </a:lnTo>
                  <a:lnTo>
                    <a:pt x="73" y="4555"/>
                  </a:lnTo>
                  <a:lnTo>
                    <a:pt x="25" y="4165"/>
                  </a:lnTo>
                  <a:lnTo>
                    <a:pt x="0" y="3776"/>
                  </a:lnTo>
                  <a:lnTo>
                    <a:pt x="0" y="3776"/>
                  </a:lnTo>
                  <a:close/>
                </a:path>
              </a:pathLst>
            </a:custGeom>
            <a:noFill/>
            <a:ln cap="rnd" cmpd="sng" w="12175">
              <a:solidFill>
                <a:srgbClr val="FF98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4" name="Google Shape;264;p7"/>
            <p:cNvSpPr/>
            <p:nvPr/>
          </p:nvSpPr>
          <p:spPr>
            <a:xfrm>
              <a:off x="5367475" y="5025075"/>
              <a:ext cx="81600" cy="105975"/>
            </a:xfrm>
            <a:custGeom>
              <a:rect b="b" l="l" r="r" t="t"/>
              <a:pathLst>
                <a:path extrusionOk="0" fill="none" h="4239" w="3264">
                  <a:moveTo>
                    <a:pt x="0" y="1"/>
                  </a:moveTo>
                  <a:lnTo>
                    <a:pt x="3264" y="4238"/>
                  </a:lnTo>
                </a:path>
              </a:pathLst>
            </a:custGeom>
            <a:noFill/>
            <a:ln cap="rnd" cmpd="sng" w="12175">
              <a:solidFill>
                <a:srgbClr val="FF98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5" name="Google Shape;265;p7"/>
            <p:cNvSpPr/>
            <p:nvPr/>
          </p:nvSpPr>
          <p:spPr>
            <a:xfrm>
              <a:off x="5567800" y="4999500"/>
              <a:ext cx="115100" cy="133975"/>
            </a:xfrm>
            <a:custGeom>
              <a:rect b="b" l="l" r="r" t="t"/>
              <a:pathLst>
                <a:path extrusionOk="0" fill="none" h="5359" w="4604">
                  <a:moveTo>
                    <a:pt x="0" y="5359"/>
                  </a:moveTo>
                  <a:lnTo>
                    <a:pt x="4603" y="1"/>
                  </a:lnTo>
                </a:path>
              </a:pathLst>
            </a:custGeom>
            <a:noFill/>
            <a:ln cap="rnd" cmpd="sng" w="12175">
              <a:solidFill>
                <a:srgbClr val="FF98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6" name="Google Shape;266;p7"/>
            <p:cNvSpPr/>
            <p:nvPr/>
          </p:nvSpPr>
          <p:spPr>
            <a:xfrm>
              <a:off x="5600075" y="5217475"/>
              <a:ext cx="127275" cy="16475"/>
            </a:xfrm>
            <a:custGeom>
              <a:rect b="b" l="l" r="r" t="t"/>
              <a:pathLst>
                <a:path extrusionOk="0" fill="none" h="659" w="5091">
                  <a:moveTo>
                    <a:pt x="5090" y="658"/>
                  </a:moveTo>
                  <a:lnTo>
                    <a:pt x="0" y="1"/>
                  </a:lnTo>
                </a:path>
              </a:pathLst>
            </a:custGeom>
            <a:noFill/>
            <a:ln cap="rnd" cmpd="sng" w="12175">
              <a:solidFill>
                <a:srgbClr val="FF98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7" name="Google Shape;267;p7"/>
            <p:cNvSpPr/>
            <p:nvPr/>
          </p:nvSpPr>
          <p:spPr>
            <a:xfrm>
              <a:off x="5497775" y="5299675"/>
              <a:ext cx="4900" cy="126675"/>
            </a:xfrm>
            <a:custGeom>
              <a:rect b="b" l="l" r="r" t="t"/>
              <a:pathLst>
                <a:path extrusionOk="0" fill="none" h="5067" w="196">
                  <a:moveTo>
                    <a:pt x="0" y="5067"/>
                  </a:moveTo>
                  <a:lnTo>
                    <a:pt x="195" y="1"/>
                  </a:lnTo>
                </a:path>
              </a:pathLst>
            </a:custGeom>
            <a:noFill/>
            <a:ln cap="rnd" cmpd="sng" w="12175">
              <a:solidFill>
                <a:srgbClr val="FF98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8" name="Google Shape;268;p7"/>
            <p:cNvSpPr/>
            <p:nvPr/>
          </p:nvSpPr>
          <p:spPr>
            <a:xfrm>
              <a:off x="5277975" y="5241825"/>
              <a:ext cx="141275" cy="58500"/>
            </a:xfrm>
            <a:custGeom>
              <a:rect b="b" l="l" r="r" t="t"/>
              <a:pathLst>
                <a:path extrusionOk="0" fill="none" h="2340" w="5651">
                  <a:moveTo>
                    <a:pt x="0" y="2339"/>
                  </a:moveTo>
                  <a:lnTo>
                    <a:pt x="5651" y="1"/>
                  </a:lnTo>
                </a:path>
              </a:pathLst>
            </a:custGeom>
            <a:noFill/>
            <a:ln cap="rnd" cmpd="sng" w="12175">
              <a:solidFill>
                <a:srgbClr val="FF98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69" name="Google Shape;269;p7"/>
          <p:cNvSpPr/>
          <p:nvPr/>
        </p:nvSpPr>
        <p:spPr>
          <a:xfrm>
            <a:off x="874500" y="1439825"/>
            <a:ext cx="3630600" cy="1367700"/>
          </a:xfrm>
          <a:prstGeom prst="rect">
            <a:avLst/>
          </a:prstGeom>
          <a:solidFill>
            <a:srgbClr val="D9D9D9"/>
          </a:solidFill>
          <a:ln>
            <a:noFill/>
          </a:ln>
        </p:spPr>
        <p:txBody>
          <a:bodyPr anchorCtr="0" anchor="ctr" bIns="91425" lIns="91425" spcFirstLastPara="1" rIns="1371600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1" i="0" sz="1400" u="none" cap="none" strike="noStrike">
              <a:solidFill>
                <a:srgbClr val="434343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lang="en" sz="1900">
                <a:solidFill>
                  <a:srgbClr val="434343"/>
                </a:solidFill>
                <a:latin typeface="Muli"/>
                <a:ea typeface="Muli"/>
                <a:cs typeface="Muli"/>
                <a:sym typeface="Muli"/>
              </a:rPr>
              <a:t>Flutter</a:t>
            </a:r>
            <a:endParaRPr b="1" sz="1900">
              <a:solidFill>
                <a:srgbClr val="434343"/>
              </a:solidFill>
              <a:latin typeface="Muli"/>
              <a:ea typeface="Muli"/>
              <a:cs typeface="Muli"/>
              <a:sym typeface="Mul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" sz="1100">
                <a:solidFill>
                  <a:srgbClr val="434343"/>
                </a:solidFill>
                <a:latin typeface="Muli"/>
                <a:ea typeface="Muli"/>
                <a:cs typeface="Muli"/>
                <a:sym typeface="Muli"/>
              </a:rPr>
              <a:t>Open-Source UI Framework For Developing Cross-Platform Applications.</a:t>
            </a:r>
            <a:endParaRPr i="0" sz="1100" u="none" cap="none" strike="noStrike">
              <a:solidFill>
                <a:srgbClr val="434343"/>
              </a:solidFill>
              <a:latin typeface="Muli"/>
              <a:ea typeface="Muli"/>
              <a:cs typeface="Muli"/>
              <a:sym typeface="Muli"/>
            </a:endParaRPr>
          </a:p>
        </p:txBody>
      </p:sp>
      <p:sp>
        <p:nvSpPr>
          <p:cNvPr id="270" name="Google Shape;270;p7"/>
          <p:cNvSpPr/>
          <p:nvPr/>
        </p:nvSpPr>
        <p:spPr>
          <a:xfrm>
            <a:off x="4655165" y="1439825"/>
            <a:ext cx="3630600" cy="1367700"/>
          </a:xfrm>
          <a:prstGeom prst="rect">
            <a:avLst/>
          </a:prstGeom>
          <a:solidFill>
            <a:srgbClr val="D9D9D9"/>
          </a:solidFill>
          <a:ln>
            <a:noFill/>
          </a:ln>
        </p:spPr>
        <p:txBody>
          <a:bodyPr anchorCtr="0" anchor="ctr" bIns="91425" lIns="1371600" spcFirstLastPara="1" rIns="91425" wrap="square" tIns="9142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i="0" sz="1400" u="none" cap="none" strike="noStrike">
              <a:solidFill>
                <a:srgbClr val="434343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lang="en" sz="1900">
                <a:solidFill>
                  <a:srgbClr val="434343"/>
                </a:solidFill>
                <a:latin typeface="Muli"/>
                <a:ea typeface="Muli"/>
                <a:cs typeface="Muli"/>
                <a:sym typeface="Muli"/>
              </a:rPr>
              <a:t>Node js</a:t>
            </a:r>
            <a:endParaRPr sz="1300">
              <a:solidFill>
                <a:srgbClr val="434343"/>
              </a:solidFill>
              <a:latin typeface="Muli"/>
              <a:ea typeface="Muli"/>
              <a:cs typeface="Muli"/>
              <a:sym typeface="Mul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" sz="110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Node.js is a server-side JavaScript runtime environment that enables efficient,event-driven programming</a:t>
            </a:r>
            <a:endParaRPr sz="1100">
              <a:solidFill>
                <a:srgbClr val="37415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sz="1300">
              <a:solidFill>
                <a:srgbClr val="434343"/>
              </a:solidFill>
              <a:latin typeface="Muli"/>
              <a:ea typeface="Muli"/>
              <a:cs typeface="Muli"/>
              <a:sym typeface="Muli"/>
            </a:endParaRPr>
          </a:p>
        </p:txBody>
      </p:sp>
      <p:sp>
        <p:nvSpPr>
          <p:cNvPr id="271" name="Google Shape;271;p7"/>
          <p:cNvSpPr/>
          <p:nvPr/>
        </p:nvSpPr>
        <p:spPr>
          <a:xfrm>
            <a:off x="874500" y="2957597"/>
            <a:ext cx="3630600" cy="1367700"/>
          </a:xfrm>
          <a:prstGeom prst="rect">
            <a:avLst/>
          </a:prstGeom>
          <a:solidFill>
            <a:srgbClr val="D9D9D9"/>
          </a:solidFill>
          <a:ln>
            <a:noFill/>
          </a:ln>
        </p:spPr>
        <p:txBody>
          <a:bodyPr anchorCtr="0" anchor="b" bIns="91425" lIns="91425" spcFirstLastPara="1" rIns="1371600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i="0" sz="1400" u="none" cap="none" strike="noStrike">
              <a:solidFill>
                <a:srgbClr val="434343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900">
                <a:solidFill>
                  <a:srgbClr val="434343"/>
                </a:solidFill>
                <a:latin typeface="Muli"/>
                <a:ea typeface="Muli"/>
                <a:cs typeface="Muli"/>
                <a:sym typeface="Muli"/>
              </a:rPr>
              <a:t>MongoDB</a:t>
            </a:r>
            <a:endParaRPr b="1" sz="1900">
              <a:solidFill>
                <a:srgbClr val="434343"/>
              </a:solidFill>
              <a:latin typeface="Muli"/>
              <a:ea typeface="Muli"/>
              <a:cs typeface="Muli"/>
              <a:sym typeface="Mul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MongoDB is a NoSQL database system that stores data in a flexible, JSON-like format</a:t>
            </a:r>
            <a:endParaRPr i="0" sz="1300" u="none" cap="none" strike="noStrike">
              <a:solidFill>
                <a:srgbClr val="434343"/>
              </a:solidFill>
              <a:latin typeface="Muli"/>
              <a:ea typeface="Muli"/>
              <a:cs typeface="Muli"/>
              <a:sym typeface="Mul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434343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sp>
        <p:nvSpPr>
          <p:cNvPr id="272" name="Google Shape;272;p7"/>
          <p:cNvSpPr/>
          <p:nvPr/>
        </p:nvSpPr>
        <p:spPr>
          <a:xfrm>
            <a:off x="4655165" y="2957597"/>
            <a:ext cx="3630600" cy="1367700"/>
          </a:xfrm>
          <a:prstGeom prst="rect">
            <a:avLst/>
          </a:prstGeom>
          <a:solidFill>
            <a:srgbClr val="D9D9D9"/>
          </a:solidFill>
          <a:ln>
            <a:noFill/>
          </a:ln>
        </p:spPr>
        <p:txBody>
          <a:bodyPr anchorCtr="0" anchor="b" bIns="91425" lIns="1371600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sz="1900">
              <a:solidFill>
                <a:srgbClr val="434343"/>
              </a:solidFill>
              <a:latin typeface="Muli"/>
              <a:ea typeface="Muli"/>
              <a:cs typeface="Muli"/>
              <a:sym typeface="Mul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sz="1900">
              <a:solidFill>
                <a:srgbClr val="434343"/>
              </a:solidFill>
              <a:latin typeface="Muli"/>
              <a:ea typeface="Muli"/>
              <a:cs typeface="Muli"/>
              <a:sym typeface="Mul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900">
                <a:solidFill>
                  <a:srgbClr val="434343"/>
                </a:solidFill>
                <a:latin typeface="Muli"/>
                <a:ea typeface="Muli"/>
                <a:cs typeface="Muli"/>
                <a:sym typeface="Muli"/>
              </a:rPr>
              <a:t>                        </a:t>
            </a:r>
            <a:endParaRPr b="1" sz="1900">
              <a:solidFill>
                <a:srgbClr val="434343"/>
              </a:solidFill>
              <a:latin typeface="Muli"/>
              <a:ea typeface="Muli"/>
              <a:cs typeface="Muli"/>
              <a:sym typeface="Mul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900">
                <a:solidFill>
                  <a:srgbClr val="434343"/>
                </a:solidFill>
                <a:latin typeface="Muli"/>
                <a:ea typeface="Muli"/>
                <a:cs typeface="Muli"/>
                <a:sym typeface="Muli"/>
              </a:rPr>
              <a:t>Github</a:t>
            </a:r>
            <a:endParaRPr b="1" sz="1900">
              <a:solidFill>
                <a:srgbClr val="434343"/>
              </a:solidFill>
              <a:latin typeface="Muli"/>
              <a:ea typeface="Muli"/>
              <a:cs typeface="Muli"/>
              <a:sym typeface="Mul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100">
                <a:solidFill>
                  <a:srgbClr val="434343"/>
                </a:solidFill>
                <a:latin typeface="Muli"/>
                <a:ea typeface="Muli"/>
                <a:cs typeface="Muli"/>
                <a:sym typeface="Muli"/>
              </a:rPr>
              <a:t>A platform for hosting Git </a:t>
            </a:r>
            <a:endParaRPr sz="1100">
              <a:solidFill>
                <a:srgbClr val="434343"/>
              </a:solidFill>
              <a:latin typeface="Muli"/>
              <a:ea typeface="Muli"/>
              <a:cs typeface="Muli"/>
              <a:sym typeface="Mul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100">
                <a:solidFill>
                  <a:srgbClr val="434343"/>
                </a:solidFill>
                <a:latin typeface="Muli"/>
                <a:ea typeface="Muli"/>
                <a:cs typeface="Muli"/>
                <a:sym typeface="Muli"/>
              </a:rPr>
              <a:t>repositories, </a:t>
            </a:r>
            <a:endParaRPr i="0" sz="1100" u="none" cap="none" strike="noStrike">
              <a:solidFill>
                <a:srgbClr val="434343"/>
              </a:solidFill>
              <a:latin typeface="Muli"/>
              <a:ea typeface="Muli"/>
              <a:cs typeface="Muli"/>
              <a:sym typeface="Muli"/>
            </a:endParaRPr>
          </a:p>
          <a:p>
            <a:pPr indent="0" lvl="0" marL="0" marR="0" rtl="0" algn="r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434343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sp>
        <p:nvSpPr>
          <p:cNvPr id="273" name="Google Shape;273;p7"/>
          <p:cNvSpPr/>
          <p:nvPr/>
        </p:nvSpPr>
        <p:spPr>
          <a:xfrm rot="5400000">
            <a:off x="3634616" y="1735655"/>
            <a:ext cx="2086200" cy="2086200"/>
          </a:xfrm>
          <a:prstGeom prst="pie">
            <a:avLst>
              <a:gd fmla="val 10788866" name="adj1"/>
              <a:gd fmla="val 16200000" name="adj2"/>
            </a:avLst>
          </a:prstGeom>
          <a:solidFill>
            <a:srgbClr val="6D9EE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4" name="Google Shape;274;p7"/>
          <p:cNvSpPr/>
          <p:nvPr/>
        </p:nvSpPr>
        <p:spPr>
          <a:xfrm rot="10800000">
            <a:off x="3634616" y="1905832"/>
            <a:ext cx="2086200" cy="2086200"/>
          </a:xfrm>
          <a:prstGeom prst="pie">
            <a:avLst>
              <a:gd fmla="val 10788866" name="adj1"/>
              <a:gd fmla="val 16200000" name="adj2"/>
            </a:avLst>
          </a:prstGeom>
          <a:solidFill>
            <a:srgbClr val="1155C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5" name="Google Shape;275;p7"/>
          <p:cNvSpPr/>
          <p:nvPr/>
        </p:nvSpPr>
        <p:spPr>
          <a:xfrm rot="-5400000">
            <a:off x="3440377" y="1905820"/>
            <a:ext cx="2086200" cy="2086200"/>
          </a:xfrm>
          <a:prstGeom prst="pie">
            <a:avLst>
              <a:gd fmla="val 10788866" name="adj1"/>
              <a:gd fmla="val 16200000" name="adj2"/>
            </a:avLst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6" name="Google Shape;276;p7"/>
          <p:cNvSpPr/>
          <p:nvPr/>
        </p:nvSpPr>
        <p:spPr>
          <a:xfrm>
            <a:off x="3440377" y="1735655"/>
            <a:ext cx="2086200" cy="2086200"/>
          </a:xfrm>
          <a:prstGeom prst="pie">
            <a:avLst>
              <a:gd fmla="val 10788866" name="adj1"/>
              <a:gd fmla="val 16200000" name="adj2"/>
            </a:avLst>
          </a:prstGeom>
          <a:solidFill>
            <a:srgbClr val="A4C2F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7" name="Google Shape;277;p7"/>
          <p:cNvSpPr/>
          <p:nvPr/>
        </p:nvSpPr>
        <p:spPr>
          <a:xfrm>
            <a:off x="4072345" y="2305436"/>
            <a:ext cx="146060" cy="379535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1" i="0">
                <a:ln>
                  <a:noFill/>
                </a:ln>
                <a:solidFill>
                  <a:schemeClr val="lt1"/>
                </a:solidFill>
                <a:latin typeface="Roboto Condensed"/>
              </a:rPr>
              <a:t>1</a:t>
            </a:r>
          </a:p>
        </p:txBody>
      </p:sp>
      <p:sp>
        <p:nvSpPr>
          <p:cNvPr id="278" name="Google Shape;278;p7"/>
          <p:cNvSpPr/>
          <p:nvPr/>
        </p:nvSpPr>
        <p:spPr>
          <a:xfrm>
            <a:off x="4824801" y="2303030"/>
            <a:ext cx="229751" cy="384333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1" i="0">
                <a:ln>
                  <a:noFill/>
                </a:ln>
                <a:solidFill>
                  <a:schemeClr val="lt1"/>
                </a:solidFill>
                <a:latin typeface="Roboto Condensed"/>
              </a:rPr>
              <a:t>2</a:t>
            </a:r>
          </a:p>
        </p:txBody>
      </p:sp>
      <p:sp>
        <p:nvSpPr>
          <p:cNvPr id="279" name="Google Shape;279;p7"/>
          <p:cNvSpPr/>
          <p:nvPr/>
        </p:nvSpPr>
        <p:spPr>
          <a:xfrm>
            <a:off x="4059818" y="3014867"/>
            <a:ext cx="226020" cy="389130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1" i="0">
                <a:ln>
                  <a:noFill/>
                </a:ln>
                <a:solidFill>
                  <a:schemeClr val="lt1"/>
                </a:solidFill>
                <a:latin typeface="Roboto Condensed"/>
              </a:rPr>
              <a:t>3</a:t>
            </a:r>
          </a:p>
        </p:txBody>
      </p:sp>
      <p:sp>
        <p:nvSpPr>
          <p:cNvPr id="280" name="Google Shape;280;p7"/>
          <p:cNvSpPr/>
          <p:nvPr/>
        </p:nvSpPr>
        <p:spPr>
          <a:xfrm>
            <a:off x="4822396" y="3019936"/>
            <a:ext cx="234549" cy="379002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1" i="0">
                <a:ln>
                  <a:noFill/>
                </a:ln>
                <a:solidFill>
                  <a:schemeClr val="lt1"/>
                </a:solidFill>
                <a:latin typeface="Roboto Condensed"/>
              </a:rPr>
              <a:t>4</a:t>
            </a:r>
          </a:p>
        </p:txBody>
      </p:sp>
      <p:sp>
        <p:nvSpPr>
          <p:cNvPr id="281" name="Google Shape;281;p7"/>
          <p:cNvSpPr txBox="1"/>
          <p:nvPr/>
        </p:nvSpPr>
        <p:spPr>
          <a:xfrm>
            <a:off x="7618000" y="4636500"/>
            <a:ext cx="1487400" cy="315600"/>
          </a:xfrm>
          <a:prstGeom prst="rect">
            <a:avLst/>
          </a:prstGeom>
          <a:solidFill>
            <a:srgbClr val="A4C2F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1" i="0" lang="en" sz="1200" u="none" cap="none" strike="noStrike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‹#›</a:t>
            </a:fld>
            <a:endParaRPr b="1" i="0" sz="1200" u="none" cap="none" strike="noStrike">
              <a:solidFill>
                <a:srgbClr val="FFFFFF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699" name="Shape 6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0" name="Google Shape;700;g2b5d4376ce1_0_12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fld id="{00000000-1234-1234-1234-123412341234}" type="slidenum">
              <a:rPr lang="en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rPr>
              <a:t>‹#›</a:t>
            </a:fld>
            <a:endParaRPr>
              <a:solidFill>
                <a:schemeClr val="lt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701" name="Google Shape;701;g2b5d4376ce1_0_1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54000" y="304800"/>
            <a:ext cx="8236012" cy="43908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705" name="Shape 7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" name="Google Shape;706;g2b3d73f9fad_0_70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fld id="{00000000-1234-1234-1234-123412341234}" type="slidenum">
              <a:rPr lang="en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rPr>
              <a:t>‹#›</a:t>
            </a:fld>
            <a:endParaRPr>
              <a:solidFill>
                <a:schemeClr val="lt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707" name="Google Shape;707;g2b3d73f9fad_0_7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09450" y="363925"/>
            <a:ext cx="8125112" cy="4331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711" name="Shape 7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2" name="Google Shape;712;g2b3d73f9fad_0_77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fld id="{00000000-1234-1234-1234-123412341234}" type="slidenum">
              <a:rPr lang="en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rPr>
              <a:t>‹#›</a:t>
            </a:fld>
            <a:endParaRPr>
              <a:solidFill>
                <a:schemeClr val="lt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713" name="Google Shape;713;g2b3d73f9fad_0_7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09450" y="363925"/>
            <a:ext cx="8125112" cy="4331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717" name="Shape 7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8" name="Google Shape;718;g2b3d73f9fad_0_84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fld id="{00000000-1234-1234-1234-123412341234}" type="slidenum">
              <a:rPr lang="en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rPr>
              <a:t>‹#›</a:t>
            </a:fld>
            <a:endParaRPr>
              <a:solidFill>
                <a:schemeClr val="lt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719" name="Google Shape;719;g2b3d73f9fad_0_8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09450" y="363925"/>
            <a:ext cx="8125112" cy="4331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723" name="Shape 7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4" name="Google Shape;724;g2b3d73f9fad_0_91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fld id="{00000000-1234-1234-1234-123412341234}" type="slidenum">
              <a:rPr lang="en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rPr>
              <a:t>‹#›</a:t>
            </a:fld>
            <a:endParaRPr>
              <a:solidFill>
                <a:schemeClr val="lt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725" name="Google Shape;725;g2b3d73f9fad_0_9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09450" y="405900"/>
            <a:ext cx="8125112" cy="4331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729" name="Shape 7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0" name="Google Shape;730;g2b3d73f9fad_0_105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fld id="{00000000-1234-1234-1234-123412341234}" type="slidenum">
              <a:rPr lang="en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rPr>
              <a:t>‹#›</a:t>
            </a:fld>
            <a:endParaRPr>
              <a:solidFill>
                <a:schemeClr val="lt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731" name="Google Shape;731;g2b3d73f9fad_0_10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85400" y="405900"/>
            <a:ext cx="8125112" cy="4331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735" name="Shape 7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6" name="Google Shape;736;g2b3d73f9fad_0_172"/>
          <p:cNvSpPr txBox="1"/>
          <p:nvPr>
            <p:ph idx="4294967295" type="ctrTitle"/>
          </p:nvPr>
        </p:nvSpPr>
        <p:spPr>
          <a:xfrm>
            <a:off x="670850" y="1018700"/>
            <a:ext cx="6826500" cy="8328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56"/>
              <a:buFont typeface="Roboto"/>
              <a:buNone/>
            </a:pPr>
            <a:r>
              <a:rPr b="1" lang="en" sz="2100">
                <a:solidFill>
                  <a:srgbClr val="2D2D2D"/>
                </a:solidFill>
                <a:latin typeface="Muli"/>
                <a:ea typeface="Muli"/>
                <a:cs typeface="Muli"/>
                <a:sym typeface="Muli"/>
              </a:rPr>
              <a:t>What are we working on for the future?</a:t>
            </a:r>
            <a:endParaRPr b="1" i="0" sz="2100" u="none" cap="none" strike="noStrike">
              <a:solidFill>
                <a:srgbClr val="2D2D2D"/>
              </a:solidFill>
              <a:latin typeface="Muli"/>
              <a:ea typeface="Muli"/>
              <a:cs typeface="Muli"/>
              <a:sym typeface="Muli"/>
            </a:endParaRPr>
          </a:p>
        </p:txBody>
      </p:sp>
      <p:sp>
        <p:nvSpPr>
          <p:cNvPr id="737" name="Google Shape;737;g2b3d73f9fad_0_172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fld id="{00000000-1234-1234-1234-123412341234}" type="slidenum">
              <a:rPr lang="en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rPr>
              <a:t>‹#›</a:t>
            </a:fld>
            <a:endParaRPr>
              <a:solidFill>
                <a:schemeClr val="lt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738" name="Google Shape;738;g2b3d73f9fad_0_172"/>
          <p:cNvSpPr txBox="1"/>
          <p:nvPr/>
        </p:nvSpPr>
        <p:spPr>
          <a:xfrm>
            <a:off x="7618000" y="4636500"/>
            <a:ext cx="1487400" cy="315600"/>
          </a:xfrm>
          <a:prstGeom prst="rect">
            <a:avLst/>
          </a:prstGeom>
          <a:solidFill>
            <a:srgbClr val="1155C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1" i="0" lang="en" sz="1200" u="none" cap="none" strike="noStrike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‹#›</a:t>
            </a:fld>
            <a:endParaRPr b="1" i="0" sz="1200" u="none" cap="none" strike="noStrike">
              <a:solidFill>
                <a:srgbClr val="FFFFFF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sp>
        <p:nvSpPr>
          <p:cNvPr id="739" name="Google Shape;739;g2b3d73f9fad_0_172"/>
          <p:cNvSpPr txBox="1"/>
          <p:nvPr/>
        </p:nvSpPr>
        <p:spPr>
          <a:xfrm>
            <a:off x="7618000" y="4636500"/>
            <a:ext cx="1487400" cy="315600"/>
          </a:xfrm>
          <a:prstGeom prst="rect">
            <a:avLst/>
          </a:prstGeom>
          <a:solidFill>
            <a:srgbClr val="A4C2F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1" i="0" lang="en" sz="1200" u="none" cap="none" strike="noStrike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‹#›</a:t>
            </a:fld>
            <a:endParaRPr b="1" i="0" sz="1200" u="none" cap="none" strike="noStrike">
              <a:solidFill>
                <a:srgbClr val="FFFFFF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sp>
        <p:nvSpPr>
          <p:cNvPr id="740" name="Google Shape;740;g2b3d73f9fad_0_172"/>
          <p:cNvSpPr txBox="1"/>
          <p:nvPr>
            <p:ph idx="4294967295" type="subTitle"/>
          </p:nvPr>
        </p:nvSpPr>
        <p:spPr>
          <a:xfrm>
            <a:off x="670850" y="1851500"/>
            <a:ext cx="4770000" cy="2515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400">
                <a:solidFill>
                  <a:srgbClr val="374151"/>
                </a:solidFill>
              </a:rPr>
              <a:t>Expert system</a:t>
            </a:r>
            <a:endParaRPr b="1" sz="1400">
              <a:solidFill>
                <a:srgbClr val="37415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374151"/>
                </a:solidFill>
              </a:rPr>
              <a:t>our application should be able to create a treatment plan </a:t>
            </a:r>
            <a:endParaRPr sz="1200">
              <a:solidFill>
                <a:srgbClr val="37415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37415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400">
                <a:solidFill>
                  <a:srgbClr val="374151"/>
                </a:solidFill>
              </a:rPr>
              <a:t>Location Services</a:t>
            </a:r>
            <a:endParaRPr b="1" sz="1400">
              <a:solidFill>
                <a:srgbClr val="37415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374151"/>
                </a:solidFill>
              </a:rPr>
              <a:t>Users can easily find nearby clinics and therapists, streamlining their journey to seeking the care they need.</a:t>
            </a:r>
            <a:endParaRPr sz="1200">
              <a:solidFill>
                <a:srgbClr val="37415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37415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374151"/>
              </a:solidFill>
            </a:endParaRPr>
          </a:p>
        </p:txBody>
      </p:sp>
      <p:sp>
        <p:nvSpPr>
          <p:cNvPr id="741" name="Google Shape;741;g2b3d73f9fad_0_172"/>
          <p:cNvSpPr txBox="1"/>
          <p:nvPr>
            <p:ph idx="4294967295" type="title"/>
          </p:nvPr>
        </p:nvSpPr>
        <p:spPr>
          <a:xfrm>
            <a:off x="-36000" y="0"/>
            <a:ext cx="9180000" cy="661800"/>
          </a:xfrm>
          <a:prstGeom prst="rect">
            <a:avLst/>
          </a:prstGeom>
          <a:solidFill>
            <a:schemeClr val="dk1"/>
          </a:solidFill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300">
                <a:latin typeface="Muli"/>
                <a:ea typeface="Muli"/>
                <a:cs typeface="Muli"/>
                <a:sym typeface="Muli"/>
              </a:rPr>
              <a:t>Future work</a:t>
            </a:r>
            <a:endParaRPr sz="2300">
              <a:latin typeface="Muli"/>
              <a:ea typeface="Muli"/>
              <a:cs typeface="Muli"/>
              <a:sym typeface="Muli"/>
            </a:endParaRPr>
          </a:p>
        </p:txBody>
      </p:sp>
      <p:grpSp>
        <p:nvGrpSpPr>
          <p:cNvPr id="742" name="Google Shape;742;g2b3d73f9fad_0_172"/>
          <p:cNvGrpSpPr/>
          <p:nvPr/>
        </p:nvGrpSpPr>
        <p:grpSpPr>
          <a:xfrm>
            <a:off x="263104" y="580107"/>
            <a:ext cx="407743" cy="391135"/>
            <a:chOff x="5233525" y="4954450"/>
            <a:chExt cx="538275" cy="516350"/>
          </a:xfrm>
        </p:grpSpPr>
        <p:sp>
          <p:nvSpPr>
            <p:cNvPr id="743" name="Google Shape;743;g2b3d73f9fad_0_172"/>
            <p:cNvSpPr/>
            <p:nvPr/>
          </p:nvSpPr>
          <p:spPr>
            <a:xfrm>
              <a:off x="5637825" y="4954450"/>
              <a:ext cx="89525" cy="89525"/>
            </a:xfrm>
            <a:custGeom>
              <a:rect b="b" l="l" r="r" t="t"/>
              <a:pathLst>
                <a:path extrusionOk="0" fill="none" h="3581" w="3581">
                  <a:moveTo>
                    <a:pt x="1023" y="3410"/>
                  </a:moveTo>
                  <a:lnTo>
                    <a:pt x="1023" y="3410"/>
                  </a:lnTo>
                  <a:lnTo>
                    <a:pt x="1193" y="3483"/>
                  </a:lnTo>
                  <a:lnTo>
                    <a:pt x="1388" y="3532"/>
                  </a:lnTo>
                  <a:lnTo>
                    <a:pt x="1583" y="3556"/>
                  </a:lnTo>
                  <a:lnTo>
                    <a:pt x="1778" y="3581"/>
                  </a:lnTo>
                  <a:lnTo>
                    <a:pt x="1778" y="3581"/>
                  </a:lnTo>
                  <a:lnTo>
                    <a:pt x="1973" y="3556"/>
                  </a:lnTo>
                  <a:lnTo>
                    <a:pt x="2143" y="3532"/>
                  </a:lnTo>
                  <a:lnTo>
                    <a:pt x="2314" y="3508"/>
                  </a:lnTo>
                  <a:lnTo>
                    <a:pt x="2484" y="3435"/>
                  </a:lnTo>
                  <a:lnTo>
                    <a:pt x="2630" y="3361"/>
                  </a:lnTo>
                  <a:lnTo>
                    <a:pt x="2776" y="3264"/>
                  </a:lnTo>
                  <a:lnTo>
                    <a:pt x="2923" y="3167"/>
                  </a:lnTo>
                  <a:lnTo>
                    <a:pt x="3044" y="3045"/>
                  </a:lnTo>
                  <a:lnTo>
                    <a:pt x="3166" y="2923"/>
                  </a:lnTo>
                  <a:lnTo>
                    <a:pt x="3264" y="2801"/>
                  </a:lnTo>
                  <a:lnTo>
                    <a:pt x="3361" y="2631"/>
                  </a:lnTo>
                  <a:lnTo>
                    <a:pt x="3434" y="2485"/>
                  </a:lnTo>
                  <a:lnTo>
                    <a:pt x="3483" y="2314"/>
                  </a:lnTo>
                  <a:lnTo>
                    <a:pt x="3531" y="2144"/>
                  </a:lnTo>
                  <a:lnTo>
                    <a:pt x="3556" y="1973"/>
                  </a:lnTo>
                  <a:lnTo>
                    <a:pt x="3580" y="1803"/>
                  </a:lnTo>
                  <a:lnTo>
                    <a:pt x="3580" y="1803"/>
                  </a:lnTo>
                  <a:lnTo>
                    <a:pt x="3556" y="1608"/>
                  </a:lnTo>
                  <a:lnTo>
                    <a:pt x="3531" y="1437"/>
                  </a:lnTo>
                  <a:lnTo>
                    <a:pt x="3483" y="1267"/>
                  </a:lnTo>
                  <a:lnTo>
                    <a:pt x="3434" y="1096"/>
                  </a:lnTo>
                  <a:lnTo>
                    <a:pt x="3361" y="950"/>
                  </a:lnTo>
                  <a:lnTo>
                    <a:pt x="3264" y="804"/>
                  </a:lnTo>
                  <a:lnTo>
                    <a:pt x="3166" y="658"/>
                  </a:lnTo>
                  <a:lnTo>
                    <a:pt x="3044" y="536"/>
                  </a:lnTo>
                  <a:lnTo>
                    <a:pt x="2923" y="414"/>
                  </a:lnTo>
                  <a:lnTo>
                    <a:pt x="2776" y="317"/>
                  </a:lnTo>
                  <a:lnTo>
                    <a:pt x="2630" y="220"/>
                  </a:lnTo>
                  <a:lnTo>
                    <a:pt x="2484" y="147"/>
                  </a:lnTo>
                  <a:lnTo>
                    <a:pt x="2314" y="98"/>
                  </a:lnTo>
                  <a:lnTo>
                    <a:pt x="2143" y="49"/>
                  </a:lnTo>
                  <a:lnTo>
                    <a:pt x="1973" y="25"/>
                  </a:lnTo>
                  <a:lnTo>
                    <a:pt x="1778" y="0"/>
                  </a:lnTo>
                  <a:lnTo>
                    <a:pt x="1778" y="0"/>
                  </a:lnTo>
                  <a:lnTo>
                    <a:pt x="1607" y="25"/>
                  </a:lnTo>
                  <a:lnTo>
                    <a:pt x="1437" y="49"/>
                  </a:lnTo>
                  <a:lnTo>
                    <a:pt x="1266" y="98"/>
                  </a:lnTo>
                  <a:lnTo>
                    <a:pt x="1096" y="147"/>
                  </a:lnTo>
                  <a:lnTo>
                    <a:pt x="925" y="220"/>
                  </a:lnTo>
                  <a:lnTo>
                    <a:pt x="779" y="317"/>
                  </a:lnTo>
                  <a:lnTo>
                    <a:pt x="658" y="414"/>
                  </a:lnTo>
                  <a:lnTo>
                    <a:pt x="536" y="536"/>
                  </a:lnTo>
                  <a:lnTo>
                    <a:pt x="414" y="658"/>
                  </a:lnTo>
                  <a:lnTo>
                    <a:pt x="317" y="804"/>
                  </a:lnTo>
                  <a:lnTo>
                    <a:pt x="219" y="950"/>
                  </a:lnTo>
                  <a:lnTo>
                    <a:pt x="146" y="1096"/>
                  </a:lnTo>
                  <a:lnTo>
                    <a:pt x="73" y="1267"/>
                  </a:lnTo>
                  <a:lnTo>
                    <a:pt x="49" y="1437"/>
                  </a:lnTo>
                  <a:lnTo>
                    <a:pt x="24" y="1608"/>
                  </a:lnTo>
                  <a:lnTo>
                    <a:pt x="0" y="1803"/>
                  </a:lnTo>
                  <a:lnTo>
                    <a:pt x="0" y="1803"/>
                  </a:lnTo>
                  <a:lnTo>
                    <a:pt x="24" y="2071"/>
                  </a:lnTo>
                  <a:lnTo>
                    <a:pt x="97" y="2339"/>
                  </a:lnTo>
                  <a:lnTo>
                    <a:pt x="195" y="2582"/>
                  </a:lnTo>
                  <a:lnTo>
                    <a:pt x="317" y="2801"/>
                  </a:lnTo>
                </a:path>
              </a:pathLst>
            </a:custGeom>
            <a:noFill/>
            <a:ln cap="rnd" cmpd="sng" w="12175">
              <a:solidFill>
                <a:srgbClr val="FF98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4" name="Google Shape;744;g2b3d73f9fad_0_172"/>
            <p:cNvSpPr/>
            <p:nvPr/>
          </p:nvSpPr>
          <p:spPr>
            <a:xfrm>
              <a:off x="5323025" y="4980625"/>
              <a:ext cx="88925" cy="88925"/>
            </a:xfrm>
            <a:custGeom>
              <a:rect b="b" l="l" r="r" t="t"/>
              <a:pathLst>
                <a:path extrusionOk="0" fill="none" h="3557" w="3557">
                  <a:moveTo>
                    <a:pt x="3191" y="2850"/>
                  </a:moveTo>
                  <a:lnTo>
                    <a:pt x="3191" y="2850"/>
                  </a:lnTo>
                  <a:lnTo>
                    <a:pt x="3313" y="2680"/>
                  </a:lnTo>
                  <a:lnTo>
                    <a:pt x="3410" y="2509"/>
                  </a:lnTo>
                  <a:lnTo>
                    <a:pt x="3483" y="2314"/>
                  </a:lnTo>
                  <a:lnTo>
                    <a:pt x="3532" y="2095"/>
                  </a:lnTo>
                  <a:lnTo>
                    <a:pt x="3532" y="2095"/>
                  </a:lnTo>
                  <a:lnTo>
                    <a:pt x="3556" y="1925"/>
                  </a:lnTo>
                  <a:lnTo>
                    <a:pt x="3556" y="1730"/>
                  </a:lnTo>
                  <a:lnTo>
                    <a:pt x="3556" y="1559"/>
                  </a:lnTo>
                  <a:lnTo>
                    <a:pt x="3508" y="1389"/>
                  </a:lnTo>
                  <a:lnTo>
                    <a:pt x="3459" y="1218"/>
                  </a:lnTo>
                  <a:lnTo>
                    <a:pt x="3410" y="1072"/>
                  </a:lnTo>
                  <a:lnTo>
                    <a:pt x="3337" y="902"/>
                  </a:lnTo>
                  <a:lnTo>
                    <a:pt x="3240" y="756"/>
                  </a:lnTo>
                  <a:lnTo>
                    <a:pt x="3142" y="634"/>
                  </a:lnTo>
                  <a:lnTo>
                    <a:pt x="3021" y="512"/>
                  </a:lnTo>
                  <a:lnTo>
                    <a:pt x="2899" y="390"/>
                  </a:lnTo>
                  <a:lnTo>
                    <a:pt x="2753" y="293"/>
                  </a:lnTo>
                  <a:lnTo>
                    <a:pt x="2606" y="196"/>
                  </a:lnTo>
                  <a:lnTo>
                    <a:pt x="2436" y="122"/>
                  </a:lnTo>
                  <a:lnTo>
                    <a:pt x="2266" y="74"/>
                  </a:lnTo>
                  <a:lnTo>
                    <a:pt x="2095" y="25"/>
                  </a:lnTo>
                  <a:lnTo>
                    <a:pt x="2095" y="25"/>
                  </a:lnTo>
                  <a:lnTo>
                    <a:pt x="1925" y="1"/>
                  </a:lnTo>
                  <a:lnTo>
                    <a:pt x="1730" y="1"/>
                  </a:lnTo>
                  <a:lnTo>
                    <a:pt x="1559" y="1"/>
                  </a:lnTo>
                  <a:lnTo>
                    <a:pt x="1389" y="25"/>
                  </a:lnTo>
                  <a:lnTo>
                    <a:pt x="1218" y="74"/>
                  </a:lnTo>
                  <a:lnTo>
                    <a:pt x="1072" y="147"/>
                  </a:lnTo>
                  <a:lnTo>
                    <a:pt x="902" y="220"/>
                  </a:lnTo>
                  <a:lnTo>
                    <a:pt x="756" y="317"/>
                  </a:lnTo>
                  <a:lnTo>
                    <a:pt x="634" y="415"/>
                  </a:lnTo>
                  <a:lnTo>
                    <a:pt x="512" y="537"/>
                  </a:lnTo>
                  <a:lnTo>
                    <a:pt x="390" y="658"/>
                  </a:lnTo>
                  <a:lnTo>
                    <a:pt x="293" y="804"/>
                  </a:lnTo>
                  <a:lnTo>
                    <a:pt x="195" y="951"/>
                  </a:lnTo>
                  <a:lnTo>
                    <a:pt x="122" y="1097"/>
                  </a:lnTo>
                  <a:lnTo>
                    <a:pt x="74" y="1267"/>
                  </a:lnTo>
                  <a:lnTo>
                    <a:pt x="25" y="1462"/>
                  </a:lnTo>
                  <a:lnTo>
                    <a:pt x="25" y="1462"/>
                  </a:lnTo>
                  <a:lnTo>
                    <a:pt x="1" y="1633"/>
                  </a:lnTo>
                  <a:lnTo>
                    <a:pt x="1" y="1803"/>
                  </a:lnTo>
                  <a:lnTo>
                    <a:pt x="1" y="1998"/>
                  </a:lnTo>
                  <a:lnTo>
                    <a:pt x="25" y="2168"/>
                  </a:lnTo>
                  <a:lnTo>
                    <a:pt x="74" y="2339"/>
                  </a:lnTo>
                  <a:lnTo>
                    <a:pt x="147" y="2485"/>
                  </a:lnTo>
                  <a:lnTo>
                    <a:pt x="220" y="2655"/>
                  </a:lnTo>
                  <a:lnTo>
                    <a:pt x="317" y="2777"/>
                  </a:lnTo>
                  <a:lnTo>
                    <a:pt x="415" y="2923"/>
                  </a:lnTo>
                  <a:lnTo>
                    <a:pt x="536" y="3045"/>
                  </a:lnTo>
                  <a:lnTo>
                    <a:pt x="658" y="3167"/>
                  </a:lnTo>
                  <a:lnTo>
                    <a:pt x="804" y="3264"/>
                  </a:lnTo>
                  <a:lnTo>
                    <a:pt x="950" y="3362"/>
                  </a:lnTo>
                  <a:lnTo>
                    <a:pt x="1096" y="3435"/>
                  </a:lnTo>
                  <a:lnTo>
                    <a:pt x="1267" y="3483"/>
                  </a:lnTo>
                  <a:lnTo>
                    <a:pt x="1462" y="3532"/>
                  </a:lnTo>
                  <a:lnTo>
                    <a:pt x="1462" y="3532"/>
                  </a:lnTo>
                  <a:lnTo>
                    <a:pt x="1705" y="3557"/>
                  </a:lnTo>
                  <a:lnTo>
                    <a:pt x="1973" y="3557"/>
                  </a:lnTo>
                  <a:lnTo>
                    <a:pt x="2217" y="3508"/>
                  </a:lnTo>
                  <a:lnTo>
                    <a:pt x="2460" y="3435"/>
                  </a:lnTo>
                </a:path>
              </a:pathLst>
            </a:custGeom>
            <a:noFill/>
            <a:ln cap="rnd" cmpd="sng" w="12175">
              <a:solidFill>
                <a:srgbClr val="FF98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5" name="Google Shape;745;g2b3d73f9fad_0_172"/>
            <p:cNvSpPr/>
            <p:nvPr/>
          </p:nvSpPr>
          <p:spPr>
            <a:xfrm>
              <a:off x="5233525" y="5255225"/>
              <a:ext cx="89525" cy="89525"/>
            </a:xfrm>
            <a:custGeom>
              <a:rect b="b" l="l" r="r" t="t"/>
              <a:pathLst>
                <a:path extrusionOk="0" fill="none" h="3581" w="3581">
                  <a:moveTo>
                    <a:pt x="3215" y="707"/>
                  </a:moveTo>
                  <a:lnTo>
                    <a:pt x="3215" y="707"/>
                  </a:lnTo>
                  <a:lnTo>
                    <a:pt x="3093" y="585"/>
                  </a:lnTo>
                  <a:lnTo>
                    <a:pt x="2972" y="464"/>
                  </a:lnTo>
                  <a:lnTo>
                    <a:pt x="2850" y="342"/>
                  </a:lnTo>
                  <a:lnTo>
                    <a:pt x="2679" y="244"/>
                  </a:lnTo>
                  <a:lnTo>
                    <a:pt x="2679" y="244"/>
                  </a:lnTo>
                  <a:lnTo>
                    <a:pt x="2533" y="171"/>
                  </a:lnTo>
                  <a:lnTo>
                    <a:pt x="2363" y="98"/>
                  </a:lnTo>
                  <a:lnTo>
                    <a:pt x="2192" y="50"/>
                  </a:lnTo>
                  <a:lnTo>
                    <a:pt x="2022" y="25"/>
                  </a:lnTo>
                  <a:lnTo>
                    <a:pt x="1851" y="1"/>
                  </a:lnTo>
                  <a:lnTo>
                    <a:pt x="1681" y="25"/>
                  </a:lnTo>
                  <a:lnTo>
                    <a:pt x="1510" y="25"/>
                  </a:lnTo>
                  <a:lnTo>
                    <a:pt x="1340" y="74"/>
                  </a:lnTo>
                  <a:lnTo>
                    <a:pt x="1169" y="123"/>
                  </a:lnTo>
                  <a:lnTo>
                    <a:pt x="1023" y="196"/>
                  </a:lnTo>
                  <a:lnTo>
                    <a:pt x="877" y="269"/>
                  </a:lnTo>
                  <a:lnTo>
                    <a:pt x="731" y="366"/>
                  </a:lnTo>
                  <a:lnTo>
                    <a:pt x="585" y="488"/>
                  </a:lnTo>
                  <a:lnTo>
                    <a:pt x="463" y="610"/>
                  </a:lnTo>
                  <a:lnTo>
                    <a:pt x="341" y="731"/>
                  </a:lnTo>
                  <a:lnTo>
                    <a:pt x="244" y="902"/>
                  </a:lnTo>
                  <a:lnTo>
                    <a:pt x="244" y="902"/>
                  </a:lnTo>
                  <a:lnTo>
                    <a:pt x="171" y="1048"/>
                  </a:lnTo>
                  <a:lnTo>
                    <a:pt x="98" y="1219"/>
                  </a:lnTo>
                  <a:lnTo>
                    <a:pt x="49" y="1389"/>
                  </a:lnTo>
                  <a:lnTo>
                    <a:pt x="25" y="1560"/>
                  </a:lnTo>
                  <a:lnTo>
                    <a:pt x="0" y="1730"/>
                  </a:lnTo>
                  <a:lnTo>
                    <a:pt x="0" y="1900"/>
                  </a:lnTo>
                  <a:lnTo>
                    <a:pt x="25" y="2071"/>
                  </a:lnTo>
                  <a:lnTo>
                    <a:pt x="73" y="2241"/>
                  </a:lnTo>
                  <a:lnTo>
                    <a:pt x="122" y="2412"/>
                  </a:lnTo>
                  <a:lnTo>
                    <a:pt x="195" y="2558"/>
                  </a:lnTo>
                  <a:lnTo>
                    <a:pt x="268" y="2729"/>
                  </a:lnTo>
                  <a:lnTo>
                    <a:pt x="366" y="2850"/>
                  </a:lnTo>
                  <a:lnTo>
                    <a:pt x="463" y="2996"/>
                  </a:lnTo>
                  <a:lnTo>
                    <a:pt x="609" y="3118"/>
                  </a:lnTo>
                  <a:lnTo>
                    <a:pt x="731" y="3240"/>
                  </a:lnTo>
                  <a:lnTo>
                    <a:pt x="901" y="3337"/>
                  </a:lnTo>
                  <a:lnTo>
                    <a:pt x="901" y="3337"/>
                  </a:lnTo>
                  <a:lnTo>
                    <a:pt x="1048" y="3410"/>
                  </a:lnTo>
                  <a:lnTo>
                    <a:pt x="1218" y="3484"/>
                  </a:lnTo>
                  <a:lnTo>
                    <a:pt x="1389" y="3532"/>
                  </a:lnTo>
                  <a:lnTo>
                    <a:pt x="1559" y="3557"/>
                  </a:lnTo>
                  <a:lnTo>
                    <a:pt x="1730" y="3581"/>
                  </a:lnTo>
                  <a:lnTo>
                    <a:pt x="1900" y="3581"/>
                  </a:lnTo>
                  <a:lnTo>
                    <a:pt x="2071" y="3557"/>
                  </a:lnTo>
                  <a:lnTo>
                    <a:pt x="2241" y="3508"/>
                  </a:lnTo>
                  <a:lnTo>
                    <a:pt x="2411" y="3459"/>
                  </a:lnTo>
                  <a:lnTo>
                    <a:pt x="2558" y="3410"/>
                  </a:lnTo>
                  <a:lnTo>
                    <a:pt x="2704" y="3313"/>
                  </a:lnTo>
                  <a:lnTo>
                    <a:pt x="2850" y="3216"/>
                  </a:lnTo>
                  <a:lnTo>
                    <a:pt x="2996" y="3118"/>
                  </a:lnTo>
                  <a:lnTo>
                    <a:pt x="3118" y="2996"/>
                  </a:lnTo>
                  <a:lnTo>
                    <a:pt x="3240" y="2850"/>
                  </a:lnTo>
                  <a:lnTo>
                    <a:pt x="3337" y="2704"/>
                  </a:lnTo>
                  <a:lnTo>
                    <a:pt x="3337" y="2704"/>
                  </a:lnTo>
                  <a:lnTo>
                    <a:pt x="3459" y="2412"/>
                  </a:lnTo>
                  <a:lnTo>
                    <a:pt x="3532" y="2144"/>
                  </a:lnTo>
                  <a:lnTo>
                    <a:pt x="3581" y="1852"/>
                  </a:lnTo>
                  <a:lnTo>
                    <a:pt x="3556" y="1560"/>
                  </a:lnTo>
                </a:path>
              </a:pathLst>
            </a:custGeom>
            <a:noFill/>
            <a:ln cap="rnd" cmpd="sng" w="12175">
              <a:solidFill>
                <a:srgbClr val="FF98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6" name="Google Shape;746;g2b3d73f9fad_0_172"/>
            <p:cNvSpPr/>
            <p:nvPr/>
          </p:nvSpPr>
          <p:spPr>
            <a:xfrm>
              <a:off x="5453325" y="5382475"/>
              <a:ext cx="88925" cy="88325"/>
            </a:xfrm>
            <a:custGeom>
              <a:rect b="b" l="l" r="r" t="t"/>
              <a:pathLst>
                <a:path extrusionOk="0" fill="none" h="3533" w="3557">
                  <a:moveTo>
                    <a:pt x="1389" y="1"/>
                  </a:moveTo>
                  <a:lnTo>
                    <a:pt x="1389" y="1"/>
                  </a:lnTo>
                  <a:lnTo>
                    <a:pt x="1194" y="50"/>
                  </a:lnTo>
                  <a:lnTo>
                    <a:pt x="999" y="147"/>
                  </a:lnTo>
                  <a:lnTo>
                    <a:pt x="804" y="245"/>
                  </a:lnTo>
                  <a:lnTo>
                    <a:pt x="634" y="366"/>
                  </a:lnTo>
                  <a:lnTo>
                    <a:pt x="634" y="366"/>
                  </a:lnTo>
                  <a:lnTo>
                    <a:pt x="488" y="488"/>
                  </a:lnTo>
                  <a:lnTo>
                    <a:pt x="390" y="634"/>
                  </a:lnTo>
                  <a:lnTo>
                    <a:pt x="268" y="780"/>
                  </a:lnTo>
                  <a:lnTo>
                    <a:pt x="195" y="926"/>
                  </a:lnTo>
                  <a:lnTo>
                    <a:pt x="122" y="1073"/>
                  </a:lnTo>
                  <a:lnTo>
                    <a:pt x="74" y="1243"/>
                  </a:lnTo>
                  <a:lnTo>
                    <a:pt x="25" y="1414"/>
                  </a:lnTo>
                  <a:lnTo>
                    <a:pt x="0" y="1584"/>
                  </a:lnTo>
                  <a:lnTo>
                    <a:pt x="0" y="1755"/>
                  </a:lnTo>
                  <a:lnTo>
                    <a:pt x="0" y="1925"/>
                  </a:lnTo>
                  <a:lnTo>
                    <a:pt x="25" y="2096"/>
                  </a:lnTo>
                  <a:lnTo>
                    <a:pt x="74" y="2266"/>
                  </a:lnTo>
                  <a:lnTo>
                    <a:pt x="122" y="2412"/>
                  </a:lnTo>
                  <a:lnTo>
                    <a:pt x="195" y="2583"/>
                  </a:lnTo>
                  <a:lnTo>
                    <a:pt x="293" y="2729"/>
                  </a:lnTo>
                  <a:lnTo>
                    <a:pt x="415" y="2875"/>
                  </a:lnTo>
                  <a:lnTo>
                    <a:pt x="415" y="2875"/>
                  </a:lnTo>
                  <a:lnTo>
                    <a:pt x="536" y="3021"/>
                  </a:lnTo>
                  <a:lnTo>
                    <a:pt x="658" y="3143"/>
                  </a:lnTo>
                  <a:lnTo>
                    <a:pt x="804" y="3240"/>
                  </a:lnTo>
                  <a:lnTo>
                    <a:pt x="950" y="3313"/>
                  </a:lnTo>
                  <a:lnTo>
                    <a:pt x="1121" y="3386"/>
                  </a:lnTo>
                  <a:lnTo>
                    <a:pt x="1267" y="3459"/>
                  </a:lnTo>
                  <a:lnTo>
                    <a:pt x="1437" y="3484"/>
                  </a:lnTo>
                  <a:lnTo>
                    <a:pt x="1608" y="3508"/>
                  </a:lnTo>
                  <a:lnTo>
                    <a:pt x="1778" y="3532"/>
                  </a:lnTo>
                  <a:lnTo>
                    <a:pt x="1949" y="3508"/>
                  </a:lnTo>
                  <a:lnTo>
                    <a:pt x="2119" y="3484"/>
                  </a:lnTo>
                  <a:lnTo>
                    <a:pt x="2290" y="3435"/>
                  </a:lnTo>
                  <a:lnTo>
                    <a:pt x="2460" y="3386"/>
                  </a:lnTo>
                  <a:lnTo>
                    <a:pt x="2606" y="3313"/>
                  </a:lnTo>
                  <a:lnTo>
                    <a:pt x="2777" y="3216"/>
                  </a:lnTo>
                  <a:lnTo>
                    <a:pt x="2923" y="3118"/>
                  </a:lnTo>
                  <a:lnTo>
                    <a:pt x="2923" y="3118"/>
                  </a:lnTo>
                  <a:lnTo>
                    <a:pt x="3045" y="2997"/>
                  </a:lnTo>
                  <a:lnTo>
                    <a:pt x="3167" y="2851"/>
                  </a:lnTo>
                  <a:lnTo>
                    <a:pt x="3264" y="2704"/>
                  </a:lnTo>
                  <a:lnTo>
                    <a:pt x="3361" y="2558"/>
                  </a:lnTo>
                  <a:lnTo>
                    <a:pt x="3435" y="2412"/>
                  </a:lnTo>
                  <a:lnTo>
                    <a:pt x="3483" y="2242"/>
                  </a:lnTo>
                  <a:lnTo>
                    <a:pt x="3532" y="2071"/>
                  </a:lnTo>
                  <a:lnTo>
                    <a:pt x="3556" y="1901"/>
                  </a:lnTo>
                  <a:lnTo>
                    <a:pt x="3556" y="1730"/>
                  </a:lnTo>
                  <a:lnTo>
                    <a:pt x="3556" y="1560"/>
                  </a:lnTo>
                  <a:lnTo>
                    <a:pt x="3532" y="1389"/>
                  </a:lnTo>
                  <a:lnTo>
                    <a:pt x="3483" y="1219"/>
                  </a:lnTo>
                  <a:lnTo>
                    <a:pt x="3410" y="1048"/>
                  </a:lnTo>
                  <a:lnTo>
                    <a:pt x="3337" y="902"/>
                  </a:lnTo>
                  <a:lnTo>
                    <a:pt x="3264" y="756"/>
                  </a:lnTo>
                  <a:lnTo>
                    <a:pt x="3142" y="610"/>
                  </a:lnTo>
                  <a:lnTo>
                    <a:pt x="3142" y="610"/>
                  </a:lnTo>
                  <a:lnTo>
                    <a:pt x="2972" y="415"/>
                  </a:lnTo>
                  <a:lnTo>
                    <a:pt x="2753" y="245"/>
                  </a:lnTo>
                  <a:lnTo>
                    <a:pt x="2533" y="123"/>
                  </a:lnTo>
                  <a:lnTo>
                    <a:pt x="2314" y="50"/>
                  </a:lnTo>
                </a:path>
              </a:pathLst>
            </a:custGeom>
            <a:noFill/>
            <a:ln cap="rnd" cmpd="sng" w="12175">
              <a:solidFill>
                <a:srgbClr val="FF98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7" name="Google Shape;747;g2b3d73f9fad_0_172"/>
            <p:cNvSpPr/>
            <p:nvPr/>
          </p:nvSpPr>
          <p:spPr>
            <a:xfrm>
              <a:off x="5682875" y="5188875"/>
              <a:ext cx="88925" cy="89525"/>
            </a:xfrm>
            <a:custGeom>
              <a:rect b="b" l="l" r="r" t="t"/>
              <a:pathLst>
                <a:path extrusionOk="0" fill="none" h="3581" w="3557">
                  <a:moveTo>
                    <a:pt x="0" y="2022"/>
                  </a:moveTo>
                  <a:lnTo>
                    <a:pt x="0" y="2022"/>
                  </a:lnTo>
                  <a:lnTo>
                    <a:pt x="25" y="2216"/>
                  </a:lnTo>
                  <a:lnTo>
                    <a:pt x="98" y="2411"/>
                  </a:lnTo>
                  <a:lnTo>
                    <a:pt x="98" y="2411"/>
                  </a:lnTo>
                  <a:lnTo>
                    <a:pt x="171" y="2557"/>
                  </a:lnTo>
                  <a:lnTo>
                    <a:pt x="244" y="2728"/>
                  </a:lnTo>
                  <a:lnTo>
                    <a:pt x="341" y="2874"/>
                  </a:lnTo>
                  <a:lnTo>
                    <a:pt x="463" y="2996"/>
                  </a:lnTo>
                  <a:lnTo>
                    <a:pt x="585" y="3118"/>
                  </a:lnTo>
                  <a:lnTo>
                    <a:pt x="707" y="3239"/>
                  </a:lnTo>
                  <a:lnTo>
                    <a:pt x="853" y="3337"/>
                  </a:lnTo>
                  <a:lnTo>
                    <a:pt x="999" y="3410"/>
                  </a:lnTo>
                  <a:lnTo>
                    <a:pt x="1169" y="3483"/>
                  </a:lnTo>
                  <a:lnTo>
                    <a:pt x="1340" y="3532"/>
                  </a:lnTo>
                  <a:lnTo>
                    <a:pt x="1510" y="3556"/>
                  </a:lnTo>
                  <a:lnTo>
                    <a:pt x="1681" y="3580"/>
                  </a:lnTo>
                  <a:lnTo>
                    <a:pt x="1851" y="3580"/>
                  </a:lnTo>
                  <a:lnTo>
                    <a:pt x="2022" y="3556"/>
                  </a:lnTo>
                  <a:lnTo>
                    <a:pt x="2192" y="3532"/>
                  </a:lnTo>
                  <a:lnTo>
                    <a:pt x="2363" y="3459"/>
                  </a:lnTo>
                  <a:lnTo>
                    <a:pt x="2363" y="3459"/>
                  </a:lnTo>
                  <a:lnTo>
                    <a:pt x="2533" y="3410"/>
                  </a:lnTo>
                  <a:lnTo>
                    <a:pt x="2704" y="3312"/>
                  </a:lnTo>
                  <a:lnTo>
                    <a:pt x="2850" y="3215"/>
                  </a:lnTo>
                  <a:lnTo>
                    <a:pt x="2972" y="3093"/>
                  </a:lnTo>
                  <a:lnTo>
                    <a:pt x="3093" y="2971"/>
                  </a:lnTo>
                  <a:lnTo>
                    <a:pt x="3215" y="2850"/>
                  </a:lnTo>
                  <a:lnTo>
                    <a:pt x="3288" y="2704"/>
                  </a:lnTo>
                  <a:lnTo>
                    <a:pt x="3386" y="2557"/>
                  </a:lnTo>
                  <a:lnTo>
                    <a:pt x="3434" y="2387"/>
                  </a:lnTo>
                  <a:lnTo>
                    <a:pt x="3483" y="2216"/>
                  </a:lnTo>
                  <a:lnTo>
                    <a:pt x="3532" y="2070"/>
                  </a:lnTo>
                  <a:lnTo>
                    <a:pt x="3556" y="1875"/>
                  </a:lnTo>
                  <a:lnTo>
                    <a:pt x="3556" y="1705"/>
                  </a:lnTo>
                  <a:lnTo>
                    <a:pt x="3532" y="1534"/>
                  </a:lnTo>
                  <a:lnTo>
                    <a:pt x="3507" y="1364"/>
                  </a:lnTo>
                  <a:lnTo>
                    <a:pt x="3434" y="1194"/>
                  </a:lnTo>
                  <a:lnTo>
                    <a:pt x="3434" y="1194"/>
                  </a:lnTo>
                  <a:lnTo>
                    <a:pt x="3361" y="1023"/>
                  </a:lnTo>
                  <a:lnTo>
                    <a:pt x="3288" y="853"/>
                  </a:lnTo>
                  <a:lnTo>
                    <a:pt x="3191" y="706"/>
                  </a:lnTo>
                  <a:lnTo>
                    <a:pt x="3069" y="585"/>
                  </a:lnTo>
                  <a:lnTo>
                    <a:pt x="2947" y="463"/>
                  </a:lnTo>
                  <a:lnTo>
                    <a:pt x="2825" y="341"/>
                  </a:lnTo>
                  <a:lnTo>
                    <a:pt x="2679" y="268"/>
                  </a:lnTo>
                  <a:lnTo>
                    <a:pt x="2533" y="171"/>
                  </a:lnTo>
                  <a:lnTo>
                    <a:pt x="2363" y="122"/>
                  </a:lnTo>
                  <a:lnTo>
                    <a:pt x="2192" y="73"/>
                  </a:lnTo>
                  <a:lnTo>
                    <a:pt x="2022" y="24"/>
                  </a:lnTo>
                  <a:lnTo>
                    <a:pt x="1851" y="24"/>
                  </a:lnTo>
                  <a:lnTo>
                    <a:pt x="1681" y="0"/>
                  </a:lnTo>
                  <a:lnTo>
                    <a:pt x="1510" y="24"/>
                  </a:lnTo>
                  <a:lnTo>
                    <a:pt x="1340" y="73"/>
                  </a:lnTo>
                  <a:lnTo>
                    <a:pt x="1169" y="122"/>
                  </a:lnTo>
                  <a:lnTo>
                    <a:pt x="1169" y="122"/>
                  </a:lnTo>
                  <a:lnTo>
                    <a:pt x="974" y="195"/>
                  </a:lnTo>
                  <a:lnTo>
                    <a:pt x="804" y="292"/>
                  </a:lnTo>
                  <a:lnTo>
                    <a:pt x="658" y="390"/>
                  </a:lnTo>
                  <a:lnTo>
                    <a:pt x="512" y="512"/>
                  </a:lnTo>
                  <a:lnTo>
                    <a:pt x="390" y="658"/>
                  </a:lnTo>
                  <a:lnTo>
                    <a:pt x="293" y="804"/>
                  </a:lnTo>
                  <a:lnTo>
                    <a:pt x="195" y="950"/>
                  </a:lnTo>
                  <a:lnTo>
                    <a:pt x="122" y="1120"/>
                  </a:lnTo>
                </a:path>
              </a:pathLst>
            </a:custGeom>
            <a:noFill/>
            <a:ln cap="rnd" cmpd="sng" w="12175">
              <a:solidFill>
                <a:srgbClr val="FF98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8" name="Google Shape;748;g2b3d73f9fad_0_172"/>
            <p:cNvSpPr/>
            <p:nvPr/>
          </p:nvSpPr>
          <p:spPr>
            <a:xfrm>
              <a:off x="5411925" y="5110925"/>
              <a:ext cx="188775" cy="189400"/>
            </a:xfrm>
            <a:custGeom>
              <a:rect b="b" l="l" r="r" t="t"/>
              <a:pathLst>
                <a:path extrusionOk="0" fill="none" h="7576" w="7551">
                  <a:moveTo>
                    <a:pt x="0" y="3776"/>
                  </a:moveTo>
                  <a:lnTo>
                    <a:pt x="0" y="3776"/>
                  </a:lnTo>
                  <a:lnTo>
                    <a:pt x="25" y="3410"/>
                  </a:lnTo>
                  <a:lnTo>
                    <a:pt x="73" y="3021"/>
                  </a:lnTo>
                  <a:lnTo>
                    <a:pt x="171" y="2655"/>
                  </a:lnTo>
                  <a:lnTo>
                    <a:pt x="293" y="2314"/>
                  </a:lnTo>
                  <a:lnTo>
                    <a:pt x="463" y="1973"/>
                  </a:lnTo>
                  <a:lnTo>
                    <a:pt x="658" y="1681"/>
                  </a:lnTo>
                  <a:lnTo>
                    <a:pt x="877" y="1389"/>
                  </a:lnTo>
                  <a:lnTo>
                    <a:pt x="1121" y="1121"/>
                  </a:lnTo>
                  <a:lnTo>
                    <a:pt x="1389" y="877"/>
                  </a:lnTo>
                  <a:lnTo>
                    <a:pt x="1656" y="658"/>
                  </a:lnTo>
                  <a:lnTo>
                    <a:pt x="1973" y="463"/>
                  </a:lnTo>
                  <a:lnTo>
                    <a:pt x="2314" y="293"/>
                  </a:lnTo>
                  <a:lnTo>
                    <a:pt x="2655" y="171"/>
                  </a:lnTo>
                  <a:lnTo>
                    <a:pt x="3020" y="74"/>
                  </a:lnTo>
                  <a:lnTo>
                    <a:pt x="3386" y="25"/>
                  </a:lnTo>
                  <a:lnTo>
                    <a:pt x="3775" y="1"/>
                  </a:lnTo>
                  <a:lnTo>
                    <a:pt x="3775" y="1"/>
                  </a:lnTo>
                  <a:lnTo>
                    <a:pt x="4165" y="25"/>
                  </a:lnTo>
                  <a:lnTo>
                    <a:pt x="4555" y="74"/>
                  </a:lnTo>
                  <a:lnTo>
                    <a:pt x="4896" y="171"/>
                  </a:lnTo>
                  <a:lnTo>
                    <a:pt x="5261" y="293"/>
                  </a:lnTo>
                  <a:lnTo>
                    <a:pt x="5578" y="463"/>
                  </a:lnTo>
                  <a:lnTo>
                    <a:pt x="5894" y="658"/>
                  </a:lnTo>
                  <a:lnTo>
                    <a:pt x="6186" y="877"/>
                  </a:lnTo>
                  <a:lnTo>
                    <a:pt x="6454" y="1121"/>
                  </a:lnTo>
                  <a:lnTo>
                    <a:pt x="6698" y="1389"/>
                  </a:lnTo>
                  <a:lnTo>
                    <a:pt x="6917" y="1681"/>
                  </a:lnTo>
                  <a:lnTo>
                    <a:pt x="7112" y="1973"/>
                  </a:lnTo>
                  <a:lnTo>
                    <a:pt x="7258" y="2314"/>
                  </a:lnTo>
                  <a:lnTo>
                    <a:pt x="7404" y="2655"/>
                  </a:lnTo>
                  <a:lnTo>
                    <a:pt x="7477" y="3021"/>
                  </a:lnTo>
                  <a:lnTo>
                    <a:pt x="7550" y="3410"/>
                  </a:lnTo>
                  <a:lnTo>
                    <a:pt x="7550" y="3776"/>
                  </a:lnTo>
                  <a:lnTo>
                    <a:pt x="7550" y="3776"/>
                  </a:lnTo>
                  <a:lnTo>
                    <a:pt x="7550" y="4165"/>
                  </a:lnTo>
                  <a:lnTo>
                    <a:pt x="7477" y="4555"/>
                  </a:lnTo>
                  <a:lnTo>
                    <a:pt x="7404" y="4920"/>
                  </a:lnTo>
                  <a:lnTo>
                    <a:pt x="7258" y="5261"/>
                  </a:lnTo>
                  <a:lnTo>
                    <a:pt x="7112" y="5578"/>
                  </a:lnTo>
                  <a:lnTo>
                    <a:pt x="6917" y="5895"/>
                  </a:lnTo>
                  <a:lnTo>
                    <a:pt x="6698" y="6187"/>
                  </a:lnTo>
                  <a:lnTo>
                    <a:pt x="6454" y="6455"/>
                  </a:lnTo>
                  <a:lnTo>
                    <a:pt x="6186" y="6698"/>
                  </a:lnTo>
                  <a:lnTo>
                    <a:pt x="5894" y="6917"/>
                  </a:lnTo>
                  <a:lnTo>
                    <a:pt x="5578" y="7112"/>
                  </a:lnTo>
                  <a:lnTo>
                    <a:pt x="5261" y="7258"/>
                  </a:lnTo>
                  <a:lnTo>
                    <a:pt x="4896" y="7405"/>
                  </a:lnTo>
                  <a:lnTo>
                    <a:pt x="4555" y="7478"/>
                  </a:lnTo>
                  <a:lnTo>
                    <a:pt x="4165" y="7551"/>
                  </a:lnTo>
                  <a:lnTo>
                    <a:pt x="3775" y="7575"/>
                  </a:lnTo>
                  <a:lnTo>
                    <a:pt x="3775" y="7575"/>
                  </a:lnTo>
                  <a:lnTo>
                    <a:pt x="3386" y="7551"/>
                  </a:lnTo>
                  <a:lnTo>
                    <a:pt x="3020" y="7478"/>
                  </a:lnTo>
                  <a:lnTo>
                    <a:pt x="2655" y="7405"/>
                  </a:lnTo>
                  <a:lnTo>
                    <a:pt x="2314" y="7258"/>
                  </a:lnTo>
                  <a:lnTo>
                    <a:pt x="1973" y="7112"/>
                  </a:lnTo>
                  <a:lnTo>
                    <a:pt x="1656" y="6917"/>
                  </a:lnTo>
                  <a:lnTo>
                    <a:pt x="1389" y="6698"/>
                  </a:lnTo>
                  <a:lnTo>
                    <a:pt x="1121" y="6455"/>
                  </a:lnTo>
                  <a:lnTo>
                    <a:pt x="877" y="6187"/>
                  </a:lnTo>
                  <a:lnTo>
                    <a:pt x="658" y="5895"/>
                  </a:lnTo>
                  <a:lnTo>
                    <a:pt x="463" y="5578"/>
                  </a:lnTo>
                  <a:lnTo>
                    <a:pt x="293" y="5261"/>
                  </a:lnTo>
                  <a:lnTo>
                    <a:pt x="171" y="4920"/>
                  </a:lnTo>
                  <a:lnTo>
                    <a:pt x="73" y="4555"/>
                  </a:lnTo>
                  <a:lnTo>
                    <a:pt x="25" y="4165"/>
                  </a:lnTo>
                  <a:lnTo>
                    <a:pt x="0" y="3776"/>
                  </a:lnTo>
                  <a:lnTo>
                    <a:pt x="0" y="3776"/>
                  </a:lnTo>
                  <a:close/>
                </a:path>
              </a:pathLst>
            </a:custGeom>
            <a:noFill/>
            <a:ln cap="rnd" cmpd="sng" w="12175">
              <a:solidFill>
                <a:srgbClr val="FF98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9" name="Google Shape;749;g2b3d73f9fad_0_172"/>
            <p:cNvSpPr/>
            <p:nvPr/>
          </p:nvSpPr>
          <p:spPr>
            <a:xfrm>
              <a:off x="5367475" y="5025075"/>
              <a:ext cx="81600" cy="105975"/>
            </a:xfrm>
            <a:custGeom>
              <a:rect b="b" l="l" r="r" t="t"/>
              <a:pathLst>
                <a:path extrusionOk="0" fill="none" h="4239" w="3264">
                  <a:moveTo>
                    <a:pt x="0" y="1"/>
                  </a:moveTo>
                  <a:lnTo>
                    <a:pt x="3264" y="4238"/>
                  </a:lnTo>
                </a:path>
              </a:pathLst>
            </a:custGeom>
            <a:noFill/>
            <a:ln cap="rnd" cmpd="sng" w="12175">
              <a:solidFill>
                <a:srgbClr val="FF98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0" name="Google Shape;750;g2b3d73f9fad_0_172"/>
            <p:cNvSpPr/>
            <p:nvPr/>
          </p:nvSpPr>
          <p:spPr>
            <a:xfrm>
              <a:off x="5567800" y="4999500"/>
              <a:ext cx="115100" cy="133975"/>
            </a:xfrm>
            <a:custGeom>
              <a:rect b="b" l="l" r="r" t="t"/>
              <a:pathLst>
                <a:path extrusionOk="0" fill="none" h="5359" w="4604">
                  <a:moveTo>
                    <a:pt x="0" y="5359"/>
                  </a:moveTo>
                  <a:lnTo>
                    <a:pt x="4603" y="1"/>
                  </a:lnTo>
                </a:path>
              </a:pathLst>
            </a:custGeom>
            <a:noFill/>
            <a:ln cap="rnd" cmpd="sng" w="12175">
              <a:solidFill>
                <a:srgbClr val="FF98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1" name="Google Shape;751;g2b3d73f9fad_0_172"/>
            <p:cNvSpPr/>
            <p:nvPr/>
          </p:nvSpPr>
          <p:spPr>
            <a:xfrm>
              <a:off x="5600075" y="5217475"/>
              <a:ext cx="127275" cy="16475"/>
            </a:xfrm>
            <a:custGeom>
              <a:rect b="b" l="l" r="r" t="t"/>
              <a:pathLst>
                <a:path extrusionOk="0" fill="none" h="659" w="5091">
                  <a:moveTo>
                    <a:pt x="5090" y="658"/>
                  </a:moveTo>
                  <a:lnTo>
                    <a:pt x="0" y="1"/>
                  </a:lnTo>
                </a:path>
              </a:pathLst>
            </a:custGeom>
            <a:noFill/>
            <a:ln cap="rnd" cmpd="sng" w="12175">
              <a:solidFill>
                <a:srgbClr val="FF98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2" name="Google Shape;752;g2b3d73f9fad_0_172"/>
            <p:cNvSpPr/>
            <p:nvPr/>
          </p:nvSpPr>
          <p:spPr>
            <a:xfrm>
              <a:off x="5497775" y="5299675"/>
              <a:ext cx="4900" cy="126675"/>
            </a:xfrm>
            <a:custGeom>
              <a:rect b="b" l="l" r="r" t="t"/>
              <a:pathLst>
                <a:path extrusionOk="0" fill="none" h="5067" w="196">
                  <a:moveTo>
                    <a:pt x="0" y="5067"/>
                  </a:moveTo>
                  <a:lnTo>
                    <a:pt x="195" y="1"/>
                  </a:lnTo>
                </a:path>
              </a:pathLst>
            </a:custGeom>
            <a:noFill/>
            <a:ln cap="rnd" cmpd="sng" w="12175">
              <a:solidFill>
                <a:srgbClr val="FF98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3" name="Google Shape;753;g2b3d73f9fad_0_172"/>
            <p:cNvSpPr/>
            <p:nvPr/>
          </p:nvSpPr>
          <p:spPr>
            <a:xfrm>
              <a:off x="5277975" y="5241825"/>
              <a:ext cx="141275" cy="58500"/>
            </a:xfrm>
            <a:custGeom>
              <a:rect b="b" l="l" r="r" t="t"/>
              <a:pathLst>
                <a:path extrusionOk="0" fill="none" h="2340" w="5651">
                  <a:moveTo>
                    <a:pt x="0" y="2339"/>
                  </a:moveTo>
                  <a:lnTo>
                    <a:pt x="5651" y="1"/>
                  </a:lnTo>
                </a:path>
              </a:pathLst>
            </a:custGeom>
            <a:noFill/>
            <a:ln cap="rnd" cmpd="sng" w="12175">
              <a:solidFill>
                <a:srgbClr val="FF98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754" name="Google Shape;754;g2b3d73f9fad_0_17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497425" y="3227237"/>
            <a:ext cx="1137999" cy="152573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58" name="Shape 7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9" name="Google Shape;759;p10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760" name="Google Shape;760;p10"/>
          <p:cNvSpPr txBox="1"/>
          <p:nvPr>
            <p:ph idx="4294967295" type="ctrTitle"/>
          </p:nvPr>
        </p:nvSpPr>
        <p:spPr>
          <a:xfrm>
            <a:off x="1275150" y="2364400"/>
            <a:ext cx="6593700" cy="11598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</a:pPr>
            <a:r>
              <a:rPr i="0" lang="en" sz="6000" u="none" cap="none" strike="noStrike">
                <a:solidFill>
                  <a:schemeClr val="dk1"/>
                </a:solidFill>
                <a:latin typeface="Muli"/>
                <a:ea typeface="Muli"/>
                <a:cs typeface="Muli"/>
                <a:sym typeface="Muli"/>
              </a:rPr>
              <a:t>THANKS!</a:t>
            </a:r>
            <a:endParaRPr i="0" sz="6000" u="none" cap="none" strike="noStrike">
              <a:solidFill>
                <a:schemeClr val="dk1"/>
              </a:solidFill>
              <a:latin typeface="Muli"/>
              <a:ea typeface="Muli"/>
              <a:cs typeface="Muli"/>
              <a:sym typeface="Muli"/>
            </a:endParaRPr>
          </a:p>
        </p:txBody>
      </p:sp>
      <p:sp>
        <p:nvSpPr>
          <p:cNvPr id="761" name="Google Shape;761;p10"/>
          <p:cNvSpPr txBox="1"/>
          <p:nvPr>
            <p:ph idx="4294967295" type="subTitle"/>
          </p:nvPr>
        </p:nvSpPr>
        <p:spPr>
          <a:xfrm>
            <a:off x="1275150" y="3230000"/>
            <a:ext cx="6593700" cy="1342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Roboto"/>
              <a:buNone/>
            </a:pPr>
            <a:r>
              <a:rPr b="1" i="0" lang="en" sz="2000" u="none" cap="none" strike="noStrik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rPr>
              <a:t>Any questions?</a:t>
            </a:r>
            <a:endParaRPr b="1" i="0" sz="2000" u="none" cap="none" strike="noStrike">
              <a:solidFill>
                <a:schemeClr val="lt2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i="0" sz="2000" u="none" cap="none" strike="noStrike">
              <a:solidFill>
                <a:schemeClr val="lt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grpSp>
        <p:nvGrpSpPr>
          <p:cNvPr id="762" name="Google Shape;762;p10"/>
          <p:cNvGrpSpPr/>
          <p:nvPr/>
        </p:nvGrpSpPr>
        <p:grpSpPr>
          <a:xfrm>
            <a:off x="3996210" y="966817"/>
            <a:ext cx="1197664" cy="1126777"/>
            <a:chOff x="5972700" y="2330200"/>
            <a:chExt cx="411625" cy="387275"/>
          </a:xfrm>
        </p:grpSpPr>
        <p:sp>
          <p:nvSpPr>
            <p:cNvPr id="763" name="Google Shape;763;p10"/>
            <p:cNvSpPr/>
            <p:nvPr/>
          </p:nvSpPr>
          <p:spPr>
            <a:xfrm>
              <a:off x="5972700" y="2476950"/>
              <a:ext cx="98050" cy="219825"/>
            </a:xfrm>
            <a:custGeom>
              <a:rect b="b" l="l" r="r" t="t"/>
              <a:pathLst>
                <a:path extrusionOk="0" fill="none" h="8793" w="3922">
                  <a:moveTo>
                    <a:pt x="0" y="0"/>
                  </a:moveTo>
                  <a:lnTo>
                    <a:pt x="0" y="8792"/>
                  </a:lnTo>
                  <a:lnTo>
                    <a:pt x="3921" y="8792"/>
                  </a:lnTo>
                  <a:lnTo>
                    <a:pt x="3921" y="0"/>
                  </a:lnTo>
                  <a:lnTo>
                    <a:pt x="0" y="0"/>
                  </a:lnTo>
                  <a:close/>
                  <a:moveTo>
                    <a:pt x="2411" y="2411"/>
                  </a:moveTo>
                  <a:lnTo>
                    <a:pt x="2411" y="2411"/>
                  </a:lnTo>
                  <a:lnTo>
                    <a:pt x="2265" y="2387"/>
                  </a:lnTo>
                  <a:lnTo>
                    <a:pt x="2143" y="2363"/>
                  </a:lnTo>
                  <a:lnTo>
                    <a:pt x="2022" y="2290"/>
                  </a:lnTo>
                  <a:lnTo>
                    <a:pt x="1924" y="2216"/>
                  </a:lnTo>
                  <a:lnTo>
                    <a:pt x="1827" y="2095"/>
                  </a:lnTo>
                  <a:lnTo>
                    <a:pt x="1754" y="1973"/>
                  </a:lnTo>
                  <a:lnTo>
                    <a:pt x="1729" y="1851"/>
                  </a:lnTo>
                  <a:lnTo>
                    <a:pt x="1705" y="1705"/>
                  </a:lnTo>
                  <a:lnTo>
                    <a:pt x="1705" y="1705"/>
                  </a:lnTo>
                  <a:lnTo>
                    <a:pt x="1729" y="1559"/>
                  </a:lnTo>
                  <a:lnTo>
                    <a:pt x="1754" y="1437"/>
                  </a:lnTo>
                  <a:lnTo>
                    <a:pt x="1827" y="1315"/>
                  </a:lnTo>
                  <a:lnTo>
                    <a:pt x="1924" y="1218"/>
                  </a:lnTo>
                  <a:lnTo>
                    <a:pt x="2022" y="1120"/>
                  </a:lnTo>
                  <a:lnTo>
                    <a:pt x="2143" y="1072"/>
                  </a:lnTo>
                  <a:lnTo>
                    <a:pt x="2265" y="1023"/>
                  </a:lnTo>
                  <a:lnTo>
                    <a:pt x="2411" y="999"/>
                  </a:lnTo>
                  <a:lnTo>
                    <a:pt x="2411" y="999"/>
                  </a:lnTo>
                  <a:lnTo>
                    <a:pt x="2557" y="1023"/>
                  </a:lnTo>
                  <a:lnTo>
                    <a:pt x="2679" y="1072"/>
                  </a:lnTo>
                  <a:lnTo>
                    <a:pt x="2801" y="1120"/>
                  </a:lnTo>
                  <a:lnTo>
                    <a:pt x="2898" y="1218"/>
                  </a:lnTo>
                  <a:lnTo>
                    <a:pt x="2996" y="1315"/>
                  </a:lnTo>
                  <a:lnTo>
                    <a:pt x="3069" y="1437"/>
                  </a:lnTo>
                  <a:lnTo>
                    <a:pt x="3093" y="1559"/>
                  </a:lnTo>
                  <a:lnTo>
                    <a:pt x="3118" y="1705"/>
                  </a:lnTo>
                  <a:lnTo>
                    <a:pt x="3118" y="1705"/>
                  </a:lnTo>
                  <a:lnTo>
                    <a:pt x="3093" y="1851"/>
                  </a:lnTo>
                  <a:lnTo>
                    <a:pt x="3069" y="1973"/>
                  </a:lnTo>
                  <a:lnTo>
                    <a:pt x="2996" y="2095"/>
                  </a:lnTo>
                  <a:lnTo>
                    <a:pt x="2898" y="2216"/>
                  </a:lnTo>
                  <a:lnTo>
                    <a:pt x="2801" y="2290"/>
                  </a:lnTo>
                  <a:lnTo>
                    <a:pt x="2679" y="2363"/>
                  </a:lnTo>
                  <a:lnTo>
                    <a:pt x="2557" y="2387"/>
                  </a:lnTo>
                  <a:lnTo>
                    <a:pt x="2411" y="2411"/>
                  </a:lnTo>
                  <a:lnTo>
                    <a:pt x="2411" y="2411"/>
                  </a:lnTo>
                  <a:close/>
                </a:path>
              </a:pathLst>
            </a:custGeom>
            <a:noFill/>
            <a:ln cap="rnd" cmpd="sng" w="19050">
              <a:solidFill>
                <a:srgbClr val="3F537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4" name="Google Shape;764;p10"/>
            <p:cNvSpPr/>
            <p:nvPr/>
          </p:nvSpPr>
          <p:spPr>
            <a:xfrm>
              <a:off x="6078025" y="2330200"/>
              <a:ext cx="306300" cy="387275"/>
            </a:xfrm>
            <a:custGeom>
              <a:rect b="b" l="l" r="r" t="t"/>
              <a:pathLst>
                <a:path extrusionOk="0" fill="none" h="15491" w="12252">
                  <a:moveTo>
                    <a:pt x="1" y="13396"/>
                  </a:moveTo>
                  <a:lnTo>
                    <a:pt x="1511" y="13396"/>
                  </a:lnTo>
                  <a:lnTo>
                    <a:pt x="1511" y="13396"/>
                  </a:lnTo>
                  <a:lnTo>
                    <a:pt x="1998" y="13639"/>
                  </a:lnTo>
                  <a:lnTo>
                    <a:pt x="2680" y="13932"/>
                  </a:lnTo>
                  <a:lnTo>
                    <a:pt x="3556" y="14273"/>
                  </a:lnTo>
                  <a:lnTo>
                    <a:pt x="4531" y="14638"/>
                  </a:lnTo>
                  <a:lnTo>
                    <a:pt x="5578" y="14955"/>
                  </a:lnTo>
                  <a:lnTo>
                    <a:pt x="6114" y="15101"/>
                  </a:lnTo>
                  <a:lnTo>
                    <a:pt x="6650" y="15222"/>
                  </a:lnTo>
                  <a:lnTo>
                    <a:pt x="7161" y="15344"/>
                  </a:lnTo>
                  <a:lnTo>
                    <a:pt x="7672" y="15417"/>
                  </a:lnTo>
                  <a:lnTo>
                    <a:pt x="8135" y="15466"/>
                  </a:lnTo>
                  <a:lnTo>
                    <a:pt x="8598" y="15490"/>
                  </a:lnTo>
                  <a:lnTo>
                    <a:pt x="8598" y="15490"/>
                  </a:lnTo>
                  <a:lnTo>
                    <a:pt x="9377" y="15490"/>
                  </a:lnTo>
                  <a:lnTo>
                    <a:pt x="9791" y="15466"/>
                  </a:lnTo>
                  <a:lnTo>
                    <a:pt x="10181" y="15417"/>
                  </a:lnTo>
                  <a:lnTo>
                    <a:pt x="10522" y="15320"/>
                  </a:lnTo>
                  <a:lnTo>
                    <a:pt x="10692" y="15271"/>
                  </a:lnTo>
                  <a:lnTo>
                    <a:pt x="10814" y="15222"/>
                  </a:lnTo>
                  <a:lnTo>
                    <a:pt x="10936" y="15149"/>
                  </a:lnTo>
                  <a:lnTo>
                    <a:pt x="11033" y="15052"/>
                  </a:lnTo>
                  <a:lnTo>
                    <a:pt x="11082" y="14955"/>
                  </a:lnTo>
                  <a:lnTo>
                    <a:pt x="11131" y="14833"/>
                  </a:lnTo>
                  <a:lnTo>
                    <a:pt x="11204" y="14126"/>
                  </a:lnTo>
                  <a:lnTo>
                    <a:pt x="11204" y="14126"/>
                  </a:lnTo>
                  <a:lnTo>
                    <a:pt x="11180" y="13956"/>
                  </a:lnTo>
                  <a:lnTo>
                    <a:pt x="11131" y="13810"/>
                  </a:lnTo>
                  <a:lnTo>
                    <a:pt x="11033" y="13664"/>
                  </a:lnTo>
                  <a:lnTo>
                    <a:pt x="10887" y="13542"/>
                  </a:lnTo>
                  <a:lnTo>
                    <a:pt x="10887" y="13542"/>
                  </a:lnTo>
                  <a:lnTo>
                    <a:pt x="11009" y="13518"/>
                  </a:lnTo>
                  <a:lnTo>
                    <a:pt x="11131" y="13469"/>
                  </a:lnTo>
                  <a:lnTo>
                    <a:pt x="11253" y="13420"/>
                  </a:lnTo>
                  <a:lnTo>
                    <a:pt x="11350" y="13323"/>
                  </a:lnTo>
                  <a:lnTo>
                    <a:pt x="11423" y="13225"/>
                  </a:lnTo>
                  <a:lnTo>
                    <a:pt x="11496" y="13104"/>
                  </a:lnTo>
                  <a:lnTo>
                    <a:pt x="11545" y="12957"/>
                  </a:lnTo>
                  <a:lnTo>
                    <a:pt x="11569" y="12836"/>
                  </a:lnTo>
                  <a:lnTo>
                    <a:pt x="11642" y="11959"/>
                  </a:lnTo>
                  <a:lnTo>
                    <a:pt x="11642" y="11959"/>
                  </a:lnTo>
                  <a:lnTo>
                    <a:pt x="11642" y="11837"/>
                  </a:lnTo>
                  <a:lnTo>
                    <a:pt x="11642" y="11740"/>
                  </a:lnTo>
                  <a:lnTo>
                    <a:pt x="11618" y="11618"/>
                  </a:lnTo>
                  <a:lnTo>
                    <a:pt x="11569" y="11521"/>
                  </a:lnTo>
                  <a:lnTo>
                    <a:pt x="11447" y="11350"/>
                  </a:lnTo>
                  <a:lnTo>
                    <a:pt x="11374" y="11277"/>
                  </a:lnTo>
                  <a:lnTo>
                    <a:pt x="11301" y="11204"/>
                  </a:lnTo>
                  <a:lnTo>
                    <a:pt x="11301" y="11204"/>
                  </a:lnTo>
                  <a:lnTo>
                    <a:pt x="11423" y="11180"/>
                  </a:lnTo>
                  <a:lnTo>
                    <a:pt x="11521" y="11131"/>
                  </a:lnTo>
                  <a:lnTo>
                    <a:pt x="11618" y="11058"/>
                  </a:lnTo>
                  <a:lnTo>
                    <a:pt x="11715" y="10960"/>
                  </a:lnTo>
                  <a:lnTo>
                    <a:pt x="11788" y="10863"/>
                  </a:lnTo>
                  <a:lnTo>
                    <a:pt x="11837" y="10766"/>
                  </a:lnTo>
                  <a:lnTo>
                    <a:pt x="11886" y="10644"/>
                  </a:lnTo>
                  <a:lnTo>
                    <a:pt x="11910" y="10498"/>
                  </a:lnTo>
                  <a:lnTo>
                    <a:pt x="11983" y="9645"/>
                  </a:lnTo>
                  <a:lnTo>
                    <a:pt x="11983" y="9645"/>
                  </a:lnTo>
                  <a:lnTo>
                    <a:pt x="11983" y="9523"/>
                  </a:lnTo>
                  <a:lnTo>
                    <a:pt x="11983" y="9402"/>
                  </a:lnTo>
                  <a:lnTo>
                    <a:pt x="11959" y="9280"/>
                  </a:lnTo>
                  <a:lnTo>
                    <a:pt x="11910" y="9182"/>
                  </a:lnTo>
                  <a:lnTo>
                    <a:pt x="11861" y="9085"/>
                  </a:lnTo>
                  <a:lnTo>
                    <a:pt x="11788" y="9012"/>
                  </a:lnTo>
                  <a:lnTo>
                    <a:pt x="11715" y="8939"/>
                  </a:lnTo>
                  <a:lnTo>
                    <a:pt x="11618" y="8866"/>
                  </a:lnTo>
                  <a:lnTo>
                    <a:pt x="11618" y="8866"/>
                  </a:lnTo>
                  <a:lnTo>
                    <a:pt x="11715" y="8841"/>
                  </a:lnTo>
                  <a:lnTo>
                    <a:pt x="11813" y="8768"/>
                  </a:lnTo>
                  <a:lnTo>
                    <a:pt x="11910" y="8695"/>
                  </a:lnTo>
                  <a:lnTo>
                    <a:pt x="11983" y="8622"/>
                  </a:lnTo>
                  <a:lnTo>
                    <a:pt x="12056" y="8525"/>
                  </a:lnTo>
                  <a:lnTo>
                    <a:pt x="12105" y="8427"/>
                  </a:lnTo>
                  <a:lnTo>
                    <a:pt x="12129" y="8306"/>
                  </a:lnTo>
                  <a:lnTo>
                    <a:pt x="12154" y="8184"/>
                  </a:lnTo>
                  <a:lnTo>
                    <a:pt x="12251" y="7307"/>
                  </a:lnTo>
                  <a:lnTo>
                    <a:pt x="12251" y="7307"/>
                  </a:lnTo>
                  <a:lnTo>
                    <a:pt x="12227" y="7185"/>
                  </a:lnTo>
                  <a:lnTo>
                    <a:pt x="12202" y="7064"/>
                  </a:lnTo>
                  <a:lnTo>
                    <a:pt x="12154" y="6966"/>
                  </a:lnTo>
                  <a:lnTo>
                    <a:pt x="12105" y="6869"/>
                  </a:lnTo>
                  <a:lnTo>
                    <a:pt x="12032" y="6771"/>
                  </a:lnTo>
                  <a:lnTo>
                    <a:pt x="11935" y="6698"/>
                  </a:lnTo>
                  <a:lnTo>
                    <a:pt x="11715" y="6552"/>
                  </a:lnTo>
                  <a:lnTo>
                    <a:pt x="11472" y="6430"/>
                  </a:lnTo>
                  <a:lnTo>
                    <a:pt x="11180" y="6333"/>
                  </a:lnTo>
                  <a:lnTo>
                    <a:pt x="10863" y="6260"/>
                  </a:lnTo>
                  <a:lnTo>
                    <a:pt x="10546" y="6211"/>
                  </a:lnTo>
                  <a:lnTo>
                    <a:pt x="10546" y="6211"/>
                  </a:lnTo>
                  <a:lnTo>
                    <a:pt x="9864" y="6114"/>
                  </a:lnTo>
                  <a:lnTo>
                    <a:pt x="8817" y="6016"/>
                  </a:lnTo>
                  <a:lnTo>
                    <a:pt x="7575" y="5943"/>
                  </a:lnTo>
                  <a:lnTo>
                    <a:pt x="6309" y="5870"/>
                  </a:lnTo>
                  <a:lnTo>
                    <a:pt x="6309" y="5870"/>
                  </a:lnTo>
                  <a:lnTo>
                    <a:pt x="6479" y="5578"/>
                  </a:lnTo>
                  <a:lnTo>
                    <a:pt x="6625" y="5237"/>
                  </a:lnTo>
                  <a:lnTo>
                    <a:pt x="6771" y="4872"/>
                  </a:lnTo>
                  <a:lnTo>
                    <a:pt x="6869" y="4482"/>
                  </a:lnTo>
                  <a:lnTo>
                    <a:pt x="6966" y="4092"/>
                  </a:lnTo>
                  <a:lnTo>
                    <a:pt x="7064" y="3678"/>
                  </a:lnTo>
                  <a:lnTo>
                    <a:pt x="7161" y="2875"/>
                  </a:lnTo>
                  <a:lnTo>
                    <a:pt x="7234" y="2144"/>
                  </a:lnTo>
                  <a:lnTo>
                    <a:pt x="7283" y="1535"/>
                  </a:lnTo>
                  <a:lnTo>
                    <a:pt x="7283" y="975"/>
                  </a:lnTo>
                  <a:lnTo>
                    <a:pt x="7283" y="975"/>
                  </a:lnTo>
                  <a:lnTo>
                    <a:pt x="7283" y="804"/>
                  </a:lnTo>
                  <a:lnTo>
                    <a:pt x="7210" y="609"/>
                  </a:lnTo>
                  <a:lnTo>
                    <a:pt x="7137" y="463"/>
                  </a:lnTo>
                  <a:lnTo>
                    <a:pt x="7015" y="317"/>
                  </a:lnTo>
                  <a:lnTo>
                    <a:pt x="6869" y="171"/>
                  </a:lnTo>
                  <a:lnTo>
                    <a:pt x="6698" y="98"/>
                  </a:lnTo>
                  <a:lnTo>
                    <a:pt x="6503" y="25"/>
                  </a:lnTo>
                  <a:lnTo>
                    <a:pt x="6309" y="1"/>
                  </a:lnTo>
                  <a:lnTo>
                    <a:pt x="6309" y="1"/>
                  </a:lnTo>
                  <a:lnTo>
                    <a:pt x="5943" y="25"/>
                  </a:lnTo>
                  <a:lnTo>
                    <a:pt x="5700" y="74"/>
                  </a:lnTo>
                  <a:lnTo>
                    <a:pt x="5505" y="147"/>
                  </a:lnTo>
                  <a:lnTo>
                    <a:pt x="5359" y="220"/>
                  </a:lnTo>
                  <a:lnTo>
                    <a:pt x="5359" y="220"/>
                  </a:lnTo>
                  <a:lnTo>
                    <a:pt x="4969" y="1462"/>
                  </a:lnTo>
                  <a:lnTo>
                    <a:pt x="4774" y="2022"/>
                  </a:lnTo>
                  <a:lnTo>
                    <a:pt x="4579" y="2534"/>
                  </a:lnTo>
                  <a:lnTo>
                    <a:pt x="4385" y="2996"/>
                  </a:lnTo>
                  <a:lnTo>
                    <a:pt x="4190" y="3386"/>
                  </a:lnTo>
                  <a:lnTo>
                    <a:pt x="4019" y="3678"/>
                  </a:lnTo>
                  <a:lnTo>
                    <a:pt x="3873" y="3922"/>
                  </a:lnTo>
                  <a:lnTo>
                    <a:pt x="3873" y="3922"/>
                  </a:lnTo>
                  <a:lnTo>
                    <a:pt x="3654" y="4141"/>
                  </a:lnTo>
                  <a:lnTo>
                    <a:pt x="3313" y="4482"/>
                  </a:lnTo>
                  <a:lnTo>
                    <a:pt x="2509" y="5237"/>
                  </a:lnTo>
                  <a:lnTo>
                    <a:pt x="1438" y="6211"/>
                  </a:lnTo>
                  <a:lnTo>
                    <a:pt x="1" y="6211"/>
                  </a:lnTo>
                </a:path>
              </a:pathLst>
            </a:custGeom>
            <a:noFill/>
            <a:ln cap="rnd" cmpd="sng" w="19050">
              <a:solidFill>
                <a:srgbClr val="3F537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765" name="Google Shape;765;p10"/>
          <p:cNvSpPr txBox="1"/>
          <p:nvPr/>
        </p:nvSpPr>
        <p:spPr>
          <a:xfrm>
            <a:off x="7618000" y="4636500"/>
            <a:ext cx="1487400" cy="315600"/>
          </a:xfrm>
          <a:prstGeom prst="rect">
            <a:avLst/>
          </a:prstGeom>
          <a:solidFill>
            <a:srgbClr val="6FA8D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1" i="0" lang="en" sz="1200" u="none" cap="none" strike="noStrike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‹#›</a:t>
            </a:fld>
            <a:endParaRPr b="1" i="0" sz="1200" u="none" cap="none" strike="noStrike">
              <a:solidFill>
                <a:srgbClr val="FFFFFF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sp>
        <p:nvSpPr>
          <p:cNvPr id="766" name="Google Shape;766;p10"/>
          <p:cNvSpPr txBox="1"/>
          <p:nvPr/>
        </p:nvSpPr>
        <p:spPr>
          <a:xfrm>
            <a:off x="7618000" y="4636500"/>
            <a:ext cx="1487400" cy="315600"/>
          </a:xfrm>
          <a:prstGeom prst="rect">
            <a:avLst/>
          </a:prstGeom>
          <a:solidFill>
            <a:srgbClr val="A4C2F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1" i="0" lang="en" sz="1200" u="none" cap="none" strike="noStrike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‹#›</a:t>
            </a:fld>
            <a:endParaRPr b="1" i="0" sz="1200" u="none" cap="none" strike="noStrike">
              <a:solidFill>
                <a:srgbClr val="FFFFFF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85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Google Shape;286;p3"/>
          <p:cNvSpPr txBox="1"/>
          <p:nvPr/>
        </p:nvSpPr>
        <p:spPr>
          <a:xfrm>
            <a:off x="812400" y="1524126"/>
            <a:ext cx="2247900" cy="2709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1" i="0" sz="1800" u="none" cap="none" strike="noStrike">
              <a:solidFill>
                <a:srgbClr val="263248"/>
              </a:solidFill>
              <a:latin typeface="Roboto Condensed Light"/>
              <a:ea typeface="Roboto Condensed Light"/>
              <a:cs typeface="Roboto Condensed Light"/>
              <a:sym typeface="Roboto Condensed Light"/>
            </a:endParaRPr>
          </a:p>
          <a:p>
            <a:pPr indent="0" lvl="0" marL="0" rtl="0" algn="l">
              <a:spcBef>
                <a:spcPts val="1000"/>
              </a:spcBef>
              <a:spcAft>
                <a:spcPts val="100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" sz="1800">
                <a:solidFill>
                  <a:srgbClr val="263248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rPr>
              <a:t>Book therapy sessions</a:t>
            </a:r>
            <a:endParaRPr b="0" i="0" sz="1800" u="none" cap="none" strike="noStrike">
              <a:solidFill>
                <a:srgbClr val="263248"/>
              </a:solidFill>
              <a:latin typeface="Roboto Condensed Light"/>
              <a:ea typeface="Roboto Condensed Light"/>
              <a:cs typeface="Roboto Condensed Light"/>
              <a:sym typeface="Roboto Condensed Light"/>
            </a:endParaRPr>
          </a:p>
        </p:txBody>
      </p:sp>
      <p:sp>
        <p:nvSpPr>
          <p:cNvPr id="287" name="Google Shape;287;p3"/>
          <p:cNvSpPr txBox="1"/>
          <p:nvPr/>
        </p:nvSpPr>
        <p:spPr>
          <a:xfrm>
            <a:off x="3175587" y="1524126"/>
            <a:ext cx="2247900" cy="2709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sz="1800">
              <a:solidFill>
                <a:srgbClr val="263248"/>
              </a:solidFill>
              <a:latin typeface="Roboto Condensed Light"/>
              <a:ea typeface="Roboto Condensed Light"/>
              <a:cs typeface="Roboto Condensed Light"/>
              <a:sym typeface="Roboto Condensed Light"/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" sz="1800">
                <a:solidFill>
                  <a:srgbClr val="263248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rPr>
              <a:t>Online therapy sessions</a:t>
            </a:r>
            <a:endParaRPr sz="1800">
              <a:solidFill>
                <a:srgbClr val="263248"/>
              </a:solidFill>
              <a:latin typeface="Roboto Condensed Light"/>
              <a:ea typeface="Roboto Condensed Light"/>
              <a:cs typeface="Roboto Condensed Light"/>
              <a:sym typeface="Roboto Condensed Light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sz="1800">
              <a:solidFill>
                <a:srgbClr val="263248"/>
              </a:solidFill>
              <a:latin typeface="Roboto Condensed Light"/>
              <a:ea typeface="Roboto Condensed Light"/>
              <a:cs typeface="Roboto Condensed Light"/>
              <a:sym typeface="Roboto Condensed Light"/>
            </a:endParaRPr>
          </a:p>
        </p:txBody>
      </p:sp>
      <p:sp>
        <p:nvSpPr>
          <p:cNvPr id="288" name="Google Shape;288;p3"/>
          <p:cNvSpPr txBox="1"/>
          <p:nvPr/>
        </p:nvSpPr>
        <p:spPr>
          <a:xfrm>
            <a:off x="5482600" y="1524126"/>
            <a:ext cx="2247900" cy="2709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1" i="0" sz="1800" u="none" cap="none" strike="noStrike">
              <a:solidFill>
                <a:srgbClr val="263248"/>
              </a:solidFill>
              <a:latin typeface="Roboto Condensed Light"/>
              <a:ea typeface="Roboto Condensed Light"/>
              <a:cs typeface="Roboto Condensed Light"/>
              <a:sym typeface="Roboto Condensed Light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" sz="1800">
                <a:solidFill>
                  <a:srgbClr val="263248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rPr>
              <a:t>Diagnosis</a:t>
            </a:r>
            <a:r>
              <a:rPr lang="en" sz="1800">
                <a:solidFill>
                  <a:srgbClr val="263248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rPr>
              <a:t> &amp; </a:t>
            </a:r>
            <a:r>
              <a:rPr lang="en" sz="1800">
                <a:solidFill>
                  <a:srgbClr val="263248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rPr>
              <a:t>treatment plan</a:t>
            </a:r>
            <a:endParaRPr b="0" i="0" sz="1800" u="none" cap="none" strike="noStrike">
              <a:solidFill>
                <a:srgbClr val="263248"/>
              </a:solidFill>
              <a:latin typeface="Roboto Condensed Light"/>
              <a:ea typeface="Roboto Condensed Light"/>
              <a:cs typeface="Roboto Condensed Light"/>
              <a:sym typeface="Roboto Condensed Light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263248"/>
              </a:solidFill>
              <a:latin typeface="Roboto Condensed Light"/>
              <a:ea typeface="Roboto Condensed Light"/>
              <a:cs typeface="Roboto Condensed Light"/>
              <a:sym typeface="Roboto Condensed Light"/>
            </a:endParaRPr>
          </a:p>
        </p:txBody>
      </p:sp>
      <p:grpSp>
        <p:nvGrpSpPr>
          <p:cNvPr id="289" name="Google Shape;289;p3"/>
          <p:cNvGrpSpPr/>
          <p:nvPr/>
        </p:nvGrpSpPr>
        <p:grpSpPr>
          <a:xfrm rot="10800000">
            <a:off x="1185901" y="1308097"/>
            <a:ext cx="1138003" cy="578853"/>
            <a:chOff x="185742" y="1697030"/>
            <a:chExt cx="5165698" cy="1658130"/>
          </a:xfrm>
        </p:grpSpPr>
        <p:sp>
          <p:nvSpPr>
            <p:cNvPr id="290" name="Google Shape;290;p3"/>
            <p:cNvSpPr/>
            <p:nvPr/>
          </p:nvSpPr>
          <p:spPr>
            <a:xfrm flipH="1" rot="10800000">
              <a:off x="1426312" y="1697030"/>
              <a:ext cx="2693400" cy="1243800"/>
            </a:xfrm>
            <a:prstGeom prst="rect">
              <a:avLst/>
            </a:prstGeom>
            <a:solidFill>
              <a:srgbClr val="1155C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rPr b="0" i="0" lang="en" sz="2400" u="none" cap="none" strike="noStrike">
                  <a:solidFill>
                    <a:schemeClr val="lt1"/>
                  </a:solidFill>
                  <a:latin typeface="Roboto Condensed"/>
                  <a:ea typeface="Roboto Condensed"/>
                  <a:cs typeface="Roboto Condensed"/>
                  <a:sym typeface="Roboto Condensed"/>
                </a:rPr>
                <a:t>1</a:t>
              </a:r>
              <a:endParaRPr b="0" i="0" sz="2400" u="none" cap="none" strike="noStrike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endParaRPr>
            </a:p>
          </p:txBody>
        </p:sp>
        <p:sp>
          <p:nvSpPr>
            <p:cNvPr id="291" name="Google Shape;291;p3"/>
            <p:cNvSpPr/>
            <p:nvPr/>
          </p:nvSpPr>
          <p:spPr>
            <a:xfrm flipH="1" rot="10800000">
              <a:off x="4107640" y="1697043"/>
              <a:ext cx="1243800" cy="1243800"/>
            </a:xfrm>
            <a:prstGeom prst="rtTriangle">
              <a:avLst/>
            </a:prstGeom>
            <a:solidFill>
              <a:srgbClr val="1155C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rgbClr val="263248"/>
                </a:solidFill>
                <a:latin typeface="Roboto Condensed"/>
                <a:ea typeface="Roboto Condensed"/>
                <a:cs typeface="Roboto Condensed"/>
                <a:sym typeface="Roboto Condensed"/>
              </a:endParaRPr>
            </a:p>
          </p:txBody>
        </p:sp>
        <p:sp>
          <p:nvSpPr>
            <p:cNvPr id="292" name="Google Shape;292;p3"/>
            <p:cNvSpPr/>
            <p:nvPr/>
          </p:nvSpPr>
          <p:spPr>
            <a:xfrm flipH="1">
              <a:off x="185742" y="1697043"/>
              <a:ext cx="1243800" cy="1243800"/>
            </a:xfrm>
            <a:prstGeom prst="rtTriangle">
              <a:avLst/>
            </a:prstGeom>
            <a:solidFill>
              <a:srgbClr val="1155C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rgbClr val="263248"/>
                </a:solidFill>
                <a:latin typeface="Roboto Condensed"/>
                <a:ea typeface="Roboto Condensed"/>
                <a:cs typeface="Roboto Condensed"/>
                <a:sym typeface="Roboto Condensed"/>
              </a:endParaRPr>
            </a:p>
          </p:txBody>
        </p:sp>
        <p:sp>
          <p:nvSpPr>
            <p:cNvPr id="293" name="Google Shape;293;p3"/>
            <p:cNvSpPr/>
            <p:nvPr/>
          </p:nvSpPr>
          <p:spPr>
            <a:xfrm rot="10800000">
              <a:off x="185748" y="2940860"/>
              <a:ext cx="1243800" cy="414300"/>
            </a:xfrm>
            <a:prstGeom prst="triangle">
              <a:avLst>
                <a:gd fmla="val 0" name="adj"/>
              </a:avLst>
            </a:prstGeom>
            <a:solidFill>
              <a:srgbClr val="1155C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rgbClr val="263248"/>
                </a:solidFill>
                <a:latin typeface="Roboto Condensed"/>
                <a:ea typeface="Roboto Condensed"/>
                <a:cs typeface="Roboto Condensed"/>
                <a:sym typeface="Roboto Condensed"/>
              </a:endParaRPr>
            </a:p>
          </p:txBody>
        </p:sp>
      </p:grpSp>
      <p:grpSp>
        <p:nvGrpSpPr>
          <p:cNvPr id="294" name="Google Shape;294;p3"/>
          <p:cNvGrpSpPr/>
          <p:nvPr/>
        </p:nvGrpSpPr>
        <p:grpSpPr>
          <a:xfrm rot="10800000">
            <a:off x="6118976" y="1308097"/>
            <a:ext cx="1138003" cy="578853"/>
            <a:chOff x="185742" y="1697030"/>
            <a:chExt cx="5165698" cy="1658130"/>
          </a:xfrm>
        </p:grpSpPr>
        <p:sp>
          <p:nvSpPr>
            <p:cNvPr id="295" name="Google Shape;295;p3"/>
            <p:cNvSpPr/>
            <p:nvPr/>
          </p:nvSpPr>
          <p:spPr>
            <a:xfrm flipH="1" rot="10800000">
              <a:off x="1426312" y="1697030"/>
              <a:ext cx="2693400" cy="1243800"/>
            </a:xfrm>
            <a:prstGeom prst="rect">
              <a:avLst/>
            </a:prstGeom>
            <a:solidFill>
              <a:srgbClr val="6D9EE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rPr b="0" i="0" lang="en" sz="2400" u="none" cap="none" strike="noStrike">
                  <a:solidFill>
                    <a:schemeClr val="lt1"/>
                  </a:solidFill>
                  <a:latin typeface="Roboto Condensed"/>
                  <a:ea typeface="Roboto Condensed"/>
                  <a:cs typeface="Roboto Condensed"/>
                  <a:sym typeface="Roboto Condensed"/>
                </a:rPr>
                <a:t>3</a:t>
              </a:r>
              <a:endParaRPr b="0" i="0" sz="2400" u="none" cap="none" strike="noStrike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endParaRPr>
            </a:p>
          </p:txBody>
        </p:sp>
        <p:sp>
          <p:nvSpPr>
            <p:cNvPr id="296" name="Google Shape;296;p3"/>
            <p:cNvSpPr/>
            <p:nvPr/>
          </p:nvSpPr>
          <p:spPr>
            <a:xfrm flipH="1" rot="10800000">
              <a:off x="4107640" y="1697043"/>
              <a:ext cx="1243800" cy="1243800"/>
            </a:xfrm>
            <a:prstGeom prst="rtTriangle">
              <a:avLst/>
            </a:prstGeom>
            <a:solidFill>
              <a:srgbClr val="6D9EE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rgbClr val="263248"/>
                </a:solidFill>
                <a:latin typeface="Roboto Condensed"/>
                <a:ea typeface="Roboto Condensed"/>
                <a:cs typeface="Roboto Condensed"/>
                <a:sym typeface="Roboto Condensed"/>
              </a:endParaRPr>
            </a:p>
          </p:txBody>
        </p:sp>
        <p:sp>
          <p:nvSpPr>
            <p:cNvPr id="297" name="Google Shape;297;p3"/>
            <p:cNvSpPr/>
            <p:nvPr/>
          </p:nvSpPr>
          <p:spPr>
            <a:xfrm flipH="1">
              <a:off x="185742" y="1697043"/>
              <a:ext cx="1243800" cy="1243800"/>
            </a:xfrm>
            <a:prstGeom prst="rtTriangle">
              <a:avLst/>
            </a:prstGeom>
            <a:solidFill>
              <a:srgbClr val="6D9EE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rgbClr val="263248"/>
                </a:solidFill>
                <a:latin typeface="Roboto Condensed"/>
                <a:ea typeface="Roboto Condensed"/>
                <a:cs typeface="Roboto Condensed"/>
                <a:sym typeface="Roboto Condensed"/>
              </a:endParaRPr>
            </a:p>
          </p:txBody>
        </p:sp>
        <p:sp>
          <p:nvSpPr>
            <p:cNvPr id="298" name="Google Shape;298;p3"/>
            <p:cNvSpPr/>
            <p:nvPr/>
          </p:nvSpPr>
          <p:spPr>
            <a:xfrm rot="10800000">
              <a:off x="185748" y="2940860"/>
              <a:ext cx="1243800" cy="414300"/>
            </a:xfrm>
            <a:prstGeom prst="triangle">
              <a:avLst>
                <a:gd fmla="val 0" name="adj"/>
              </a:avLst>
            </a:prstGeom>
            <a:solidFill>
              <a:srgbClr val="6D9EE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rgbClr val="263248"/>
                </a:solidFill>
                <a:latin typeface="Roboto Condensed"/>
                <a:ea typeface="Roboto Condensed"/>
                <a:cs typeface="Roboto Condensed"/>
                <a:sym typeface="Roboto Condensed"/>
              </a:endParaRPr>
            </a:p>
          </p:txBody>
        </p:sp>
      </p:grpSp>
      <p:grpSp>
        <p:nvGrpSpPr>
          <p:cNvPr id="299" name="Google Shape;299;p3"/>
          <p:cNvGrpSpPr/>
          <p:nvPr/>
        </p:nvGrpSpPr>
        <p:grpSpPr>
          <a:xfrm rot="10800000">
            <a:off x="3560901" y="1308097"/>
            <a:ext cx="1138003" cy="578853"/>
            <a:chOff x="185742" y="1697030"/>
            <a:chExt cx="5165698" cy="1658130"/>
          </a:xfrm>
        </p:grpSpPr>
        <p:sp>
          <p:nvSpPr>
            <p:cNvPr id="300" name="Google Shape;300;p3"/>
            <p:cNvSpPr/>
            <p:nvPr/>
          </p:nvSpPr>
          <p:spPr>
            <a:xfrm flipH="1" rot="10800000">
              <a:off x="1426312" y="1697030"/>
              <a:ext cx="2693400" cy="12438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rPr b="0" i="0" lang="en" sz="2400" u="none" cap="none" strike="noStrike">
                  <a:solidFill>
                    <a:schemeClr val="lt1"/>
                  </a:solidFill>
                  <a:latin typeface="Roboto Condensed"/>
                  <a:ea typeface="Roboto Condensed"/>
                  <a:cs typeface="Roboto Condensed"/>
                  <a:sym typeface="Roboto Condensed"/>
                </a:rPr>
                <a:t>2</a:t>
              </a:r>
              <a:endParaRPr b="0" i="0" sz="2400" u="none" cap="none" strike="noStrike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endParaRPr>
            </a:p>
          </p:txBody>
        </p:sp>
        <p:sp>
          <p:nvSpPr>
            <p:cNvPr id="301" name="Google Shape;301;p3"/>
            <p:cNvSpPr/>
            <p:nvPr/>
          </p:nvSpPr>
          <p:spPr>
            <a:xfrm flipH="1" rot="10800000">
              <a:off x="4107640" y="1697043"/>
              <a:ext cx="1243800" cy="1243800"/>
            </a:xfrm>
            <a:prstGeom prst="rtTriangle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rgbClr val="263248"/>
                </a:solidFill>
                <a:latin typeface="Roboto Condensed"/>
                <a:ea typeface="Roboto Condensed"/>
                <a:cs typeface="Roboto Condensed"/>
                <a:sym typeface="Roboto Condensed"/>
              </a:endParaRPr>
            </a:p>
          </p:txBody>
        </p:sp>
        <p:sp>
          <p:nvSpPr>
            <p:cNvPr id="302" name="Google Shape;302;p3"/>
            <p:cNvSpPr/>
            <p:nvPr/>
          </p:nvSpPr>
          <p:spPr>
            <a:xfrm flipH="1">
              <a:off x="185742" y="1697043"/>
              <a:ext cx="1243800" cy="1243800"/>
            </a:xfrm>
            <a:prstGeom prst="rtTriangle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rgbClr val="263248"/>
                </a:solidFill>
                <a:latin typeface="Roboto Condensed"/>
                <a:ea typeface="Roboto Condensed"/>
                <a:cs typeface="Roboto Condensed"/>
                <a:sym typeface="Roboto Condensed"/>
              </a:endParaRPr>
            </a:p>
          </p:txBody>
        </p:sp>
        <p:sp>
          <p:nvSpPr>
            <p:cNvPr id="303" name="Google Shape;303;p3"/>
            <p:cNvSpPr/>
            <p:nvPr/>
          </p:nvSpPr>
          <p:spPr>
            <a:xfrm rot="10800000">
              <a:off x="185748" y="2940860"/>
              <a:ext cx="1243800" cy="414300"/>
            </a:xfrm>
            <a:prstGeom prst="triangle">
              <a:avLst>
                <a:gd fmla="val 0" name="adj"/>
              </a:avLst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rgbClr val="263248"/>
                </a:solidFill>
                <a:latin typeface="Roboto Condensed"/>
                <a:ea typeface="Roboto Condensed"/>
                <a:cs typeface="Roboto Condensed"/>
                <a:sym typeface="Roboto Condensed"/>
              </a:endParaRPr>
            </a:p>
          </p:txBody>
        </p:sp>
      </p:grpSp>
      <p:sp>
        <p:nvSpPr>
          <p:cNvPr id="304" name="Google Shape;304;p3"/>
          <p:cNvSpPr txBox="1"/>
          <p:nvPr>
            <p:ph idx="4294967295" type="title"/>
          </p:nvPr>
        </p:nvSpPr>
        <p:spPr>
          <a:xfrm>
            <a:off x="0" y="16350"/>
            <a:ext cx="9144000" cy="7092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</a:pPr>
            <a:r>
              <a:rPr lang="en"/>
              <a:t>Features</a:t>
            </a:r>
            <a:endParaRPr/>
          </a:p>
        </p:txBody>
      </p:sp>
      <p:grpSp>
        <p:nvGrpSpPr>
          <p:cNvPr id="305" name="Google Shape;305;p3"/>
          <p:cNvGrpSpPr/>
          <p:nvPr/>
        </p:nvGrpSpPr>
        <p:grpSpPr>
          <a:xfrm>
            <a:off x="263101" y="580106"/>
            <a:ext cx="407743" cy="391135"/>
            <a:chOff x="5233525" y="4954450"/>
            <a:chExt cx="538275" cy="516350"/>
          </a:xfrm>
        </p:grpSpPr>
        <p:sp>
          <p:nvSpPr>
            <p:cNvPr id="306" name="Google Shape;306;p3"/>
            <p:cNvSpPr/>
            <p:nvPr/>
          </p:nvSpPr>
          <p:spPr>
            <a:xfrm>
              <a:off x="5637825" y="4954450"/>
              <a:ext cx="89525" cy="89525"/>
            </a:xfrm>
            <a:custGeom>
              <a:rect b="b" l="l" r="r" t="t"/>
              <a:pathLst>
                <a:path extrusionOk="0" fill="none" h="3581" w="3581">
                  <a:moveTo>
                    <a:pt x="1023" y="3410"/>
                  </a:moveTo>
                  <a:lnTo>
                    <a:pt x="1023" y="3410"/>
                  </a:lnTo>
                  <a:lnTo>
                    <a:pt x="1193" y="3483"/>
                  </a:lnTo>
                  <a:lnTo>
                    <a:pt x="1388" y="3532"/>
                  </a:lnTo>
                  <a:lnTo>
                    <a:pt x="1583" y="3556"/>
                  </a:lnTo>
                  <a:lnTo>
                    <a:pt x="1778" y="3581"/>
                  </a:lnTo>
                  <a:lnTo>
                    <a:pt x="1778" y="3581"/>
                  </a:lnTo>
                  <a:lnTo>
                    <a:pt x="1973" y="3556"/>
                  </a:lnTo>
                  <a:lnTo>
                    <a:pt x="2143" y="3532"/>
                  </a:lnTo>
                  <a:lnTo>
                    <a:pt x="2314" y="3508"/>
                  </a:lnTo>
                  <a:lnTo>
                    <a:pt x="2484" y="3435"/>
                  </a:lnTo>
                  <a:lnTo>
                    <a:pt x="2630" y="3361"/>
                  </a:lnTo>
                  <a:lnTo>
                    <a:pt x="2776" y="3264"/>
                  </a:lnTo>
                  <a:lnTo>
                    <a:pt x="2923" y="3167"/>
                  </a:lnTo>
                  <a:lnTo>
                    <a:pt x="3044" y="3045"/>
                  </a:lnTo>
                  <a:lnTo>
                    <a:pt x="3166" y="2923"/>
                  </a:lnTo>
                  <a:lnTo>
                    <a:pt x="3264" y="2801"/>
                  </a:lnTo>
                  <a:lnTo>
                    <a:pt x="3361" y="2631"/>
                  </a:lnTo>
                  <a:lnTo>
                    <a:pt x="3434" y="2485"/>
                  </a:lnTo>
                  <a:lnTo>
                    <a:pt x="3483" y="2314"/>
                  </a:lnTo>
                  <a:lnTo>
                    <a:pt x="3531" y="2144"/>
                  </a:lnTo>
                  <a:lnTo>
                    <a:pt x="3556" y="1973"/>
                  </a:lnTo>
                  <a:lnTo>
                    <a:pt x="3580" y="1803"/>
                  </a:lnTo>
                  <a:lnTo>
                    <a:pt x="3580" y="1803"/>
                  </a:lnTo>
                  <a:lnTo>
                    <a:pt x="3556" y="1608"/>
                  </a:lnTo>
                  <a:lnTo>
                    <a:pt x="3531" y="1437"/>
                  </a:lnTo>
                  <a:lnTo>
                    <a:pt x="3483" y="1267"/>
                  </a:lnTo>
                  <a:lnTo>
                    <a:pt x="3434" y="1096"/>
                  </a:lnTo>
                  <a:lnTo>
                    <a:pt x="3361" y="950"/>
                  </a:lnTo>
                  <a:lnTo>
                    <a:pt x="3264" y="804"/>
                  </a:lnTo>
                  <a:lnTo>
                    <a:pt x="3166" y="658"/>
                  </a:lnTo>
                  <a:lnTo>
                    <a:pt x="3044" y="536"/>
                  </a:lnTo>
                  <a:lnTo>
                    <a:pt x="2923" y="414"/>
                  </a:lnTo>
                  <a:lnTo>
                    <a:pt x="2776" y="317"/>
                  </a:lnTo>
                  <a:lnTo>
                    <a:pt x="2630" y="220"/>
                  </a:lnTo>
                  <a:lnTo>
                    <a:pt x="2484" y="147"/>
                  </a:lnTo>
                  <a:lnTo>
                    <a:pt x="2314" y="98"/>
                  </a:lnTo>
                  <a:lnTo>
                    <a:pt x="2143" y="49"/>
                  </a:lnTo>
                  <a:lnTo>
                    <a:pt x="1973" y="25"/>
                  </a:lnTo>
                  <a:lnTo>
                    <a:pt x="1778" y="0"/>
                  </a:lnTo>
                  <a:lnTo>
                    <a:pt x="1778" y="0"/>
                  </a:lnTo>
                  <a:lnTo>
                    <a:pt x="1607" y="25"/>
                  </a:lnTo>
                  <a:lnTo>
                    <a:pt x="1437" y="49"/>
                  </a:lnTo>
                  <a:lnTo>
                    <a:pt x="1266" y="98"/>
                  </a:lnTo>
                  <a:lnTo>
                    <a:pt x="1096" y="147"/>
                  </a:lnTo>
                  <a:lnTo>
                    <a:pt x="925" y="220"/>
                  </a:lnTo>
                  <a:lnTo>
                    <a:pt x="779" y="317"/>
                  </a:lnTo>
                  <a:lnTo>
                    <a:pt x="658" y="414"/>
                  </a:lnTo>
                  <a:lnTo>
                    <a:pt x="536" y="536"/>
                  </a:lnTo>
                  <a:lnTo>
                    <a:pt x="414" y="658"/>
                  </a:lnTo>
                  <a:lnTo>
                    <a:pt x="317" y="804"/>
                  </a:lnTo>
                  <a:lnTo>
                    <a:pt x="219" y="950"/>
                  </a:lnTo>
                  <a:lnTo>
                    <a:pt x="146" y="1096"/>
                  </a:lnTo>
                  <a:lnTo>
                    <a:pt x="73" y="1267"/>
                  </a:lnTo>
                  <a:lnTo>
                    <a:pt x="49" y="1437"/>
                  </a:lnTo>
                  <a:lnTo>
                    <a:pt x="24" y="1608"/>
                  </a:lnTo>
                  <a:lnTo>
                    <a:pt x="0" y="1803"/>
                  </a:lnTo>
                  <a:lnTo>
                    <a:pt x="0" y="1803"/>
                  </a:lnTo>
                  <a:lnTo>
                    <a:pt x="24" y="2071"/>
                  </a:lnTo>
                  <a:lnTo>
                    <a:pt x="97" y="2339"/>
                  </a:lnTo>
                  <a:lnTo>
                    <a:pt x="195" y="2582"/>
                  </a:lnTo>
                  <a:lnTo>
                    <a:pt x="317" y="2801"/>
                  </a:lnTo>
                </a:path>
              </a:pathLst>
            </a:custGeom>
            <a:noFill/>
            <a:ln cap="rnd" cmpd="sng" w="12175">
              <a:solidFill>
                <a:srgbClr val="FF98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7" name="Google Shape;307;p3"/>
            <p:cNvSpPr/>
            <p:nvPr/>
          </p:nvSpPr>
          <p:spPr>
            <a:xfrm>
              <a:off x="5323025" y="4980625"/>
              <a:ext cx="88925" cy="88925"/>
            </a:xfrm>
            <a:custGeom>
              <a:rect b="b" l="l" r="r" t="t"/>
              <a:pathLst>
                <a:path extrusionOk="0" fill="none" h="3557" w="3557">
                  <a:moveTo>
                    <a:pt x="3191" y="2850"/>
                  </a:moveTo>
                  <a:lnTo>
                    <a:pt x="3191" y="2850"/>
                  </a:lnTo>
                  <a:lnTo>
                    <a:pt x="3313" y="2680"/>
                  </a:lnTo>
                  <a:lnTo>
                    <a:pt x="3410" y="2509"/>
                  </a:lnTo>
                  <a:lnTo>
                    <a:pt x="3483" y="2314"/>
                  </a:lnTo>
                  <a:lnTo>
                    <a:pt x="3532" y="2095"/>
                  </a:lnTo>
                  <a:lnTo>
                    <a:pt x="3532" y="2095"/>
                  </a:lnTo>
                  <a:lnTo>
                    <a:pt x="3556" y="1925"/>
                  </a:lnTo>
                  <a:lnTo>
                    <a:pt x="3556" y="1730"/>
                  </a:lnTo>
                  <a:lnTo>
                    <a:pt x="3556" y="1559"/>
                  </a:lnTo>
                  <a:lnTo>
                    <a:pt x="3508" y="1389"/>
                  </a:lnTo>
                  <a:lnTo>
                    <a:pt x="3459" y="1218"/>
                  </a:lnTo>
                  <a:lnTo>
                    <a:pt x="3410" y="1072"/>
                  </a:lnTo>
                  <a:lnTo>
                    <a:pt x="3337" y="902"/>
                  </a:lnTo>
                  <a:lnTo>
                    <a:pt x="3240" y="756"/>
                  </a:lnTo>
                  <a:lnTo>
                    <a:pt x="3142" y="634"/>
                  </a:lnTo>
                  <a:lnTo>
                    <a:pt x="3021" y="512"/>
                  </a:lnTo>
                  <a:lnTo>
                    <a:pt x="2899" y="390"/>
                  </a:lnTo>
                  <a:lnTo>
                    <a:pt x="2753" y="293"/>
                  </a:lnTo>
                  <a:lnTo>
                    <a:pt x="2606" y="196"/>
                  </a:lnTo>
                  <a:lnTo>
                    <a:pt x="2436" y="122"/>
                  </a:lnTo>
                  <a:lnTo>
                    <a:pt x="2266" y="74"/>
                  </a:lnTo>
                  <a:lnTo>
                    <a:pt x="2095" y="25"/>
                  </a:lnTo>
                  <a:lnTo>
                    <a:pt x="2095" y="25"/>
                  </a:lnTo>
                  <a:lnTo>
                    <a:pt x="1925" y="1"/>
                  </a:lnTo>
                  <a:lnTo>
                    <a:pt x="1730" y="1"/>
                  </a:lnTo>
                  <a:lnTo>
                    <a:pt x="1559" y="1"/>
                  </a:lnTo>
                  <a:lnTo>
                    <a:pt x="1389" y="25"/>
                  </a:lnTo>
                  <a:lnTo>
                    <a:pt x="1218" y="74"/>
                  </a:lnTo>
                  <a:lnTo>
                    <a:pt x="1072" y="147"/>
                  </a:lnTo>
                  <a:lnTo>
                    <a:pt x="902" y="220"/>
                  </a:lnTo>
                  <a:lnTo>
                    <a:pt x="756" y="317"/>
                  </a:lnTo>
                  <a:lnTo>
                    <a:pt x="634" y="415"/>
                  </a:lnTo>
                  <a:lnTo>
                    <a:pt x="512" y="537"/>
                  </a:lnTo>
                  <a:lnTo>
                    <a:pt x="390" y="658"/>
                  </a:lnTo>
                  <a:lnTo>
                    <a:pt x="293" y="804"/>
                  </a:lnTo>
                  <a:lnTo>
                    <a:pt x="195" y="951"/>
                  </a:lnTo>
                  <a:lnTo>
                    <a:pt x="122" y="1097"/>
                  </a:lnTo>
                  <a:lnTo>
                    <a:pt x="74" y="1267"/>
                  </a:lnTo>
                  <a:lnTo>
                    <a:pt x="25" y="1462"/>
                  </a:lnTo>
                  <a:lnTo>
                    <a:pt x="25" y="1462"/>
                  </a:lnTo>
                  <a:lnTo>
                    <a:pt x="1" y="1633"/>
                  </a:lnTo>
                  <a:lnTo>
                    <a:pt x="1" y="1803"/>
                  </a:lnTo>
                  <a:lnTo>
                    <a:pt x="1" y="1998"/>
                  </a:lnTo>
                  <a:lnTo>
                    <a:pt x="25" y="2168"/>
                  </a:lnTo>
                  <a:lnTo>
                    <a:pt x="74" y="2339"/>
                  </a:lnTo>
                  <a:lnTo>
                    <a:pt x="147" y="2485"/>
                  </a:lnTo>
                  <a:lnTo>
                    <a:pt x="220" y="2655"/>
                  </a:lnTo>
                  <a:lnTo>
                    <a:pt x="317" y="2777"/>
                  </a:lnTo>
                  <a:lnTo>
                    <a:pt x="415" y="2923"/>
                  </a:lnTo>
                  <a:lnTo>
                    <a:pt x="536" y="3045"/>
                  </a:lnTo>
                  <a:lnTo>
                    <a:pt x="658" y="3167"/>
                  </a:lnTo>
                  <a:lnTo>
                    <a:pt x="804" y="3264"/>
                  </a:lnTo>
                  <a:lnTo>
                    <a:pt x="950" y="3362"/>
                  </a:lnTo>
                  <a:lnTo>
                    <a:pt x="1096" y="3435"/>
                  </a:lnTo>
                  <a:lnTo>
                    <a:pt x="1267" y="3483"/>
                  </a:lnTo>
                  <a:lnTo>
                    <a:pt x="1462" y="3532"/>
                  </a:lnTo>
                  <a:lnTo>
                    <a:pt x="1462" y="3532"/>
                  </a:lnTo>
                  <a:lnTo>
                    <a:pt x="1705" y="3557"/>
                  </a:lnTo>
                  <a:lnTo>
                    <a:pt x="1973" y="3557"/>
                  </a:lnTo>
                  <a:lnTo>
                    <a:pt x="2217" y="3508"/>
                  </a:lnTo>
                  <a:lnTo>
                    <a:pt x="2460" y="3435"/>
                  </a:lnTo>
                </a:path>
              </a:pathLst>
            </a:custGeom>
            <a:noFill/>
            <a:ln cap="rnd" cmpd="sng" w="12175">
              <a:solidFill>
                <a:srgbClr val="FF98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8" name="Google Shape;308;p3"/>
            <p:cNvSpPr/>
            <p:nvPr/>
          </p:nvSpPr>
          <p:spPr>
            <a:xfrm>
              <a:off x="5233525" y="5255225"/>
              <a:ext cx="89525" cy="89525"/>
            </a:xfrm>
            <a:custGeom>
              <a:rect b="b" l="l" r="r" t="t"/>
              <a:pathLst>
                <a:path extrusionOk="0" fill="none" h="3581" w="3581">
                  <a:moveTo>
                    <a:pt x="3215" y="707"/>
                  </a:moveTo>
                  <a:lnTo>
                    <a:pt x="3215" y="707"/>
                  </a:lnTo>
                  <a:lnTo>
                    <a:pt x="3093" y="585"/>
                  </a:lnTo>
                  <a:lnTo>
                    <a:pt x="2972" y="464"/>
                  </a:lnTo>
                  <a:lnTo>
                    <a:pt x="2850" y="342"/>
                  </a:lnTo>
                  <a:lnTo>
                    <a:pt x="2679" y="244"/>
                  </a:lnTo>
                  <a:lnTo>
                    <a:pt x="2679" y="244"/>
                  </a:lnTo>
                  <a:lnTo>
                    <a:pt x="2533" y="171"/>
                  </a:lnTo>
                  <a:lnTo>
                    <a:pt x="2363" y="98"/>
                  </a:lnTo>
                  <a:lnTo>
                    <a:pt x="2192" y="50"/>
                  </a:lnTo>
                  <a:lnTo>
                    <a:pt x="2022" y="25"/>
                  </a:lnTo>
                  <a:lnTo>
                    <a:pt x="1851" y="1"/>
                  </a:lnTo>
                  <a:lnTo>
                    <a:pt x="1681" y="25"/>
                  </a:lnTo>
                  <a:lnTo>
                    <a:pt x="1510" y="25"/>
                  </a:lnTo>
                  <a:lnTo>
                    <a:pt x="1340" y="74"/>
                  </a:lnTo>
                  <a:lnTo>
                    <a:pt x="1169" y="123"/>
                  </a:lnTo>
                  <a:lnTo>
                    <a:pt x="1023" y="196"/>
                  </a:lnTo>
                  <a:lnTo>
                    <a:pt x="877" y="269"/>
                  </a:lnTo>
                  <a:lnTo>
                    <a:pt x="731" y="366"/>
                  </a:lnTo>
                  <a:lnTo>
                    <a:pt x="585" y="488"/>
                  </a:lnTo>
                  <a:lnTo>
                    <a:pt x="463" y="610"/>
                  </a:lnTo>
                  <a:lnTo>
                    <a:pt x="341" y="731"/>
                  </a:lnTo>
                  <a:lnTo>
                    <a:pt x="244" y="902"/>
                  </a:lnTo>
                  <a:lnTo>
                    <a:pt x="244" y="902"/>
                  </a:lnTo>
                  <a:lnTo>
                    <a:pt x="171" y="1048"/>
                  </a:lnTo>
                  <a:lnTo>
                    <a:pt x="98" y="1219"/>
                  </a:lnTo>
                  <a:lnTo>
                    <a:pt x="49" y="1389"/>
                  </a:lnTo>
                  <a:lnTo>
                    <a:pt x="25" y="1560"/>
                  </a:lnTo>
                  <a:lnTo>
                    <a:pt x="0" y="1730"/>
                  </a:lnTo>
                  <a:lnTo>
                    <a:pt x="0" y="1900"/>
                  </a:lnTo>
                  <a:lnTo>
                    <a:pt x="25" y="2071"/>
                  </a:lnTo>
                  <a:lnTo>
                    <a:pt x="73" y="2241"/>
                  </a:lnTo>
                  <a:lnTo>
                    <a:pt x="122" y="2412"/>
                  </a:lnTo>
                  <a:lnTo>
                    <a:pt x="195" y="2558"/>
                  </a:lnTo>
                  <a:lnTo>
                    <a:pt x="268" y="2729"/>
                  </a:lnTo>
                  <a:lnTo>
                    <a:pt x="366" y="2850"/>
                  </a:lnTo>
                  <a:lnTo>
                    <a:pt x="463" y="2996"/>
                  </a:lnTo>
                  <a:lnTo>
                    <a:pt x="609" y="3118"/>
                  </a:lnTo>
                  <a:lnTo>
                    <a:pt x="731" y="3240"/>
                  </a:lnTo>
                  <a:lnTo>
                    <a:pt x="901" y="3337"/>
                  </a:lnTo>
                  <a:lnTo>
                    <a:pt x="901" y="3337"/>
                  </a:lnTo>
                  <a:lnTo>
                    <a:pt x="1048" y="3410"/>
                  </a:lnTo>
                  <a:lnTo>
                    <a:pt x="1218" y="3484"/>
                  </a:lnTo>
                  <a:lnTo>
                    <a:pt x="1389" y="3532"/>
                  </a:lnTo>
                  <a:lnTo>
                    <a:pt x="1559" y="3557"/>
                  </a:lnTo>
                  <a:lnTo>
                    <a:pt x="1730" y="3581"/>
                  </a:lnTo>
                  <a:lnTo>
                    <a:pt x="1900" y="3581"/>
                  </a:lnTo>
                  <a:lnTo>
                    <a:pt x="2071" y="3557"/>
                  </a:lnTo>
                  <a:lnTo>
                    <a:pt x="2241" y="3508"/>
                  </a:lnTo>
                  <a:lnTo>
                    <a:pt x="2411" y="3459"/>
                  </a:lnTo>
                  <a:lnTo>
                    <a:pt x="2558" y="3410"/>
                  </a:lnTo>
                  <a:lnTo>
                    <a:pt x="2704" y="3313"/>
                  </a:lnTo>
                  <a:lnTo>
                    <a:pt x="2850" y="3216"/>
                  </a:lnTo>
                  <a:lnTo>
                    <a:pt x="2996" y="3118"/>
                  </a:lnTo>
                  <a:lnTo>
                    <a:pt x="3118" y="2996"/>
                  </a:lnTo>
                  <a:lnTo>
                    <a:pt x="3240" y="2850"/>
                  </a:lnTo>
                  <a:lnTo>
                    <a:pt x="3337" y="2704"/>
                  </a:lnTo>
                  <a:lnTo>
                    <a:pt x="3337" y="2704"/>
                  </a:lnTo>
                  <a:lnTo>
                    <a:pt x="3459" y="2412"/>
                  </a:lnTo>
                  <a:lnTo>
                    <a:pt x="3532" y="2144"/>
                  </a:lnTo>
                  <a:lnTo>
                    <a:pt x="3581" y="1852"/>
                  </a:lnTo>
                  <a:lnTo>
                    <a:pt x="3556" y="1560"/>
                  </a:lnTo>
                </a:path>
              </a:pathLst>
            </a:custGeom>
            <a:noFill/>
            <a:ln cap="rnd" cmpd="sng" w="12175">
              <a:solidFill>
                <a:srgbClr val="FF98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9" name="Google Shape;309;p3"/>
            <p:cNvSpPr/>
            <p:nvPr/>
          </p:nvSpPr>
          <p:spPr>
            <a:xfrm>
              <a:off x="5453325" y="5382475"/>
              <a:ext cx="88925" cy="88325"/>
            </a:xfrm>
            <a:custGeom>
              <a:rect b="b" l="l" r="r" t="t"/>
              <a:pathLst>
                <a:path extrusionOk="0" fill="none" h="3533" w="3557">
                  <a:moveTo>
                    <a:pt x="1389" y="1"/>
                  </a:moveTo>
                  <a:lnTo>
                    <a:pt x="1389" y="1"/>
                  </a:lnTo>
                  <a:lnTo>
                    <a:pt x="1194" y="50"/>
                  </a:lnTo>
                  <a:lnTo>
                    <a:pt x="999" y="147"/>
                  </a:lnTo>
                  <a:lnTo>
                    <a:pt x="804" y="245"/>
                  </a:lnTo>
                  <a:lnTo>
                    <a:pt x="634" y="366"/>
                  </a:lnTo>
                  <a:lnTo>
                    <a:pt x="634" y="366"/>
                  </a:lnTo>
                  <a:lnTo>
                    <a:pt x="488" y="488"/>
                  </a:lnTo>
                  <a:lnTo>
                    <a:pt x="390" y="634"/>
                  </a:lnTo>
                  <a:lnTo>
                    <a:pt x="268" y="780"/>
                  </a:lnTo>
                  <a:lnTo>
                    <a:pt x="195" y="926"/>
                  </a:lnTo>
                  <a:lnTo>
                    <a:pt x="122" y="1073"/>
                  </a:lnTo>
                  <a:lnTo>
                    <a:pt x="74" y="1243"/>
                  </a:lnTo>
                  <a:lnTo>
                    <a:pt x="25" y="1414"/>
                  </a:lnTo>
                  <a:lnTo>
                    <a:pt x="0" y="1584"/>
                  </a:lnTo>
                  <a:lnTo>
                    <a:pt x="0" y="1755"/>
                  </a:lnTo>
                  <a:lnTo>
                    <a:pt x="0" y="1925"/>
                  </a:lnTo>
                  <a:lnTo>
                    <a:pt x="25" y="2096"/>
                  </a:lnTo>
                  <a:lnTo>
                    <a:pt x="74" y="2266"/>
                  </a:lnTo>
                  <a:lnTo>
                    <a:pt x="122" y="2412"/>
                  </a:lnTo>
                  <a:lnTo>
                    <a:pt x="195" y="2583"/>
                  </a:lnTo>
                  <a:lnTo>
                    <a:pt x="293" y="2729"/>
                  </a:lnTo>
                  <a:lnTo>
                    <a:pt x="415" y="2875"/>
                  </a:lnTo>
                  <a:lnTo>
                    <a:pt x="415" y="2875"/>
                  </a:lnTo>
                  <a:lnTo>
                    <a:pt x="536" y="3021"/>
                  </a:lnTo>
                  <a:lnTo>
                    <a:pt x="658" y="3143"/>
                  </a:lnTo>
                  <a:lnTo>
                    <a:pt x="804" y="3240"/>
                  </a:lnTo>
                  <a:lnTo>
                    <a:pt x="950" y="3313"/>
                  </a:lnTo>
                  <a:lnTo>
                    <a:pt x="1121" y="3386"/>
                  </a:lnTo>
                  <a:lnTo>
                    <a:pt x="1267" y="3459"/>
                  </a:lnTo>
                  <a:lnTo>
                    <a:pt x="1437" y="3484"/>
                  </a:lnTo>
                  <a:lnTo>
                    <a:pt x="1608" y="3508"/>
                  </a:lnTo>
                  <a:lnTo>
                    <a:pt x="1778" y="3532"/>
                  </a:lnTo>
                  <a:lnTo>
                    <a:pt x="1949" y="3508"/>
                  </a:lnTo>
                  <a:lnTo>
                    <a:pt x="2119" y="3484"/>
                  </a:lnTo>
                  <a:lnTo>
                    <a:pt x="2290" y="3435"/>
                  </a:lnTo>
                  <a:lnTo>
                    <a:pt x="2460" y="3386"/>
                  </a:lnTo>
                  <a:lnTo>
                    <a:pt x="2606" y="3313"/>
                  </a:lnTo>
                  <a:lnTo>
                    <a:pt x="2777" y="3216"/>
                  </a:lnTo>
                  <a:lnTo>
                    <a:pt x="2923" y="3118"/>
                  </a:lnTo>
                  <a:lnTo>
                    <a:pt x="2923" y="3118"/>
                  </a:lnTo>
                  <a:lnTo>
                    <a:pt x="3045" y="2997"/>
                  </a:lnTo>
                  <a:lnTo>
                    <a:pt x="3167" y="2851"/>
                  </a:lnTo>
                  <a:lnTo>
                    <a:pt x="3264" y="2704"/>
                  </a:lnTo>
                  <a:lnTo>
                    <a:pt x="3361" y="2558"/>
                  </a:lnTo>
                  <a:lnTo>
                    <a:pt x="3435" y="2412"/>
                  </a:lnTo>
                  <a:lnTo>
                    <a:pt x="3483" y="2242"/>
                  </a:lnTo>
                  <a:lnTo>
                    <a:pt x="3532" y="2071"/>
                  </a:lnTo>
                  <a:lnTo>
                    <a:pt x="3556" y="1901"/>
                  </a:lnTo>
                  <a:lnTo>
                    <a:pt x="3556" y="1730"/>
                  </a:lnTo>
                  <a:lnTo>
                    <a:pt x="3556" y="1560"/>
                  </a:lnTo>
                  <a:lnTo>
                    <a:pt x="3532" y="1389"/>
                  </a:lnTo>
                  <a:lnTo>
                    <a:pt x="3483" y="1219"/>
                  </a:lnTo>
                  <a:lnTo>
                    <a:pt x="3410" y="1048"/>
                  </a:lnTo>
                  <a:lnTo>
                    <a:pt x="3337" y="902"/>
                  </a:lnTo>
                  <a:lnTo>
                    <a:pt x="3264" y="756"/>
                  </a:lnTo>
                  <a:lnTo>
                    <a:pt x="3142" y="610"/>
                  </a:lnTo>
                  <a:lnTo>
                    <a:pt x="3142" y="610"/>
                  </a:lnTo>
                  <a:lnTo>
                    <a:pt x="2972" y="415"/>
                  </a:lnTo>
                  <a:lnTo>
                    <a:pt x="2753" y="245"/>
                  </a:lnTo>
                  <a:lnTo>
                    <a:pt x="2533" y="123"/>
                  </a:lnTo>
                  <a:lnTo>
                    <a:pt x="2314" y="50"/>
                  </a:lnTo>
                </a:path>
              </a:pathLst>
            </a:custGeom>
            <a:noFill/>
            <a:ln cap="rnd" cmpd="sng" w="12175">
              <a:solidFill>
                <a:srgbClr val="FF98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0" name="Google Shape;310;p3"/>
            <p:cNvSpPr/>
            <p:nvPr/>
          </p:nvSpPr>
          <p:spPr>
            <a:xfrm>
              <a:off x="5682875" y="5188875"/>
              <a:ext cx="88925" cy="89525"/>
            </a:xfrm>
            <a:custGeom>
              <a:rect b="b" l="l" r="r" t="t"/>
              <a:pathLst>
                <a:path extrusionOk="0" fill="none" h="3581" w="3557">
                  <a:moveTo>
                    <a:pt x="0" y="2022"/>
                  </a:moveTo>
                  <a:lnTo>
                    <a:pt x="0" y="2022"/>
                  </a:lnTo>
                  <a:lnTo>
                    <a:pt x="25" y="2216"/>
                  </a:lnTo>
                  <a:lnTo>
                    <a:pt x="98" y="2411"/>
                  </a:lnTo>
                  <a:lnTo>
                    <a:pt x="98" y="2411"/>
                  </a:lnTo>
                  <a:lnTo>
                    <a:pt x="171" y="2557"/>
                  </a:lnTo>
                  <a:lnTo>
                    <a:pt x="244" y="2728"/>
                  </a:lnTo>
                  <a:lnTo>
                    <a:pt x="341" y="2874"/>
                  </a:lnTo>
                  <a:lnTo>
                    <a:pt x="463" y="2996"/>
                  </a:lnTo>
                  <a:lnTo>
                    <a:pt x="585" y="3118"/>
                  </a:lnTo>
                  <a:lnTo>
                    <a:pt x="707" y="3239"/>
                  </a:lnTo>
                  <a:lnTo>
                    <a:pt x="853" y="3337"/>
                  </a:lnTo>
                  <a:lnTo>
                    <a:pt x="999" y="3410"/>
                  </a:lnTo>
                  <a:lnTo>
                    <a:pt x="1169" y="3483"/>
                  </a:lnTo>
                  <a:lnTo>
                    <a:pt x="1340" y="3532"/>
                  </a:lnTo>
                  <a:lnTo>
                    <a:pt x="1510" y="3556"/>
                  </a:lnTo>
                  <a:lnTo>
                    <a:pt x="1681" y="3580"/>
                  </a:lnTo>
                  <a:lnTo>
                    <a:pt x="1851" y="3580"/>
                  </a:lnTo>
                  <a:lnTo>
                    <a:pt x="2022" y="3556"/>
                  </a:lnTo>
                  <a:lnTo>
                    <a:pt x="2192" y="3532"/>
                  </a:lnTo>
                  <a:lnTo>
                    <a:pt x="2363" y="3459"/>
                  </a:lnTo>
                  <a:lnTo>
                    <a:pt x="2363" y="3459"/>
                  </a:lnTo>
                  <a:lnTo>
                    <a:pt x="2533" y="3410"/>
                  </a:lnTo>
                  <a:lnTo>
                    <a:pt x="2704" y="3312"/>
                  </a:lnTo>
                  <a:lnTo>
                    <a:pt x="2850" y="3215"/>
                  </a:lnTo>
                  <a:lnTo>
                    <a:pt x="2972" y="3093"/>
                  </a:lnTo>
                  <a:lnTo>
                    <a:pt x="3093" y="2971"/>
                  </a:lnTo>
                  <a:lnTo>
                    <a:pt x="3215" y="2850"/>
                  </a:lnTo>
                  <a:lnTo>
                    <a:pt x="3288" y="2704"/>
                  </a:lnTo>
                  <a:lnTo>
                    <a:pt x="3386" y="2557"/>
                  </a:lnTo>
                  <a:lnTo>
                    <a:pt x="3434" y="2387"/>
                  </a:lnTo>
                  <a:lnTo>
                    <a:pt x="3483" y="2216"/>
                  </a:lnTo>
                  <a:lnTo>
                    <a:pt x="3532" y="2070"/>
                  </a:lnTo>
                  <a:lnTo>
                    <a:pt x="3556" y="1875"/>
                  </a:lnTo>
                  <a:lnTo>
                    <a:pt x="3556" y="1705"/>
                  </a:lnTo>
                  <a:lnTo>
                    <a:pt x="3532" y="1534"/>
                  </a:lnTo>
                  <a:lnTo>
                    <a:pt x="3507" y="1364"/>
                  </a:lnTo>
                  <a:lnTo>
                    <a:pt x="3434" y="1194"/>
                  </a:lnTo>
                  <a:lnTo>
                    <a:pt x="3434" y="1194"/>
                  </a:lnTo>
                  <a:lnTo>
                    <a:pt x="3361" y="1023"/>
                  </a:lnTo>
                  <a:lnTo>
                    <a:pt x="3288" y="853"/>
                  </a:lnTo>
                  <a:lnTo>
                    <a:pt x="3191" y="706"/>
                  </a:lnTo>
                  <a:lnTo>
                    <a:pt x="3069" y="585"/>
                  </a:lnTo>
                  <a:lnTo>
                    <a:pt x="2947" y="463"/>
                  </a:lnTo>
                  <a:lnTo>
                    <a:pt x="2825" y="341"/>
                  </a:lnTo>
                  <a:lnTo>
                    <a:pt x="2679" y="268"/>
                  </a:lnTo>
                  <a:lnTo>
                    <a:pt x="2533" y="171"/>
                  </a:lnTo>
                  <a:lnTo>
                    <a:pt x="2363" y="122"/>
                  </a:lnTo>
                  <a:lnTo>
                    <a:pt x="2192" y="73"/>
                  </a:lnTo>
                  <a:lnTo>
                    <a:pt x="2022" y="24"/>
                  </a:lnTo>
                  <a:lnTo>
                    <a:pt x="1851" y="24"/>
                  </a:lnTo>
                  <a:lnTo>
                    <a:pt x="1681" y="0"/>
                  </a:lnTo>
                  <a:lnTo>
                    <a:pt x="1510" y="24"/>
                  </a:lnTo>
                  <a:lnTo>
                    <a:pt x="1340" y="73"/>
                  </a:lnTo>
                  <a:lnTo>
                    <a:pt x="1169" y="122"/>
                  </a:lnTo>
                  <a:lnTo>
                    <a:pt x="1169" y="122"/>
                  </a:lnTo>
                  <a:lnTo>
                    <a:pt x="974" y="195"/>
                  </a:lnTo>
                  <a:lnTo>
                    <a:pt x="804" y="292"/>
                  </a:lnTo>
                  <a:lnTo>
                    <a:pt x="658" y="390"/>
                  </a:lnTo>
                  <a:lnTo>
                    <a:pt x="512" y="512"/>
                  </a:lnTo>
                  <a:lnTo>
                    <a:pt x="390" y="658"/>
                  </a:lnTo>
                  <a:lnTo>
                    <a:pt x="293" y="804"/>
                  </a:lnTo>
                  <a:lnTo>
                    <a:pt x="195" y="950"/>
                  </a:lnTo>
                  <a:lnTo>
                    <a:pt x="122" y="1120"/>
                  </a:lnTo>
                </a:path>
              </a:pathLst>
            </a:custGeom>
            <a:noFill/>
            <a:ln cap="rnd" cmpd="sng" w="12175">
              <a:solidFill>
                <a:srgbClr val="FF98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1" name="Google Shape;311;p3"/>
            <p:cNvSpPr/>
            <p:nvPr/>
          </p:nvSpPr>
          <p:spPr>
            <a:xfrm>
              <a:off x="5411925" y="5110925"/>
              <a:ext cx="188775" cy="189400"/>
            </a:xfrm>
            <a:custGeom>
              <a:rect b="b" l="l" r="r" t="t"/>
              <a:pathLst>
                <a:path extrusionOk="0" fill="none" h="7576" w="7551">
                  <a:moveTo>
                    <a:pt x="0" y="3776"/>
                  </a:moveTo>
                  <a:lnTo>
                    <a:pt x="0" y="3776"/>
                  </a:lnTo>
                  <a:lnTo>
                    <a:pt x="25" y="3410"/>
                  </a:lnTo>
                  <a:lnTo>
                    <a:pt x="73" y="3021"/>
                  </a:lnTo>
                  <a:lnTo>
                    <a:pt x="171" y="2655"/>
                  </a:lnTo>
                  <a:lnTo>
                    <a:pt x="293" y="2314"/>
                  </a:lnTo>
                  <a:lnTo>
                    <a:pt x="463" y="1973"/>
                  </a:lnTo>
                  <a:lnTo>
                    <a:pt x="658" y="1681"/>
                  </a:lnTo>
                  <a:lnTo>
                    <a:pt x="877" y="1389"/>
                  </a:lnTo>
                  <a:lnTo>
                    <a:pt x="1121" y="1121"/>
                  </a:lnTo>
                  <a:lnTo>
                    <a:pt x="1389" y="877"/>
                  </a:lnTo>
                  <a:lnTo>
                    <a:pt x="1656" y="658"/>
                  </a:lnTo>
                  <a:lnTo>
                    <a:pt x="1973" y="463"/>
                  </a:lnTo>
                  <a:lnTo>
                    <a:pt x="2314" y="293"/>
                  </a:lnTo>
                  <a:lnTo>
                    <a:pt x="2655" y="171"/>
                  </a:lnTo>
                  <a:lnTo>
                    <a:pt x="3020" y="74"/>
                  </a:lnTo>
                  <a:lnTo>
                    <a:pt x="3386" y="25"/>
                  </a:lnTo>
                  <a:lnTo>
                    <a:pt x="3775" y="1"/>
                  </a:lnTo>
                  <a:lnTo>
                    <a:pt x="3775" y="1"/>
                  </a:lnTo>
                  <a:lnTo>
                    <a:pt x="4165" y="25"/>
                  </a:lnTo>
                  <a:lnTo>
                    <a:pt x="4555" y="74"/>
                  </a:lnTo>
                  <a:lnTo>
                    <a:pt x="4896" y="171"/>
                  </a:lnTo>
                  <a:lnTo>
                    <a:pt x="5261" y="293"/>
                  </a:lnTo>
                  <a:lnTo>
                    <a:pt x="5578" y="463"/>
                  </a:lnTo>
                  <a:lnTo>
                    <a:pt x="5894" y="658"/>
                  </a:lnTo>
                  <a:lnTo>
                    <a:pt x="6186" y="877"/>
                  </a:lnTo>
                  <a:lnTo>
                    <a:pt x="6454" y="1121"/>
                  </a:lnTo>
                  <a:lnTo>
                    <a:pt x="6698" y="1389"/>
                  </a:lnTo>
                  <a:lnTo>
                    <a:pt x="6917" y="1681"/>
                  </a:lnTo>
                  <a:lnTo>
                    <a:pt x="7112" y="1973"/>
                  </a:lnTo>
                  <a:lnTo>
                    <a:pt x="7258" y="2314"/>
                  </a:lnTo>
                  <a:lnTo>
                    <a:pt x="7404" y="2655"/>
                  </a:lnTo>
                  <a:lnTo>
                    <a:pt x="7477" y="3021"/>
                  </a:lnTo>
                  <a:lnTo>
                    <a:pt x="7550" y="3410"/>
                  </a:lnTo>
                  <a:lnTo>
                    <a:pt x="7550" y="3776"/>
                  </a:lnTo>
                  <a:lnTo>
                    <a:pt x="7550" y="3776"/>
                  </a:lnTo>
                  <a:lnTo>
                    <a:pt x="7550" y="4165"/>
                  </a:lnTo>
                  <a:lnTo>
                    <a:pt x="7477" y="4555"/>
                  </a:lnTo>
                  <a:lnTo>
                    <a:pt x="7404" y="4920"/>
                  </a:lnTo>
                  <a:lnTo>
                    <a:pt x="7258" y="5261"/>
                  </a:lnTo>
                  <a:lnTo>
                    <a:pt x="7112" y="5578"/>
                  </a:lnTo>
                  <a:lnTo>
                    <a:pt x="6917" y="5895"/>
                  </a:lnTo>
                  <a:lnTo>
                    <a:pt x="6698" y="6187"/>
                  </a:lnTo>
                  <a:lnTo>
                    <a:pt x="6454" y="6455"/>
                  </a:lnTo>
                  <a:lnTo>
                    <a:pt x="6186" y="6698"/>
                  </a:lnTo>
                  <a:lnTo>
                    <a:pt x="5894" y="6917"/>
                  </a:lnTo>
                  <a:lnTo>
                    <a:pt x="5578" y="7112"/>
                  </a:lnTo>
                  <a:lnTo>
                    <a:pt x="5261" y="7258"/>
                  </a:lnTo>
                  <a:lnTo>
                    <a:pt x="4896" y="7405"/>
                  </a:lnTo>
                  <a:lnTo>
                    <a:pt x="4555" y="7478"/>
                  </a:lnTo>
                  <a:lnTo>
                    <a:pt x="4165" y="7551"/>
                  </a:lnTo>
                  <a:lnTo>
                    <a:pt x="3775" y="7575"/>
                  </a:lnTo>
                  <a:lnTo>
                    <a:pt x="3775" y="7575"/>
                  </a:lnTo>
                  <a:lnTo>
                    <a:pt x="3386" y="7551"/>
                  </a:lnTo>
                  <a:lnTo>
                    <a:pt x="3020" y="7478"/>
                  </a:lnTo>
                  <a:lnTo>
                    <a:pt x="2655" y="7405"/>
                  </a:lnTo>
                  <a:lnTo>
                    <a:pt x="2314" y="7258"/>
                  </a:lnTo>
                  <a:lnTo>
                    <a:pt x="1973" y="7112"/>
                  </a:lnTo>
                  <a:lnTo>
                    <a:pt x="1656" y="6917"/>
                  </a:lnTo>
                  <a:lnTo>
                    <a:pt x="1389" y="6698"/>
                  </a:lnTo>
                  <a:lnTo>
                    <a:pt x="1121" y="6455"/>
                  </a:lnTo>
                  <a:lnTo>
                    <a:pt x="877" y="6187"/>
                  </a:lnTo>
                  <a:lnTo>
                    <a:pt x="658" y="5895"/>
                  </a:lnTo>
                  <a:lnTo>
                    <a:pt x="463" y="5578"/>
                  </a:lnTo>
                  <a:lnTo>
                    <a:pt x="293" y="5261"/>
                  </a:lnTo>
                  <a:lnTo>
                    <a:pt x="171" y="4920"/>
                  </a:lnTo>
                  <a:lnTo>
                    <a:pt x="73" y="4555"/>
                  </a:lnTo>
                  <a:lnTo>
                    <a:pt x="25" y="4165"/>
                  </a:lnTo>
                  <a:lnTo>
                    <a:pt x="0" y="3776"/>
                  </a:lnTo>
                  <a:lnTo>
                    <a:pt x="0" y="3776"/>
                  </a:lnTo>
                  <a:close/>
                </a:path>
              </a:pathLst>
            </a:custGeom>
            <a:noFill/>
            <a:ln cap="rnd" cmpd="sng" w="12175">
              <a:solidFill>
                <a:srgbClr val="FF98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2" name="Google Shape;312;p3"/>
            <p:cNvSpPr/>
            <p:nvPr/>
          </p:nvSpPr>
          <p:spPr>
            <a:xfrm>
              <a:off x="5367475" y="5025075"/>
              <a:ext cx="81600" cy="105975"/>
            </a:xfrm>
            <a:custGeom>
              <a:rect b="b" l="l" r="r" t="t"/>
              <a:pathLst>
                <a:path extrusionOk="0" fill="none" h="4239" w="3264">
                  <a:moveTo>
                    <a:pt x="0" y="1"/>
                  </a:moveTo>
                  <a:lnTo>
                    <a:pt x="3264" y="4238"/>
                  </a:lnTo>
                </a:path>
              </a:pathLst>
            </a:custGeom>
            <a:noFill/>
            <a:ln cap="rnd" cmpd="sng" w="12175">
              <a:solidFill>
                <a:srgbClr val="FF98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3" name="Google Shape;313;p3"/>
            <p:cNvSpPr/>
            <p:nvPr/>
          </p:nvSpPr>
          <p:spPr>
            <a:xfrm>
              <a:off x="5567800" y="4999500"/>
              <a:ext cx="115100" cy="133975"/>
            </a:xfrm>
            <a:custGeom>
              <a:rect b="b" l="l" r="r" t="t"/>
              <a:pathLst>
                <a:path extrusionOk="0" fill="none" h="5359" w="4604">
                  <a:moveTo>
                    <a:pt x="0" y="5359"/>
                  </a:moveTo>
                  <a:lnTo>
                    <a:pt x="4603" y="1"/>
                  </a:lnTo>
                </a:path>
              </a:pathLst>
            </a:custGeom>
            <a:noFill/>
            <a:ln cap="rnd" cmpd="sng" w="12175">
              <a:solidFill>
                <a:srgbClr val="FF98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4" name="Google Shape;314;p3"/>
            <p:cNvSpPr/>
            <p:nvPr/>
          </p:nvSpPr>
          <p:spPr>
            <a:xfrm>
              <a:off x="5600075" y="5217475"/>
              <a:ext cx="127275" cy="16475"/>
            </a:xfrm>
            <a:custGeom>
              <a:rect b="b" l="l" r="r" t="t"/>
              <a:pathLst>
                <a:path extrusionOk="0" fill="none" h="659" w="5091">
                  <a:moveTo>
                    <a:pt x="5090" y="658"/>
                  </a:moveTo>
                  <a:lnTo>
                    <a:pt x="0" y="1"/>
                  </a:lnTo>
                </a:path>
              </a:pathLst>
            </a:custGeom>
            <a:noFill/>
            <a:ln cap="rnd" cmpd="sng" w="12175">
              <a:solidFill>
                <a:srgbClr val="FF98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5" name="Google Shape;315;p3"/>
            <p:cNvSpPr/>
            <p:nvPr/>
          </p:nvSpPr>
          <p:spPr>
            <a:xfrm>
              <a:off x="5497775" y="5299675"/>
              <a:ext cx="4900" cy="126675"/>
            </a:xfrm>
            <a:custGeom>
              <a:rect b="b" l="l" r="r" t="t"/>
              <a:pathLst>
                <a:path extrusionOk="0" fill="none" h="5067" w="196">
                  <a:moveTo>
                    <a:pt x="0" y="5067"/>
                  </a:moveTo>
                  <a:lnTo>
                    <a:pt x="195" y="1"/>
                  </a:lnTo>
                </a:path>
              </a:pathLst>
            </a:custGeom>
            <a:noFill/>
            <a:ln cap="rnd" cmpd="sng" w="12175">
              <a:solidFill>
                <a:srgbClr val="FF98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6" name="Google Shape;316;p3"/>
            <p:cNvSpPr/>
            <p:nvPr/>
          </p:nvSpPr>
          <p:spPr>
            <a:xfrm>
              <a:off x="5277975" y="5241825"/>
              <a:ext cx="141275" cy="58500"/>
            </a:xfrm>
            <a:custGeom>
              <a:rect b="b" l="l" r="r" t="t"/>
              <a:pathLst>
                <a:path extrusionOk="0" fill="none" h="2340" w="5651">
                  <a:moveTo>
                    <a:pt x="0" y="2339"/>
                  </a:moveTo>
                  <a:lnTo>
                    <a:pt x="5651" y="1"/>
                  </a:lnTo>
                </a:path>
              </a:pathLst>
            </a:custGeom>
            <a:noFill/>
            <a:ln cap="rnd" cmpd="sng" w="12175">
              <a:solidFill>
                <a:srgbClr val="FF98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17" name="Google Shape;317;p3"/>
          <p:cNvSpPr txBox="1"/>
          <p:nvPr/>
        </p:nvSpPr>
        <p:spPr>
          <a:xfrm>
            <a:off x="7518075" y="4723250"/>
            <a:ext cx="1487400" cy="315600"/>
          </a:xfrm>
          <a:prstGeom prst="rect">
            <a:avLst/>
          </a:prstGeom>
          <a:solidFill>
            <a:srgbClr val="A4C2F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1" i="0" lang="en" sz="1200" u="none" cap="none" strike="noStrike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‹#›</a:t>
            </a:fld>
            <a:endParaRPr b="1" i="0" sz="1200" u="none" cap="none" strike="noStrike">
              <a:solidFill>
                <a:srgbClr val="FFFFFF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sp>
        <p:nvSpPr>
          <p:cNvPr id="318" name="Google Shape;318;p3"/>
          <p:cNvSpPr txBox="1"/>
          <p:nvPr/>
        </p:nvSpPr>
        <p:spPr>
          <a:xfrm>
            <a:off x="2134075" y="3539725"/>
            <a:ext cx="2247900" cy="856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1" i="0" sz="1800" u="none" cap="none" strike="noStrike">
              <a:solidFill>
                <a:srgbClr val="263248"/>
              </a:solidFill>
              <a:latin typeface="Roboto Condensed Light"/>
              <a:ea typeface="Roboto Condensed Light"/>
              <a:cs typeface="Roboto Condensed Light"/>
              <a:sym typeface="Roboto Condensed Light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" sz="1800">
                <a:solidFill>
                  <a:srgbClr val="263248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rPr>
              <a:t>Mood tracking</a:t>
            </a:r>
            <a:endParaRPr b="0" i="0" sz="1800" u="none" cap="none" strike="noStrike">
              <a:solidFill>
                <a:srgbClr val="263248"/>
              </a:solidFill>
              <a:latin typeface="Roboto Condensed Light"/>
              <a:ea typeface="Roboto Condensed Light"/>
              <a:cs typeface="Roboto Condensed Light"/>
              <a:sym typeface="Roboto Condensed Light"/>
            </a:endParaRPr>
          </a:p>
        </p:txBody>
      </p:sp>
      <p:grpSp>
        <p:nvGrpSpPr>
          <p:cNvPr id="319" name="Google Shape;319;p3"/>
          <p:cNvGrpSpPr/>
          <p:nvPr/>
        </p:nvGrpSpPr>
        <p:grpSpPr>
          <a:xfrm rot="10800000">
            <a:off x="2422901" y="3135222"/>
            <a:ext cx="1138003" cy="578853"/>
            <a:chOff x="185742" y="1697030"/>
            <a:chExt cx="5165698" cy="1658130"/>
          </a:xfrm>
        </p:grpSpPr>
        <p:sp>
          <p:nvSpPr>
            <p:cNvPr id="320" name="Google Shape;320;p3"/>
            <p:cNvSpPr/>
            <p:nvPr/>
          </p:nvSpPr>
          <p:spPr>
            <a:xfrm flipH="1" rot="10800000">
              <a:off x="1426312" y="1697030"/>
              <a:ext cx="2693400" cy="1243800"/>
            </a:xfrm>
            <a:prstGeom prst="rect">
              <a:avLst/>
            </a:prstGeom>
            <a:solidFill>
              <a:srgbClr val="A4C2F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rPr lang="en" sz="2400">
                  <a:solidFill>
                    <a:schemeClr val="lt1"/>
                  </a:solidFill>
                  <a:latin typeface="Roboto Condensed"/>
                  <a:ea typeface="Roboto Condensed"/>
                  <a:cs typeface="Roboto Condensed"/>
                  <a:sym typeface="Roboto Condensed"/>
                </a:rPr>
                <a:t>4</a:t>
              </a:r>
              <a:endParaRPr b="0" i="0" sz="2400" u="none" cap="none" strike="noStrike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endParaRPr>
            </a:p>
          </p:txBody>
        </p:sp>
        <p:sp>
          <p:nvSpPr>
            <p:cNvPr id="321" name="Google Shape;321;p3"/>
            <p:cNvSpPr/>
            <p:nvPr/>
          </p:nvSpPr>
          <p:spPr>
            <a:xfrm flipH="1" rot="10800000">
              <a:off x="4107640" y="1697043"/>
              <a:ext cx="1243800" cy="1243800"/>
            </a:xfrm>
            <a:prstGeom prst="rtTriangle">
              <a:avLst/>
            </a:prstGeom>
            <a:solidFill>
              <a:srgbClr val="A4C2F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rgbClr val="263248"/>
                </a:solidFill>
                <a:latin typeface="Roboto Condensed"/>
                <a:ea typeface="Roboto Condensed"/>
                <a:cs typeface="Roboto Condensed"/>
                <a:sym typeface="Roboto Condensed"/>
              </a:endParaRPr>
            </a:p>
          </p:txBody>
        </p:sp>
        <p:sp>
          <p:nvSpPr>
            <p:cNvPr id="322" name="Google Shape;322;p3"/>
            <p:cNvSpPr/>
            <p:nvPr/>
          </p:nvSpPr>
          <p:spPr>
            <a:xfrm flipH="1">
              <a:off x="185742" y="1697043"/>
              <a:ext cx="1243800" cy="1243800"/>
            </a:xfrm>
            <a:prstGeom prst="rtTriangle">
              <a:avLst/>
            </a:prstGeom>
            <a:solidFill>
              <a:srgbClr val="A4C2F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rgbClr val="263248"/>
                </a:solidFill>
                <a:latin typeface="Roboto Condensed"/>
                <a:ea typeface="Roboto Condensed"/>
                <a:cs typeface="Roboto Condensed"/>
                <a:sym typeface="Roboto Condensed"/>
              </a:endParaRPr>
            </a:p>
          </p:txBody>
        </p:sp>
        <p:sp>
          <p:nvSpPr>
            <p:cNvPr id="323" name="Google Shape;323;p3"/>
            <p:cNvSpPr/>
            <p:nvPr/>
          </p:nvSpPr>
          <p:spPr>
            <a:xfrm rot="10800000">
              <a:off x="185748" y="2940860"/>
              <a:ext cx="1243800" cy="414300"/>
            </a:xfrm>
            <a:prstGeom prst="triangle">
              <a:avLst>
                <a:gd fmla="val 0" name="adj"/>
              </a:avLst>
            </a:prstGeom>
            <a:solidFill>
              <a:srgbClr val="A4C2F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rgbClr val="263248"/>
                </a:solidFill>
                <a:latin typeface="Roboto Condensed"/>
                <a:ea typeface="Roboto Condensed"/>
                <a:cs typeface="Roboto Condensed"/>
                <a:sym typeface="Roboto Condensed"/>
              </a:endParaRPr>
            </a:p>
          </p:txBody>
        </p:sp>
      </p:grpSp>
      <p:sp>
        <p:nvSpPr>
          <p:cNvPr id="324" name="Google Shape;324;p3"/>
          <p:cNvSpPr txBox="1"/>
          <p:nvPr/>
        </p:nvSpPr>
        <p:spPr>
          <a:xfrm>
            <a:off x="4873918" y="3977500"/>
            <a:ext cx="14169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1000"/>
              </a:spcBef>
              <a:spcAft>
                <a:spcPts val="1000"/>
              </a:spcAft>
              <a:buNone/>
            </a:pPr>
            <a:r>
              <a:rPr lang="en" sz="1800">
                <a:solidFill>
                  <a:srgbClr val="263248"/>
                </a:solidFill>
                <a:latin typeface="Muli"/>
                <a:ea typeface="Muli"/>
                <a:cs typeface="Muli"/>
                <a:sym typeface="Muli"/>
              </a:rPr>
              <a:t>Chats </a:t>
            </a:r>
            <a:endParaRPr/>
          </a:p>
        </p:txBody>
      </p:sp>
      <p:grpSp>
        <p:nvGrpSpPr>
          <p:cNvPr id="325" name="Google Shape;325;p3"/>
          <p:cNvGrpSpPr/>
          <p:nvPr/>
        </p:nvGrpSpPr>
        <p:grpSpPr>
          <a:xfrm rot="10800000">
            <a:off x="4923738" y="3208497"/>
            <a:ext cx="1138003" cy="578853"/>
            <a:chOff x="185742" y="1697030"/>
            <a:chExt cx="5165698" cy="1658130"/>
          </a:xfrm>
        </p:grpSpPr>
        <p:sp>
          <p:nvSpPr>
            <p:cNvPr id="326" name="Google Shape;326;p3"/>
            <p:cNvSpPr/>
            <p:nvPr/>
          </p:nvSpPr>
          <p:spPr>
            <a:xfrm flipH="1" rot="10800000">
              <a:off x="1426312" y="1697030"/>
              <a:ext cx="2693400" cy="12438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rPr lang="en" sz="2400">
                  <a:solidFill>
                    <a:schemeClr val="lt1"/>
                  </a:solidFill>
                  <a:latin typeface="Roboto Condensed"/>
                  <a:ea typeface="Roboto Condensed"/>
                  <a:cs typeface="Roboto Condensed"/>
                  <a:sym typeface="Roboto Condensed"/>
                </a:rPr>
                <a:t>5</a:t>
              </a:r>
              <a:endParaRPr b="0" i="0" sz="2400" u="none" cap="none" strike="noStrike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endParaRPr>
            </a:p>
          </p:txBody>
        </p:sp>
        <p:sp>
          <p:nvSpPr>
            <p:cNvPr id="327" name="Google Shape;327;p3"/>
            <p:cNvSpPr/>
            <p:nvPr/>
          </p:nvSpPr>
          <p:spPr>
            <a:xfrm flipH="1" rot="10800000">
              <a:off x="4107640" y="1697043"/>
              <a:ext cx="1243800" cy="1243800"/>
            </a:xfrm>
            <a:prstGeom prst="rtTriangle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rgbClr val="263248"/>
                </a:solidFill>
                <a:latin typeface="Roboto Condensed"/>
                <a:ea typeface="Roboto Condensed"/>
                <a:cs typeface="Roboto Condensed"/>
                <a:sym typeface="Roboto Condensed"/>
              </a:endParaRPr>
            </a:p>
          </p:txBody>
        </p:sp>
        <p:sp>
          <p:nvSpPr>
            <p:cNvPr id="328" name="Google Shape;328;p3"/>
            <p:cNvSpPr/>
            <p:nvPr/>
          </p:nvSpPr>
          <p:spPr>
            <a:xfrm flipH="1">
              <a:off x="185742" y="1697043"/>
              <a:ext cx="1243800" cy="1243800"/>
            </a:xfrm>
            <a:prstGeom prst="rtTriangle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rgbClr val="263248"/>
                </a:solidFill>
                <a:latin typeface="Roboto Condensed"/>
                <a:ea typeface="Roboto Condensed"/>
                <a:cs typeface="Roboto Condensed"/>
                <a:sym typeface="Roboto Condensed"/>
              </a:endParaRPr>
            </a:p>
          </p:txBody>
        </p:sp>
        <p:sp>
          <p:nvSpPr>
            <p:cNvPr id="329" name="Google Shape;329;p3"/>
            <p:cNvSpPr/>
            <p:nvPr/>
          </p:nvSpPr>
          <p:spPr>
            <a:xfrm rot="10800000">
              <a:off x="185748" y="2940860"/>
              <a:ext cx="1243800" cy="414300"/>
            </a:xfrm>
            <a:prstGeom prst="triangle">
              <a:avLst>
                <a:gd fmla="val 0" name="adj"/>
              </a:avLst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rgbClr val="263248"/>
                </a:solidFill>
                <a:latin typeface="Roboto Condensed"/>
                <a:ea typeface="Roboto Condensed"/>
                <a:cs typeface="Roboto Condensed"/>
                <a:sym typeface="Roboto Condensed"/>
              </a:endParaRPr>
            </a:p>
          </p:txBody>
        </p:sp>
      </p:grpSp>
      <p:pic>
        <p:nvPicPr>
          <p:cNvPr id="330" name="Google Shape;330;p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497425" y="3227237"/>
            <a:ext cx="1137999" cy="152573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334" name="Shape 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Google Shape;335;g2b3cc28cddf_0_101"/>
          <p:cNvSpPr txBox="1"/>
          <p:nvPr>
            <p:ph idx="12" type="sldNum"/>
          </p:nvPr>
        </p:nvSpPr>
        <p:spPr>
          <a:xfrm>
            <a:off x="8649025" y="4636750"/>
            <a:ext cx="456900" cy="46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fld id="{00000000-1234-1234-1234-123412341234}" type="slidenum">
              <a:rPr lang="en">
                <a:latin typeface="Roboto"/>
                <a:ea typeface="Roboto"/>
                <a:cs typeface="Roboto"/>
                <a:sym typeface="Roboto"/>
              </a:rPr>
              <a:t>‹#›</a:t>
            </a:fld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36" name="Google Shape;336;g2b3cc28cddf_0_101"/>
          <p:cNvSpPr txBox="1"/>
          <p:nvPr/>
        </p:nvSpPr>
        <p:spPr>
          <a:xfrm>
            <a:off x="5974625" y="1771825"/>
            <a:ext cx="1487400" cy="790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1" i="0" sz="1800" u="none" cap="none" strike="noStrike">
              <a:solidFill>
                <a:srgbClr val="263248"/>
              </a:solidFill>
              <a:latin typeface="Roboto Condensed Light"/>
              <a:ea typeface="Roboto Condensed Light"/>
              <a:cs typeface="Roboto Condensed Light"/>
              <a:sym typeface="Roboto Condensed Light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" sz="1800">
                <a:solidFill>
                  <a:srgbClr val="263248"/>
                </a:solidFill>
                <a:latin typeface="Muli"/>
                <a:ea typeface="Muli"/>
                <a:cs typeface="Muli"/>
                <a:sym typeface="Muli"/>
              </a:rPr>
              <a:t>Darkmode</a:t>
            </a:r>
            <a:endParaRPr i="0" sz="1800" u="none" cap="none" strike="noStrike">
              <a:solidFill>
                <a:srgbClr val="263248"/>
              </a:solidFill>
              <a:latin typeface="Muli"/>
              <a:ea typeface="Muli"/>
              <a:cs typeface="Muli"/>
              <a:sym typeface="Muli"/>
            </a:endParaRPr>
          </a:p>
        </p:txBody>
      </p:sp>
      <p:sp>
        <p:nvSpPr>
          <p:cNvPr id="337" name="Google Shape;337;g2b3cc28cddf_0_101"/>
          <p:cNvSpPr txBox="1"/>
          <p:nvPr/>
        </p:nvSpPr>
        <p:spPr>
          <a:xfrm>
            <a:off x="5011325" y="3449375"/>
            <a:ext cx="1427100" cy="91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1" i="0" sz="1800" u="none" cap="none" strike="noStrike">
              <a:solidFill>
                <a:srgbClr val="263248"/>
              </a:solidFill>
              <a:latin typeface="Roboto Condensed Light"/>
              <a:ea typeface="Roboto Condensed Light"/>
              <a:cs typeface="Roboto Condensed Light"/>
              <a:sym typeface="Roboto Condensed Light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" sz="1800">
                <a:solidFill>
                  <a:srgbClr val="263248"/>
                </a:solidFill>
                <a:latin typeface="Muli"/>
                <a:ea typeface="Muli"/>
                <a:cs typeface="Muli"/>
                <a:sym typeface="Muli"/>
              </a:rPr>
              <a:t>Admin</a:t>
            </a:r>
            <a:endParaRPr i="0" sz="1800" u="none" cap="none" strike="noStrike">
              <a:solidFill>
                <a:srgbClr val="263248"/>
              </a:solidFill>
              <a:latin typeface="Muli"/>
              <a:ea typeface="Muli"/>
              <a:cs typeface="Muli"/>
              <a:sym typeface="Mul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263248"/>
              </a:solidFill>
              <a:latin typeface="Roboto Condensed Light"/>
              <a:ea typeface="Roboto Condensed Light"/>
              <a:cs typeface="Roboto Condensed Light"/>
              <a:sym typeface="Roboto Condensed Light"/>
            </a:endParaRPr>
          </a:p>
        </p:txBody>
      </p:sp>
      <p:grpSp>
        <p:nvGrpSpPr>
          <p:cNvPr id="338" name="Google Shape;338;g2b3cc28cddf_0_101"/>
          <p:cNvGrpSpPr/>
          <p:nvPr/>
        </p:nvGrpSpPr>
        <p:grpSpPr>
          <a:xfrm rot="10800000">
            <a:off x="6149326" y="1426209"/>
            <a:ext cx="1138003" cy="578853"/>
            <a:chOff x="185742" y="1697030"/>
            <a:chExt cx="5165698" cy="1658130"/>
          </a:xfrm>
        </p:grpSpPr>
        <p:sp>
          <p:nvSpPr>
            <p:cNvPr id="339" name="Google Shape;339;g2b3cc28cddf_0_101"/>
            <p:cNvSpPr/>
            <p:nvPr/>
          </p:nvSpPr>
          <p:spPr>
            <a:xfrm flipH="1" rot="10800000">
              <a:off x="1426312" y="1697030"/>
              <a:ext cx="2693400" cy="1243800"/>
            </a:xfrm>
            <a:prstGeom prst="rect">
              <a:avLst/>
            </a:prstGeom>
            <a:solidFill>
              <a:srgbClr val="1155C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rPr lang="en" sz="2400">
                  <a:solidFill>
                    <a:schemeClr val="lt1"/>
                  </a:solidFill>
                  <a:latin typeface="Roboto Condensed"/>
                  <a:ea typeface="Roboto Condensed"/>
                  <a:cs typeface="Roboto Condensed"/>
                  <a:sym typeface="Roboto Condensed"/>
                </a:rPr>
                <a:t>8</a:t>
              </a:r>
              <a:endParaRPr b="0" i="0" sz="2400" u="none" cap="none" strike="noStrike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endParaRPr>
            </a:p>
          </p:txBody>
        </p:sp>
        <p:sp>
          <p:nvSpPr>
            <p:cNvPr id="340" name="Google Shape;340;g2b3cc28cddf_0_101"/>
            <p:cNvSpPr/>
            <p:nvPr/>
          </p:nvSpPr>
          <p:spPr>
            <a:xfrm flipH="1" rot="10800000">
              <a:off x="4107640" y="1697043"/>
              <a:ext cx="1243800" cy="1243800"/>
            </a:xfrm>
            <a:prstGeom prst="rtTriangle">
              <a:avLst/>
            </a:prstGeom>
            <a:solidFill>
              <a:srgbClr val="1155C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rgbClr val="263248"/>
                </a:solidFill>
                <a:latin typeface="Roboto Condensed"/>
                <a:ea typeface="Roboto Condensed"/>
                <a:cs typeface="Roboto Condensed"/>
                <a:sym typeface="Roboto Condensed"/>
              </a:endParaRPr>
            </a:p>
          </p:txBody>
        </p:sp>
        <p:sp>
          <p:nvSpPr>
            <p:cNvPr id="341" name="Google Shape;341;g2b3cc28cddf_0_101"/>
            <p:cNvSpPr/>
            <p:nvPr/>
          </p:nvSpPr>
          <p:spPr>
            <a:xfrm flipH="1">
              <a:off x="185742" y="1697043"/>
              <a:ext cx="1243800" cy="1243800"/>
            </a:xfrm>
            <a:prstGeom prst="rtTriangle">
              <a:avLst/>
            </a:prstGeom>
            <a:solidFill>
              <a:srgbClr val="1155C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rgbClr val="263248"/>
                </a:solidFill>
                <a:latin typeface="Roboto Condensed"/>
                <a:ea typeface="Roboto Condensed"/>
                <a:cs typeface="Roboto Condensed"/>
                <a:sym typeface="Roboto Condensed"/>
              </a:endParaRPr>
            </a:p>
          </p:txBody>
        </p:sp>
        <p:sp>
          <p:nvSpPr>
            <p:cNvPr id="342" name="Google Shape;342;g2b3cc28cddf_0_101"/>
            <p:cNvSpPr/>
            <p:nvPr/>
          </p:nvSpPr>
          <p:spPr>
            <a:xfrm rot="10800000">
              <a:off x="185748" y="2940860"/>
              <a:ext cx="1243800" cy="414300"/>
            </a:xfrm>
            <a:prstGeom prst="triangle">
              <a:avLst>
                <a:gd fmla="val 0" name="adj"/>
              </a:avLst>
            </a:prstGeom>
            <a:solidFill>
              <a:srgbClr val="1155C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rgbClr val="263248"/>
                </a:solidFill>
                <a:latin typeface="Roboto Condensed"/>
                <a:ea typeface="Roboto Condensed"/>
                <a:cs typeface="Roboto Condensed"/>
                <a:sym typeface="Roboto Condensed"/>
              </a:endParaRPr>
            </a:p>
          </p:txBody>
        </p:sp>
      </p:grpSp>
      <p:grpSp>
        <p:nvGrpSpPr>
          <p:cNvPr id="343" name="Google Shape;343;g2b3cc28cddf_0_101"/>
          <p:cNvGrpSpPr/>
          <p:nvPr/>
        </p:nvGrpSpPr>
        <p:grpSpPr>
          <a:xfrm rot="10800000">
            <a:off x="5011326" y="3299697"/>
            <a:ext cx="1138003" cy="578853"/>
            <a:chOff x="185742" y="1697030"/>
            <a:chExt cx="5165698" cy="1658130"/>
          </a:xfrm>
        </p:grpSpPr>
        <p:sp>
          <p:nvSpPr>
            <p:cNvPr id="344" name="Google Shape;344;g2b3cc28cddf_0_101"/>
            <p:cNvSpPr/>
            <p:nvPr/>
          </p:nvSpPr>
          <p:spPr>
            <a:xfrm flipH="1" rot="10800000">
              <a:off x="1426312" y="1697030"/>
              <a:ext cx="2693400" cy="1243800"/>
            </a:xfrm>
            <a:prstGeom prst="rect">
              <a:avLst/>
            </a:prstGeom>
            <a:solidFill>
              <a:srgbClr val="6D9EE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rPr lang="en" sz="2400">
                  <a:solidFill>
                    <a:schemeClr val="lt1"/>
                  </a:solidFill>
                  <a:latin typeface="Roboto Condensed"/>
                  <a:ea typeface="Roboto Condensed"/>
                  <a:cs typeface="Roboto Condensed"/>
                  <a:sym typeface="Roboto Condensed"/>
                </a:rPr>
                <a:t>10</a:t>
              </a:r>
              <a:endParaRPr b="0" i="0" sz="2400" u="none" cap="none" strike="noStrike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endParaRPr>
            </a:p>
          </p:txBody>
        </p:sp>
        <p:sp>
          <p:nvSpPr>
            <p:cNvPr id="345" name="Google Shape;345;g2b3cc28cddf_0_101"/>
            <p:cNvSpPr/>
            <p:nvPr/>
          </p:nvSpPr>
          <p:spPr>
            <a:xfrm flipH="1" rot="10800000">
              <a:off x="4107640" y="1697043"/>
              <a:ext cx="1243800" cy="1243800"/>
            </a:xfrm>
            <a:prstGeom prst="rtTriangle">
              <a:avLst/>
            </a:prstGeom>
            <a:solidFill>
              <a:srgbClr val="6D9EE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rgbClr val="263248"/>
                </a:solidFill>
                <a:latin typeface="Roboto Condensed"/>
                <a:ea typeface="Roboto Condensed"/>
                <a:cs typeface="Roboto Condensed"/>
                <a:sym typeface="Roboto Condensed"/>
              </a:endParaRPr>
            </a:p>
          </p:txBody>
        </p:sp>
        <p:sp>
          <p:nvSpPr>
            <p:cNvPr id="346" name="Google Shape;346;g2b3cc28cddf_0_101"/>
            <p:cNvSpPr/>
            <p:nvPr/>
          </p:nvSpPr>
          <p:spPr>
            <a:xfrm flipH="1">
              <a:off x="185742" y="1697043"/>
              <a:ext cx="1243800" cy="1243800"/>
            </a:xfrm>
            <a:prstGeom prst="rtTriangle">
              <a:avLst/>
            </a:prstGeom>
            <a:solidFill>
              <a:srgbClr val="6D9EE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rgbClr val="263248"/>
                </a:solidFill>
                <a:latin typeface="Roboto Condensed"/>
                <a:ea typeface="Roboto Condensed"/>
                <a:cs typeface="Roboto Condensed"/>
                <a:sym typeface="Roboto Condensed"/>
              </a:endParaRPr>
            </a:p>
          </p:txBody>
        </p:sp>
        <p:sp>
          <p:nvSpPr>
            <p:cNvPr id="347" name="Google Shape;347;g2b3cc28cddf_0_101"/>
            <p:cNvSpPr/>
            <p:nvPr/>
          </p:nvSpPr>
          <p:spPr>
            <a:xfrm rot="10800000">
              <a:off x="185748" y="2940860"/>
              <a:ext cx="1243800" cy="414300"/>
            </a:xfrm>
            <a:prstGeom prst="triangle">
              <a:avLst>
                <a:gd fmla="val 0" name="adj"/>
              </a:avLst>
            </a:prstGeom>
            <a:solidFill>
              <a:srgbClr val="6D9EE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rgbClr val="263248"/>
                </a:solidFill>
                <a:latin typeface="Roboto Condensed"/>
                <a:ea typeface="Roboto Condensed"/>
                <a:cs typeface="Roboto Condensed"/>
                <a:sym typeface="Roboto Condensed"/>
              </a:endParaRPr>
            </a:p>
          </p:txBody>
        </p:sp>
      </p:grpSp>
      <p:grpSp>
        <p:nvGrpSpPr>
          <p:cNvPr id="348" name="Google Shape;348;g2b3cc28cddf_0_101"/>
          <p:cNvGrpSpPr/>
          <p:nvPr/>
        </p:nvGrpSpPr>
        <p:grpSpPr>
          <a:xfrm rot="10800000">
            <a:off x="2174476" y="3229572"/>
            <a:ext cx="1138003" cy="578853"/>
            <a:chOff x="185742" y="1697030"/>
            <a:chExt cx="5165698" cy="1658130"/>
          </a:xfrm>
        </p:grpSpPr>
        <p:sp>
          <p:nvSpPr>
            <p:cNvPr id="349" name="Google Shape;349;g2b3cc28cddf_0_101"/>
            <p:cNvSpPr/>
            <p:nvPr/>
          </p:nvSpPr>
          <p:spPr>
            <a:xfrm flipH="1" rot="10800000">
              <a:off x="1426312" y="1697030"/>
              <a:ext cx="2693400" cy="12438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rPr lang="en" sz="2400">
                  <a:solidFill>
                    <a:schemeClr val="lt1"/>
                  </a:solidFill>
                  <a:latin typeface="Roboto Condensed"/>
                  <a:ea typeface="Roboto Condensed"/>
                  <a:cs typeface="Roboto Condensed"/>
                  <a:sym typeface="Roboto Condensed"/>
                </a:rPr>
                <a:t>9</a:t>
              </a:r>
              <a:endParaRPr b="0" i="0" sz="2400" u="none" cap="none" strike="noStrike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endParaRPr>
            </a:p>
          </p:txBody>
        </p:sp>
        <p:sp>
          <p:nvSpPr>
            <p:cNvPr id="350" name="Google Shape;350;g2b3cc28cddf_0_101"/>
            <p:cNvSpPr/>
            <p:nvPr/>
          </p:nvSpPr>
          <p:spPr>
            <a:xfrm flipH="1" rot="10800000">
              <a:off x="4107640" y="1697043"/>
              <a:ext cx="1243800" cy="1243800"/>
            </a:xfrm>
            <a:prstGeom prst="rtTriangle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rgbClr val="263248"/>
                </a:solidFill>
                <a:latin typeface="Roboto Condensed"/>
                <a:ea typeface="Roboto Condensed"/>
                <a:cs typeface="Roboto Condensed"/>
                <a:sym typeface="Roboto Condensed"/>
              </a:endParaRPr>
            </a:p>
          </p:txBody>
        </p:sp>
        <p:sp>
          <p:nvSpPr>
            <p:cNvPr id="351" name="Google Shape;351;g2b3cc28cddf_0_101"/>
            <p:cNvSpPr/>
            <p:nvPr/>
          </p:nvSpPr>
          <p:spPr>
            <a:xfrm flipH="1">
              <a:off x="185742" y="1697043"/>
              <a:ext cx="1243800" cy="1243800"/>
            </a:xfrm>
            <a:prstGeom prst="rtTriangle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rgbClr val="263248"/>
                </a:solidFill>
                <a:latin typeface="Roboto Condensed"/>
                <a:ea typeface="Roboto Condensed"/>
                <a:cs typeface="Roboto Condensed"/>
                <a:sym typeface="Roboto Condensed"/>
              </a:endParaRPr>
            </a:p>
          </p:txBody>
        </p:sp>
        <p:sp>
          <p:nvSpPr>
            <p:cNvPr id="352" name="Google Shape;352;g2b3cc28cddf_0_101"/>
            <p:cNvSpPr/>
            <p:nvPr/>
          </p:nvSpPr>
          <p:spPr>
            <a:xfrm rot="10800000">
              <a:off x="185748" y="2940860"/>
              <a:ext cx="1243800" cy="414300"/>
            </a:xfrm>
            <a:prstGeom prst="triangle">
              <a:avLst>
                <a:gd fmla="val 0" name="adj"/>
              </a:avLst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rgbClr val="263248"/>
                </a:solidFill>
                <a:latin typeface="Roboto Condensed"/>
                <a:ea typeface="Roboto Condensed"/>
                <a:cs typeface="Roboto Condensed"/>
                <a:sym typeface="Roboto Condensed"/>
              </a:endParaRPr>
            </a:p>
          </p:txBody>
        </p:sp>
      </p:grpSp>
      <p:sp>
        <p:nvSpPr>
          <p:cNvPr id="353" name="Google Shape;353;g2b3cc28cddf_0_101"/>
          <p:cNvSpPr txBox="1"/>
          <p:nvPr>
            <p:ph idx="4294967295" type="title"/>
          </p:nvPr>
        </p:nvSpPr>
        <p:spPr>
          <a:xfrm>
            <a:off x="0" y="16350"/>
            <a:ext cx="9144000" cy="7092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</a:pPr>
            <a:r>
              <a:rPr lang="en"/>
              <a:t>Features</a:t>
            </a:r>
            <a:endParaRPr/>
          </a:p>
        </p:txBody>
      </p:sp>
      <p:grpSp>
        <p:nvGrpSpPr>
          <p:cNvPr id="354" name="Google Shape;354;g2b3cc28cddf_0_101"/>
          <p:cNvGrpSpPr/>
          <p:nvPr/>
        </p:nvGrpSpPr>
        <p:grpSpPr>
          <a:xfrm>
            <a:off x="263104" y="580107"/>
            <a:ext cx="407743" cy="391135"/>
            <a:chOff x="5233525" y="4954450"/>
            <a:chExt cx="538275" cy="516350"/>
          </a:xfrm>
        </p:grpSpPr>
        <p:sp>
          <p:nvSpPr>
            <p:cNvPr id="355" name="Google Shape;355;g2b3cc28cddf_0_101"/>
            <p:cNvSpPr/>
            <p:nvPr/>
          </p:nvSpPr>
          <p:spPr>
            <a:xfrm>
              <a:off x="5637825" y="4954450"/>
              <a:ext cx="89525" cy="89525"/>
            </a:xfrm>
            <a:custGeom>
              <a:rect b="b" l="l" r="r" t="t"/>
              <a:pathLst>
                <a:path extrusionOk="0" fill="none" h="3581" w="3581">
                  <a:moveTo>
                    <a:pt x="1023" y="3410"/>
                  </a:moveTo>
                  <a:lnTo>
                    <a:pt x="1023" y="3410"/>
                  </a:lnTo>
                  <a:lnTo>
                    <a:pt x="1193" y="3483"/>
                  </a:lnTo>
                  <a:lnTo>
                    <a:pt x="1388" y="3532"/>
                  </a:lnTo>
                  <a:lnTo>
                    <a:pt x="1583" y="3556"/>
                  </a:lnTo>
                  <a:lnTo>
                    <a:pt x="1778" y="3581"/>
                  </a:lnTo>
                  <a:lnTo>
                    <a:pt x="1778" y="3581"/>
                  </a:lnTo>
                  <a:lnTo>
                    <a:pt x="1973" y="3556"/>
                  </a:lnTo>
                  <a:lnTo>
                    <a:pt x="2143" y="3532"/>
                  </a:lnTo>
                  <a:lnTo>
                    <a:pt x="2314" y="3508"/>
                  </a:lnTo>
                  <a:lnTo>
                    <a:pt x="2484" y="3435"/>
                  </a:lnTo>
                  <a:lnTo>
                    <a:pt x="2630" y="3361"/>
                  </a:lnTo>
                  <a:lnTo>
                    <a:pt x="2776" y="3264"/>
                  </a:lnTo>
                  <a:lnTo>
                    <a:pt x="2923" y="3167"/>
                  </a:lnTo>
                  <a:lnTo>
                    <a:pt x="3044" y="3045"/>
                  </a:lnTo>
                  <a:lnTo>
                    <a:pt x="3166" y="2923"/>
                  </a:lnTo>
                  <a:lnTo>
                    <a:pt x="3264" y="2801"/>
                  </a:lnTo>
                  <a:lnTo>
                    <a:pt x="3361" y="2631"/>
                  </a:lnTo>
                  <a:lnTo>
                    <a:pt x="3434" y="2485"/>
                  </a:lnTo>
                  <a:lnTo>
                    <a:pt x="3483" y="2314"/>
                  </a:lnTo>
                  <a:lnTo>
                    <a:pt x="3531" y="2144"/>
                  </a:lnTo>
                  <a:lnTo>
                    <a:pt x="3556" y="1973"/>
                  </a:lnTo>
                  <a:lnTo>
                    <a:pt x="3580" y="1803"/>
                  </a:lnTo>
                  <a:lnTo>
                    <a:pt x="3580" y="1803"/>
                  </a:lnTo>
                  <a:lnTo>
                    <a:pt x="3556" y="1608"/>
                  </a:lnTo>
                  <a:lnTo>
                    <a:pt x="3531" y="1437"/>
                  </a:lnTo>
                  <a:lnTo>
                    <a:pt x="3483" y="1267"/>
                  </a:lnTo>
                  <a:lnTo>
                    <a:pt x="3434" y="1096"/>
                  </a:lnTo>
                  <a:lnTo>
                    <a:pt x="3361" y="950"/>
                  </a:lnTo>
                  <a:lnTo>
                    <a:pt x="3264" y="804"/>
                  </a:lnTo>
                  <a:lnTo>
                    <a:pt x="3166" y="658"/>
                  </a:lnTo>
                  <a:lnTo>
                    <a:pt x="3044" y="536"/>
                  </a:lnTo>
                  <a:lnTo>
                    <a:pt x="2923" y="414"/>
                  </a:lnTo>
                  <a:lnTo>
                    <a:pt x="2776" y="317"/>
                  </a:lnTo>
                  <a:lnTo>
                    <a:pt x="2630" y="220"/>
                  </a:lnTo>
                  <a:lnTo>
                    <a:pt x="2484" y="147"/>
                  </a:lnTo>
                  <a:lnTo>
                    <a:pt x="2314" y="98"/>
                  </a:lnTo>
                  <a:lnTo>
                    <a:pt x="2143" y="49"/>
                  </a:lnTo>
                  <a:lnTo>
                    <a:pt x="1973" y="25"/>
                  </a:lnTo>
                  <a:lnTo>
                    <a:pt x="1778" y="0"/>
                  </a:lnTo>
                  <a:lnTo>
                    <a:pt x="1778" y="0"/>
                  </a:lnTo>
                  <a:lnTo>
                    <a:pt x="1607" y="25"/>
                  </a:lnTo>
                  <a:lnTo>
                    <a:pt x="1437" y="49"/>
                  </a:lnTo>
                  <a:lnTo>
                    <a:pt x="1266" y="98"/>
                  </a:lnTo>
                  <a:lnTo>
                    <a:pt x="1096" y="147"/>
                  </a:lnTo>
                  <a:lnTo>
                    <a:pt x="925" y="220"/>
                  </a:lnTo>
                  <a:lnTo>
                    <a:pt x="779" y="317"/>
                  </a:lnTo>
                  <a:lnTo>
                    <a:pt x="658" y="414"/>
                  </a:lnTo>
                  <a:lnTo>
                    <a:pt x="536" y="536"/>
                  </a:lnTo>
                  <a:lnTo>
                    <a:pt x="414" y="658"/>
                  </a:lnTo>
                  <a:lnTo>
                    <a:pt x="317" y="804"/>
                  </a:lnTo>
                  <a:lnTo>
                    <a:pt x="219" y="950"/>
                  </a:lnTo>
                  <a:lnTo>
                    <a:pt x="146" y="1096"/>
                  </a:lnTo>
                  <a:lnTo>
                    <a:pt x="73" y="1267"/>
                  </a:lnTo>
                  <a:lnTo>
                    <a:pt x="49" y="1437"/>
                  </a:lnTo>
                  <a:lnTo>
                    <a:pt x="24" y="1608"/>
                  </a:lnTo>
                  <a:lnTo>
                    <a:pt x="0" y="1803"/>
                  </a:lnTo>
                  <a:lnTo>
                    <a:pt x="0" y="1803"/>
                  </a:lnTo>
                  <a:lnTo>
                    <a:pt x="24" y="2071"/>
                  </a:lnTo>
                  <a:lnTo>
                    <a:pt x="97" y="2339"/>
                  </a:lnTo>
                  <a:lnTo>
                    <a:pt x="195" y="2582"/>
                  </a:lnTo>
                  <a:lnTo>
                    <a:pt x="317" y="2801"/>
                  </a:lnTo>
                </a:path>
              </a:pathLst>
            </a:custGeom>
            <a:noFill/>
            <a:ln cap="rnd" cmpd="sng" w="12175">
              <a:solidFill>
                <a:srgbClr val="FF98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6" name="Google Shape;356;g2b3cc28cddf_0_101"/>
            <p:cNvSpPr/>
            <p:nvPr/>
          </p:nvSpPr>
          <p:spPr>
            <a:xfrm>
              <a:off x="5323025" y="4980625"/>
              <a:ext cx="88925" cy="88925"/>
            </a:xfrm>
            <a:custGeom>
              <a:rect b="b" l="l" r="r" t="t"/>
              <a:pathLst>
                <a:path extrusionOk="0" fill="none" h="3557" w="3557">
                  <a:moveTo>
                    <a:pt x="3191" y="2850"/>
                  </a:moveTo>
                  <a:lnTo>
                    <a:pt x="3191" y="2850"/>
                  </a:lnTo>
                  <a:lnTo>
                    <a:pt x="3313" y="2680"/>
                  </a:lnTo>
                  <a:lnTo>
                    <a:pt x="3410" y="2509"/>
                  </a:lnTo>
                  <a:lnTo>
                    <a:pt x="3483" y="2314"/>
                  </a:lnTo>
                  <a:lnTo>
                    <a:pt x="3532" y="2095"/>
                  </a:lnTo>
                  <a:lnTo>
                    <a:pt x="3532" y="2095"/>
                  </a:lnTo>
                  <a:lnTo>
                    <a:pt x="3556" y="1925"/>
                  </a:lnTo>
                  <a:lnTo>
                    <a:pt x="3556" y="1730"/>
                  </a:lnTo>
                  <a:lnTo>
                    <a:pt x="3556" y="1559"/>
                  </a:lnTo>
                  <a:lnTo>
                    <a:pt x="3508" y="1389"/>
                  </a:lnTo>
                  <a:lnTo>
                    <a:pt x="3459" y="1218"/>
                  </a:lnTo>
                  <a:lnTo>
                    <a:pt x="3410" y="1072"/>
                  </a:lnTo>
                  <a:lnTo>
                    <a:pt x="3337" y="902"/>
                  </a:lnTo>
                  <a:lnTo>
                    <a:pt x="3240" y="756"/>
                  </a:lnTo>
                  <a:lnTo>
                    <a:pt x="3142" y="634"/>
                  </a:lnTo>
                  <a:lnTo>
                    <a:pt x="3021" y="512"/>
                  </a:lnTo>
                  <a:lnTo>
                    <a:pt x="2899" y="390"/>
                  </a:lnTo>
                  <a:lnTo>
                    <a:pt x="2753" y="293"/>
                  </a:lnTo>
                  <a:lnTo>
                    <a:pt x="2606" y="196"/>
                  </a:lnTo>
                  <a:lnTo>
                    <a:pt x="2436" y="122"/>
                  </a:lnTo>
                  <a:lnTo>
                    <a:pt x="2266" y="74"/>
                  </a:lnTo>
                  <a:lnTo>
                    <a:pt x="2095" y="25"/>
                  </a:lnTo>
                  <a:lnTo>
                    <a:pt x="2095" y="25"/>
                  </a:lnTo>
                  <a:lnTo>
                    <a:pt x="1925" y="1"/>
                  </a:lnTo>
                  <a:lnTo>
                    <a:pt x="1730" y="1"/>
                  </a:lnTo>
                  <a:lnTo>
                    <a:pt x="1559" y="1"/>
                  </a:lnTo>
                  <a:lnTo>
                    <a:pt x="1389" y="25"/>
                  </a:lnTo>
                  <a:lnTo>
                    <a:pt x="1218" y="74"/>
                  </a:lnTo>
                  <a:lnTo>
                    <a:pt x="1072" y="147"/>
                  </a:lnTo>
                  <a:lnTo>
                    <a:pt x="902" y="220"/>
                  </a:lnTo>
                  <a:lnTo>
                    <a:pt x="756" y="317"/>
                  </a:lnTo>
                  <a:lnTo>
                    <a:pt x="634" y="415"/>
                  </a:lnTo>
                  <a:lnTo>
                    <a:pt x="512" y="537"/>
                  </a:lnTo>
                  <a:lnTo>
                    <a:pt x="390" y="658"/>
                  </a:lnTo>
                  <a:lnTo>
                    <a:pt x="293" y="804"/>
                  </a:lnTo>
                  <a:lnTo>
                    <a:pt x="195" y="951"/>
                  </a:lnTo>
                  <a:lnTo>
                    <a:pt x="122" y="1097"/>
                  </a:lnTo>
                  <a:lnTo>
                    <a:pt x="74" y="1267"/>
                  </a:lnTo>
                  <a:lnTo>
                    <a:pt x="25" y="1462"/>
                  </a:lnTo>
                  <a:lnTo>
                    <a:pt x="25" y="1462"/>
                  </a:lnTo>
                  <a:lnTo>
                    <a:pt x="1" y="1633"/>
                  </a:lnTo>
                  <a:lnTo>
                    <a:pt x="1" y="1803"/>
                  </a:lnTo>
                  <a:lnTo>
                    <a:pt x="1" y="1998"/>
                  </a:lnTo>
                  <a:lnTo>
                    <a:pt x="25" y="2168"/>
                  </a:lnTo>
                  <a:lnTo>
                    <a:pt x="74" y="2339"/>
                  </a:lnTo>
                  <a:lnTo>
                    <a:pt x="147" y="2485"/>
                  </a:lnTo>
                  <a:lnTo>
                    <a:pt x="220" y="2655"/>
                  </a:lnTo>
                  <a:lnTo>
                    <a:pt x="317" y="2777"/>
                  </a:lnTo>
                  <a:lnTo>
                    <a:pt x="415" y="2923"/>
                  </a:lnTo>
                  <a:lnTo>
                    <a:pt x="536" y="3045"/>
                  </a:lnTo>
                  <a:lnTo>
                    <a:pt x="658" y="3167"/>
                  </a:lnTo>
                  <a:lnTo>
                    <a:pt x="804" y="3264"/>
                  </a:lnTo>
                  <a:lnTo>
                    <a:pt x="950" y="3362"/>
                  </a:lnTo>
                  <a:lnTo>
                    <a:pt x="1096" y="3435"/>
                  </a:lnTo>
                  <a:lnTo>
                    <a:pt x="1267" y="3483"/>
                  </a:lnTo>
                  <a:lnTo>
                    <a:pt x="1462" y="3532"/>
                  </a:lnTo>
                  <a:lnTo>
                    <a:pt x="1462" y="3532"/>
                  </a:lnTo>
                  <a:lnTo>
                    <a:pt x="1705" y="3557"/>
                  </a:lnTo>
                  <a:lnTo>
                    <a:pt x="1973" y="3557"/>
                  </a:lnTo>
                  <a:lnTo>
                    <a:pt x="2217" y="3508"/>
                  </a:lnTo>
                  <a:lnTo>
                    <a:pt x="2460" y="3435"/>
                  </a:lnTo>
                </a:path>
              </a:pathLst>
            </a:custGeom>
            <a:noFill/>
            <a:ln cap="rnd" cmpd="sng" w="12175">
              <a:solidFill>
                <a:srgbClr val="FF98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7" name="Google Shape;357;g2b3cc28cddf_0_101"/>
            <p:cNvSpPr/>
            <p:nvPr/>
          </p:nvSpPr>
          <p:spPr>
            <a:xfrm>
              <a:off x="5233525" y="5255225"/>
              <a:ext cx="89525" cy="89525"/>
            </a:xfrm>
            <a:custGeom>
              <a:rect b="b" l="l" r="r" t="t"/>
              <a:pathLst>
                <a:path extrusionOk="0" fill="none" h="3581" w="3581">
                  <a:moveTo>
                    <a:pt x="3215" y="707"/>
                  </a:moveTo>
                  <a:lnTo>
                    <a:pt x="3215" y="707"/>
                  </a:lnTo>
                  <a:lnTo>
                    <a:pt x="3093" y="585"/>
                  </a:lnTo>
                  <a:lnTo>
                    <a:pt x="2972" y="464"/>
                  </a:lnTo>
                  <a:lnTo>
                    <a:pt x="2850" y="342"/>
                  </a:lnTo>
                  <a:lnTo>
                    <a:pt x="2679" y="244"/>
                  </a:lnTo>
                  <a:lnTo>
                    <a:pt x="2679" y="244"/>
                  </a:lnTo>
                  <a:lnTo>
                    <a:pt x="2533" y="171"/>
                  </a:lnTo>
                  <a:lnTo>
                    <a:pt x="2363" y="98"/>
                  </a:lnTo>
                  <a:lnTo>
                    <a:pt x="2192" y="50"/>
                  </a:lnTo>
                  <a:lnTo>
                    <a:pt x="2022" y="25"/>
                  </a:lnTo>
                  <a:lnTo>
                    <a:pt x="1851" y="1"/>
                  </a:lnTo>
                  <a:lnTo>
                    <a:pt x="1681" y="25"/>
                  </a:lnTo>
                  <a:lnTo>
                    <a:pt x="1510" y="25"/>
                  </a:lnTo>
                  <a:lnTo>
                    <a:pt x="1340" y="74"/>
                  </a:lnTo>
                  <a:lnTo>
                    <a:pt x="1169" y="123"/>
                  </a:lnTo>
                  <a:lnTo>
                    <a:pt x="1023" y="196"/>
                  </a:lnTo>
                  <a:lnTo>
                    <a:pt x="877" y="269"/>
                  </a:lnTo>
                  <a:lnTo>
                    <a:pt x="731" y="366"/>
                  </a:lnTo>
                  <a:lnTo>
                    <a:pt x="585" y="488"/>
                  </a:lnTo>
                  <a:lnTo>
                    <a:pt x="463" y="610"/>
                  </a:lnTo>
                  <a:lnTo>
                    <a:pt x="341" y="731"/>
                  </a:lnTo>
                  <a:lnTo>
                    <a:pt x="244" y="902"/>
                  </a:lnTo>
                  <a:lnTo>
                    <a:pt x="244" y="902"/>
                  </a:lnTo>
                  <a:lnTo>
                    <a:pt x="171" y="1048"/>
                  </a:lnTo>
                  <a:lnTo>
                    <a:pt x="98" y="1219"/>
                  </a:lnTo>
                  <a:lnTo>
                    <a:pt x="49" y="1389"/>
                  </a:lnTo>
                  <a:lnTo>
                    <a:pt x="25" y="1560"/>
                  </a:lnTo>
                  <a:lnTo>
                    <a:pt x="0" y="1730"/>
                  </a:lnTo>
                  <a:lnTo>
                    <a:pt x="0" y="1900"/>
                  </a:lnTo>
                  <a:lnTo>
                    <a:pt x="25" y="2071"/>
                  </a:lnTo>
                  <a:lnTo>
                    <a:pt x="73" y="2241"/>
                  </a:lnTo>
                  <a:lnTo>
                    <a:pt x="122" y="2412"/>
                  </a:lnTo>
                  <a:lnTo>
                    <a:pt x="195" y="2558"/>
                  </a:lnTo>
                  <a:lnTo>
                    <a:pt x="268" y="2729"/>
                  </a:lnTo>
                  <a:lnTo>
                    <a:pt x="366" y="2850"/>
                  </a:lnTo>
                  <a:lnTo>
                    <a:pt x="463" y="2996"/>
                  </a:lnTo>
                  <a:lnTo>
                    <a:pt x="609" y="3118"/>
                  </a:lnTo>
                  <a:lnTo>
                    <a:pt x="731" y="3240"/>
                  </a:lnTo>
                  <a:lnTo>
                    <a:pt x="901" y="3337"/>
                  </a:lnTo>
                  <a:lnTo>
                    <a:pt x="901" y="3337"/>
                  </a:lnTo>
                  <a:lnTo>
                    <a:pt x="1048" y="3410"/>
                  </a:lnTo>
                  <a:lnTo>
                    <a:pt x="1218" y="3484"/>
                  </a:lnTo>
                  <a:lnTo>
                    <a:pt x="1389" y="3532"/>
                  </a:lnTo>
                  <a:lnTo>
                    <a:pt x="1559" y="3557"/>
                  </a:lnTo>
                  <a:lnTo>
                    <a:pt x="1730" y="3581"/>
                  </a:lnTo>
                  <a:lnTo>
                    <a:pt x="1900" y="3581"/>
                  </a:lnTo>
                  <a:lnTo>
                    <a:pt x="2071" y="3557"/>
                  </a:lnTo>
                  <a:lnTo>
                    <a:pt x="2241" y="3508"/>
                  </a:lnTo>
                  <a:lnTo>
                    <a:pt x="2411" y="3459"/>
                  </a:lnTo>
                  <a:lnTo>
                    <a:pt x="2558" y="3410"/>
                  </a:lnTo>
                  <a:lnTo>
                    <a:pt x="2704" y="3313"/>
                  </a:lnTo>
                  <a:lnTo>
                    <a:pt x="2850" y="3216"/>
                  </a:lnTo>
                  <a:lnTo>
                    <a:pt x="2996" y="3118"/>
                  </a:lnTo>
                  <a:lnTo>
                    <a:pt x="3118" y="2996"/>
                  </a:lnTo>
                  <a:lnTo>
                    <a:pt x="3240" y="2850"/>
                  </a:lnTo>
                  <a:lnTo>
                    <a:pt x="3337" y="2704"/>
                  </a:lnTo>
                  <a:lnTo>
                    <a:pt x="3337" y="2704"/>
                  </a:lnTo>
                  <a:lnTo>
                    <a:pt x="3459" y="2412"/>
                  </a:lnTo>
                  <a:lnTo>
                    <a:pt x="3532" y="2144"/>
                  </a:lnTo>
                  <a:lnTo>
                    <a:pt x="3581" y="1852"/>
                  </a:lnTo>
                  <a:lnTo>
                    <a:pt x="3556" y="1560"/>
                  </a:lnTo>
                </a:path>
              </a:pathLst>
            </a:custGeom>
            <a:noFill/>
            <a:ln cap="rnd" cmpd="sng" w="12175">
              <a:solidFill>
                <a:srgbClr val="FF98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8" name="Google Shape;358;g2b3cc28cddf_0_101"/>
            <p:cNvSpPr/>
            <p:nvPr/>
          </p:nvSpPr>
          <p:spPr>
            <a:xfrm>
              <a:off x="5453325" y="5382475"/>
              <a:ext cx="88925" cy="88325"/>
            </a:xfrm>
            <a:custGeom>
              <a:rect b="b" l="l" r="r" t="t"/>
              <a:pathLst>
                <a:path extrusionOk="0" fill="none" h="3533" w="3557">
                  <a:moveTo>
                    <a:pt x="1389" y="1"/>
                  </a:moveTo>
                  <a:lnTo>
                    <a:pt x="1389" y="1"/>
                  </a:lnTo>
                  <a:lnTo>
                    <a:pt x="1194" y="50"/>
                  </a:lnTo>
                  <a:lnTo>
                    <a:pt x="999" y="147"/>
                  </a:lnTo>
                  <a:lnTo>
                    <a:pt x="804" y="245"/>
                  </a:lnTo>
                  <a:lnTo>
                    <a:pt x="634" y="366"/>
                  </a:lnTo>
                  <a:lnTo>
                    <a:pt x="634" y="366"/>
                  </a:lnTo>
                  <a:lnTo>
                    <a:pt x="488" y="488"/>
                  </a:lnTo>
                  <a:lnTo>
                    <a:pt x="390" y="634"/>
                  </a:lnTo>
                  <a:lnTo>
                    <a:pt x="268" y="780"/>
                  </a:lnTo>
                  <a:lnTo>
                    <a:pt x="195" y="926"/>
                  </a:lnTo>
                  <a:lnTo>
                    <a:pt x="122" y="1073"/>
                  </a:lnTo>
                  <a:lnTo>
                    <a:pt x="74" y="1243"/>
                  </a:lnTo>
                  <a:lnTo>
                    <a:pt x="25" y="1414"/>
                  </a:lnTo>
                  <a:lnTo>
                    <a:pt x="0" y="1584"/>
                  </a:lnTo>
                  <a:lnTo>
                    <a:pt x="0" y="1755"/>
                  </a:lnTo>
                  <a:lnTo>
                    <a:pt x="0" y="1925"/>
                  </a:lnTo>
                  <a:lnTo>
                    <a:pt x="25" y="2096"/>
                  </a:lnTo>
                  <a:lnTo>
                    <a:pt x="74" y="2266"/>
                  </a:lnTo>
                  <a:lnTo>
                    <a:pt x="122" y="2412"/>
                  </a:lnTo>
                  <a:lnTo>
                    <a:pt x="195" y="2583"/>
                  </a:lnTo>
                  <a:lnTo>
                    <a:pt x="293" y="2729"/>
                  </a:lnTo>
                  <a:lnTo>
                    <a:pt x="415" y="2875"/>
                  </a:lnTo>
                  <a:lnTo>
                    <a:pt x="415" y="2875"/>
                  </a:lnTo>
                  <a:lnTo>
                    <a:pt x="536" y="3021"/>
                  </a:lnTo>
                  <a:lnTo>
                    <a:pt x="658" y="3143"/>
                  </a:lnTo>
                  <a:lnTo>
                    <a:pt x="804" y="3240"/>
                  </a:lnTo>
                  <a:lnTo>
                    <a:pt x="950" y="3313"/>
                  </a:lnTo>
                  <a:lnTo>
                    <a:pt x="1121" y="3386"/>
                  </a:lnTo>
                  <a:lnTo>
                    <a:pt x="1267" y="3459"/>
                  </a:lnTo>
                  <a:lnTo>
                    <a:pt x="1437" y="3484"/>
                  </a:lnTo>
                  <a:lnTo>
                    <a:pt x="1608" y="3508"/>
                  </a:lnTo>
                  <a:lnTo>
                    <a:pt x="1778" y="3532"/>
                  </a:lnTo>
                  <a:lnTo>
                    <a:pt x="1949" y="3508"/>
                  </a:lnTo>
                  <a:lnTo>
                    <a:pt x="2119" y="3484"/>
                  </a:lnTo>
                  <a:lnTo>
                    <a:pt x="2290" y="3435"/>
                  </a:lnTo>
                  <a:lnTo>
                    <a:pt x="2460" y="3386"/>
                  </a:lnTo>
                  <a:lnTo>
                    <a:pt x="2606" y="3313"/>
                  </a:lnTo>
                  <a:lnTo>
                    <a:pt x="2777" y="3216"/>
                  </a:lnTo>
                  <a:lnTo>
                    <a:pt x="2923" y="3118"/>
                  </a:lnTo>
                  <a:lnTo>
                    <a:pt x="2923" y="3118"/>
                  </a:lnTo>
                  <a:lnTo>
                    <a:pt x="3045" y="2997"/>
                  </a:lnTo>
                  <a:lnTo>
                    <a:pt x="3167" y="2851"/>
                  </a:lnTo>
                  <a:lnTo>
                    <a:pt x="3264" y="2704"/>
                  </a:lnTo>
                  <a:lnTo>
                    <a:pt x="3361" y="2558"/>
                  </a:lnTo>
                  <a:lnTo>
                    <a:pt x="3435" y="2412"/>
                  </a:lnTo>
                  <a:lnTo>
                    <a:pt x="3483" y="2242"/>
                  </a:lnTo>
                  <a:lnTo>
                    <a:pt x="3532" y="2071"/>
                  </a:lnTo>
                  <a:lnTo>
                    <a:pt x="3556" y="1901"/>
                  </a:lnTo>
                  <a:lnTo>
                    <a:pt x="3556" y="1730"/>
                  </a:lnTo>
                  <a:lnTo>
                    <a:pt x="3556" y="1560"/>
                  </a:lnTo>
                  <a:lnTo>
                    <a:pt x="3532" y="1389"/>
                  </a:lnTo>
                  <a:lnTo>
                    <a:pt x="3483" y="1219"/>
                  </a:lnTo>
                  <a:lnTo>
                    <a:pt x="3410" y="1048"/>
                  </a:lnTo>
                  <a:lnTo>
                    <a:pt x="3337" y="902"/>
                  </a:lnTo>
                  <a:lnTo>
                    <a:pt x="3264" y="756"/>
                  </a:lnTo>
                  <a:lnTo>
                    <a:pt x="3142" y="610"/>
                  </a:lnTo>
                  <a:lnTo>
                    <a:pt x="3142" y="610"/>
                  </a:lnTo>
                  <a:lnTo>
                    <a:pt x="2972" y="415"/>
                  </a:lnTo>
                  <a:lnTo>
                    <a:pt x="2753" y="245"/>
                  </a:lnTo>
                  <a:lnTo>
                    <a:pt x="2533" y="123"/>
                  </a:lnTo>
                  <a:lnTo>
                    <a:pt x="2314" y="50"/>
                  </a:lnTo>
                </a:path>
              </a:pathLst>
            </a:custGeom>
            <a:noFill/>
            <a:ln cap="rnd" cmpd="sng" w="12175">
              <a:solidFill>
                <a:srgbClr val="FF98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9" name="Google Shape;359;g2b3cc28cddf_0_101"/>
            <p:cNvSpPr/>
            <p:nvPr/>
          </p:nvSpPr>
          <p:spPr>
            <a:xfrm>
              <a:off x="5682875" y="5188875"/>
              <a:ext cx="88925" cy="89525"/>
            </a:xfrm>
            <a:custGeom>
              <a:rect b="b" l="l" r="r" t="t"/>
              <a:pathLst>
                <a:path extrusionOk="0" fill="none" h="3581" w="3557">
                  <a:moveTo>
                    <a:pt x="0" y="2022"/>
                  </a:moveTo>
                  <a:lnTo>
                    <a:pt x="0" y="2022"/>
                  </a:lnTo>
                  <a:lnTo>
                    <a:pt x="25" y="2216"/>
                  </a:lnTo>
                  <a:lnTo>
                    <a:pt x="98" y="2411"/>
                  </a:lnTo>
                  <a:lnTo>
                    <a:pt x="98" y="2411"/>
                  </a:lnTo>
                  <a:lnTo>
                    <a:pt x="171" y="2557"/>
                  </a:lnTo>
                  <a:lnTo>
                    <a:pt x="244" y="2728"/>
                  </a:lnTo>
                  <a:lnTo>
                    <a:pt x="341" y="2874"/>
                  </a:lnTo>
                  <a:lnTo>
                    <a:pt x="463" y="2996"/>
                  </a:lnTo>
                  <a:lnTo>
                    <a:pt x="585" y="3118"/>
                  </a:lnTo>
                  <a:lnTo>
                    <a:pt x="707" y="3239"/>
                  </a:lnTo>
                  <a:lnTo>
                    <a:pt x="853" y="3337"/>
                  </a:lnTo>
                  <a:lnTo>
                    <a:pt x="999" y="3410"/>
                  </a:lnTo>
                  <a:lnTo>
                    <a:pt x="1169" y="3483"/>
                  </a:lnTo>
                  <a:lnTo>
                    <a:pt x="1340" y="3532"/>
                  </a:lnTo>
                  <a:lnTo>
                    <a:pt x="1510" y="3556"/>
                  </a:lnTo>
                  <a:lnTo>
                    <a:pt x="1681" y="3580"/>
                  </a:lnTo>
                  <a:lnTo>
                    <a:pt x="1851" y="3580"/>
                  </a:lnTo>
                  <a:lnTo>
                    <a:pt x="2022" y="3556"/>
                  </a:lnTo>
                  <a:lnTo>
                    <a:pt x="2192" y="3532"/>
                  </a:lnTo>
                  <a:lnTo>
                    <a:pt x="2363" y="3459"/>
                  </a:lnTo>
                  <a:lnTo>
                    <a:pt x="2363" y="3459"/>
                  </a:lnTo>
                  <a:lnTo>
                    <a:pt x="2533" y="3410"/>
                  </a:lnTo>
                  <a:lnTo>
                    <a:pt x="2704" y="3312"/>
                  </a:lnTo>
                  <a:lnTo>
                    <a:pt x="2850" y="3215"/>
                  </a:lnTo>
                  <a:lnTo>
                    <a:pt x="2972" y="3093"/>
                  </a:lnTo>
                  <a:lnTo>
                    <a:pt x="3093" y="2971"/>
                  </a:lnTo>
                  <a:lnTo>
                    <a:pt x="3215" y="2850"/>
                  </a:lnTo>
                  <a:lnTo>
                    <a:pt x="3288" y="2704"/>
                  </a:lnTo>
                  <a:lnTo>
                    <a:pt x="3386" y="2557"/>
                  </a:lnTo>
                  <a:lnTo>
                    <a:pt x="3434" y="2387"/>
                  </a:lnTo>
                  <a:lnTo>
                    <a:pt x="3483" y="2216"/>
                  </a:lnTo>
                  <a:lnTo>
                    <a:pt x="3532" y="2070"/>
                  </a:lnTo>
                  <a:lnTo>
                    <a:pt x="3556" y="1875"/>
                  </a:lnTo>
                  <a:lnTo>
                    <a:pt x="3556" y="1705"/>
                  </a:lnTo>
                  <a:lnTo>
                    <a:pt x="3532" y="1534"/>
                  </a:lnTo>
                  <a:lnTo>
                    <a:pt x="3507" y="1364"/>
                  </a:lnTo>
                  <a:lnTo>
                    <a:pt x="3434" y="1194"/>
                  </a:lnTo>
                  <a:lnTo>
                    <a:pt x="3434" y="1194"/>
                  </a:lnTo>
                  <a:lnTo>
                    <a:pt x="3361" y="1023"/>
                  </a:lnTo>
                  <a:lnTo>
                    <a:pt x="3288" y="853"/>
                  </a:lnTo>
                  <a:lnTo>
                    <a:pt x="3191" y="706"/>
                  </a:lnTo>
                  <a:lnTo>
                    <a:pt x="3069" y="585"/>
                  </a:lnTo>
                  <a:lnTo>
                    <a:pt x="2947" y="463"/>
                  </a:lnTo>
                  <a:lnTo>
                    <a:pt x="2825" y="341"/>
                  </a:lnTo>
                  <a:lnTo>
                    <a:pt x="2679" y="268"/>
                  </a:lnTo>
                  <a:lnTo>
                    <a:pt x="2533" y="171"/>
                  </a:lnTo>
                  <a:lnTo>
                    <a:pt x="2363" y="122"/>
                  </a:lnTo>
                  <a:lnTo>
                    <a:pt x="2192" y="73"/>
                  </a:lnTo>
                  <a:lnTo>
                    <a:pt x="2022" y="24"/>
                  </a:lnTo>
                  <a:lnTo>
                    <a:pt x="1851" y="24"/>
                  </a:lnTo>
                  <a:lnTo>
                    <a:pt x="1681" y="0"/>
                  </a:lnTo>
                  <a:lnTo>
                    <a:pt x="1510" y="24"/>
                  </a:lnTo>
                  <a:lnTo>
                    <a:pt x="1340" y="73"/>
                  </a:lnTo>
                  <a:lnTo>
                    <a:pt x="1169" y="122"/>
                  </a:lnTo>
                  <a:lnTo>
                    <a:pt x="1169" y="122"/>
                  </a:lnTo>
                  <a:lnTo>
                    <a:pt x="974" y="195"/>
                  </a:lnTo>
                  <a:lnTo>
                    <a:pt x="804" y="292"/>
                  </a:lnTo>
                  <a:lnTo>
                    <a:pt x="658" y="390"/>
                  </a:lnTo>
                  <a:lnTo>
                    <a:pt x="512" y="512"/>
                  </a:lnTo>
                  <a:lnTo>
                    <a:pt x="390" y="658"/>
                  </a:lnTo>
                  <a:lnTo>
                    <a:pt x="293" y="804"/>
                  </a:lnTo>
                  <a:lnTo>
                    <a:pt x="195" y="950"/>
                  </a:lnTo>
                  <a:lnTo>
                    <a:pt x="122" y="1120"/>
                  </a:lnTo>
                </a:path>
              </a:pathLst>
            </a:custGeom>
            <a:noFill/>
            <a:ln cap="rnd" cmpd="sng" w="12175">
              <a:solidFill>
                <a:srgbClr val="FF98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0" name="Google Shape;360;g2b3cc28cddf_0_101"/>
            <p:cNvSpPr/>
            <p:nvPr/>
          </p:nvSpPr>
          <p:spPr>
            <a:xfrm>
              <a:off x="5411925" y="5110925"/>
              <a:ext cx="188775" cy="189400"/>
            </a:xfrm>
            <a:custGeom>
              <a:rect b="b" l="l" r="r" t="t"/>
              <a:pathLst>
                <a:path extrusionOk="0" fill="none" h="7576" w="7551">
                  <a:moveTo>
                    <a:pt x="0" y="3776"/>
                  </a:moveTo>
                  <a:lnTo>
                    <a:pt x="0" y="3776"/>
                  </a:lnTo>
                  <a:lnTo>
                    <a:pt x="25" y="3410"/>
                  </a:lnTo>
                  <a:lnTo>
                    <a:pt x="73" y="3021"/>
                  </a:lnTo>
                  <a:lnTo>
                    <a:pt x="171" y="2655"/>
                  </a:lnTo>
                  <a:lnTo>
                    <a:pt x="293" y="2314"/>
                  </a:lnTo>
                  <a:lnTo>
                    <a:pt x="463" y="1973"/>
                  </a:lnTo>
                  <a:lnTo>
                    <a:pt x="658" y="1681"/>
                  </a:lnTo>
                  <a:lnTo>
                    <a:pt x="877" y="1389"/>
                  </a:lnTo>
                  <a:lnTo>
                    <a:pt x="1121" y="1121"/>
                  </a:lnTo>
                  <a:lnTo>
                    <a:pt x="1389" y="877"/>
                  </a:lnTo>
                  <a:lnTo>
                    <a:pt x="1656" y="658"/>
                  </a:lnTo>
                  <a:lnTo>
                    <a:pt x="1973" y="463"/>
                  </a:lnTo>
                  <a:lnTo>
                    <a:pt x="2314" y="293"/>
                  </a:lnTo>
                  <a:lnTo>
                    <a:pt x="2655" y="171"/>
                  </a:lnTo>
                  <a:lnTo>
                    <a:pt x="3020" y="74"/>
                  </a:lnTo>
                  <a:lnTo>
                    <a:pt x="3386" y="25"/>
                  </a:lnTo>
                  <a:lnTo>
                    <a:pt x="3775" y="1"/>
                  </a:lnTo>
                  <a:lnTo>
                    <a:pt x="3775" y="1"/>
                  </a:lnTo>
                  <a:lnTo>
                    <a:pt x="4165" y="25"/>
                  </a:lnTo>
                  <a:lnTo>
                    <a:pt x="4555" y="74"/>
                  </a:lnTo>
                  <a:lnTo>
                    <a:pt x="4896" y="171"/>
                  </a:lnTo>
                  <a:lnTo>
                    <a:pt x="5261" y="293"/>
                  </a:lnTo>
                  <a:lnTo>
                    <a:pt x="5578" y="463"/>
                  </a:lnTo>
                  <a:lnTo>
                    <a:pt x="5894" y="658"/>
                  </a:lnTo>
                  <a:lnTo>
                    <a:pt x="6186" y="877"/>
                  </a:lnTo>
                  <a:lnTo>
                    <a:pt x="6454" y="1121"/>
                  </a:lnTo>
                  <a:lnTo>
                    <a:pt x="6698" y="1389"/>
                  </a:lnTo>
                  <a:lnTo>
                    <a:pt x="6917" y="1681"/>
                  </a:lnTo>
                  <a:lnTo>
                    <a:pt x="7112" y="1973"/>
                  </a:lnTo>
                  <a:lnTo>
                    <a:pt x="7258" y="2314"/>
                  </a:lnTo>
                  <a:lnTo>
                    <a:pt x="7404" y="2655"/>
                  </a:lnTo>
                  <a:lnTo>
                    <a:pt x="7477" y="3021"/>
                  </a:lnTo>
                  <a:lnTo>
                    <a:pt x="7550" y="3410"/>
                  </a:lnTo>
                  <a:lnTo>
                    <a:pt x="7550" y="3776"/>
                  </a:lnTo>
                  <a:lnTo>
                    <a:pt x="7550" y="3776"/>
                  </a:lnTo>
                  <a:lnTo>
                    <a:pt x="7550" y="4165"/>
                  </a:lnTo>
                  <a:lnTo>
                    <a:pt x="7477" y="4555"/>
                  </a:lnTo>
                  <a:lnTo>
                    <a:pt x="7404" y="4920"/>
                  </a:lnTo>
                  <a:lnTo>
                    <a:pt x="7258" y="5261"/>
                  </a:lnTo>
                  <a:lnTo>
                    <a:pt x="7112" y="5578"/>
                  </a:lnTo>
                  <a:lnTo>
                    <a:pt x="6917" y="5895"/>
                  </a:lnTo>
                  <a:lnTo>
                    <a:pt x="6698" y="6187"/>
                  </a:lnTo>
                  <a:lnTo>
                    <a:pt x="6454" y="6455"/>
                  </a:lnTo>
                  <a:lnTo>
                    <a:pt x="6186" y="6698"/>
                  </a:lnTo>
                  <a:lnTo>
                    <a:pt x="5894" y="6917"/>
                  </a:lnTo>
                  <a:lnTo>
                    <a:pt x="5578" y="7112"/>
                  </a:lnTo>
                  <a:lnTo>
                    <a:pt x="5261" y="7258"/>
                  </a:lnTo>
                  <a:lnTo>
                    <a:pt x="4896" y="7405"/>
                  </a:lnTo>
                  <a:lnTo>
                    <a:pt x="4555" y="7478"/>
                  </a:lnTo>
                  <a:lnTo>
                    <a:pt x="4165" y="7551"/>
                  </a:lnTo>
                  <a:lnTo>
                    <a:pt x="3775" y="7575"/>
                  </a:lnTo>
                  <a:lnTo>
                    <a:pt x="3775" y="7575"/>
                  </a:lnTo>
                  <a:lnTo>
                    <a:pt x="3386" y="7551"/>
                  </a:lnTo>
                  <a:lnTo>
                    <a:pt x="3020" y="7478"/>
                  </a:lnTo>
                  <a:lnTo>
                    <a:pt x="2655" y="7405"/>
                  </a:lnTo>
                  <a:lnTo>
                    <a:pt x="2314" y="7258"/>
                  </a:lnTo>
                  <a:lnTo>
                    <a:pt x="1973" y="7112"/>
                  </a:lnTo>
                  <a:lnTo>
                    <a:pt x="1656" y="6917"/>
                  </a:lnTo>
                  <a:lnTo>
                    <a:pt x="1389" y="6698"/>
                  </a:lnTo>
                  <a:lnTo>
                    <a:pt x="1121" y="6455"/>
                  </a:lnTo>
                  <a:lnTo>
                    <a:pt x="877" y="6187"/>
                  </a:lnTo>
                  <a:lnTo>
                    <a:pt x="658" y="5895"/>
                  </a:lnTo>
                  <a:lnTo>
                    <a:pt x="463" y="5578"/>
                  </a:lnTo>
                  <a:lnTo>
                    <a:pt x="293" y="5261"/>
                  </a:lnTo>
                  <a:lnTo>
                    <a:pt x="171" y="4920"/>
                  </a:lnTo>
                  <a:lnTo>
                    <a:pt x="73" y="4555"/>
                  </a:lnTo>
                  <a:lnTo>
                    <a:pt x="25" y="4165"/>
                  </a:lnTo>
                  <a:lnTo>
                    <a:pt x="0" y="3776"/>
                  </a:lnTo>
                  <a:lnTo>
                    <a:pt x="0" y="3776"/>
                  </a:lnTo>
                  <a:close/>
                </a:path>
              </a:pathLst>
            </a:custGeom>
            <a:noFill/>
            <a:ln cap="rnd" cmpd="sng" w="12175">
              <a:solidFill>
                <a:srgbClr val="FF98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1" name="Google Shape;361;g2b3cc28cddf_0_101"/>
            <p:cNvSpPr/>
            <p:nvPr/>
          </p:nvSpPr>
          <p:spPr>
            <a:xfrm>
              <a:off x="5367475" y="5025075"/>
              <a:ext cx="81600" cy="105975"/>
            </a:xfrm>
            <a:custGeom>
              <a:rect b="b" l="l" r="r" t="t"/>
              <a:pathLst>
                <a:path extrusionOk="0" fill="none" h="4239" w="3264">
                  <a:moveTo>
                    <a:pt x="0" y="1"/>
                  </a:moveTo>
                  <a:lnTo>
                    <a:pt x="3264" y="4238"/>
                  </a:lnTo>
                </a:path>
              </a:pathLst>
            </a:custGeom>
            <a:noFill/>
            <a:ln cap="rnd" cmpd="sng" w="12175">
              <a:solidFill>
                <a:srgbClr val="FF98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2" name="Google Shape;362;g2b3cc28cddf_0_101"/>
            <p:cNvSpPr/>
            <p:nvPr/>
          </p:nvSpPr>
          <p:spPr>
            <a:xfrm>
              <a:off x="5567800" y="4999500"/>
              <a:ext cx="115100" cy="133975"/>
            </a:xfrm>
            <a:custGeom>
              <a:rect b="b" l="l" r="r" t="t"/>
              <a:pathLst>
                <a:path extrusionOk="0" fill="none" h="5359" w="4604">
                  <a:moveTo>
                    <a:pt x="0" y="5359"/>
                  </a:moveTo>
                  <a:lnTo>
                    <a:pt x="4603" y="1"/>
                  </a:lnTo>
                </a:path>
              </a:pathLst>
            </a:custGeom>
            <a:noFill/>
            <a:ln cap="rnd" cmpd="sng" w="12175">
              <a:solidFill>
                <a:srgbClr val="FF98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3" name="Google Shape;363;g2b3cc28cddf_0_101"/>
            <p:cNvSpPr/>
            <p:nvPr/>
          </p:nvSpPr>
          <p:spPr>
            <a:xfrm>
              <a:off x="5600075" y="5217475"/>
              <a:ext cx="127275" cy="16475"/>
            </a:xfrm>
            <a:custGeom>
              <a:rect b="b" l="l" r="r" t="t"/>
              <a:pathLst>
                <a:path extrusionOk="0" fill="none" h="659" w="5091">
                  <a:moveTo>
                    <a:pt x="5090" y="658"/>
                  </a:moveTo>
                  <a:lnTo>
                    <a:pt x="0" y="1"/>
                  </a:lnTo>
                </a:path>
              </a:pathLst>
            </a:custGeom>
            <a:noFill/>
            <a:ln cap="rnd" cmpd="sng" w="12175">
              <a:solidFill>
                <a:srgbClr val="FF98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4" name="Google Shape;364;g2b3cc28cddf_0_101"/>
            <p:cNvSpPr/>
            <p:nvPr/>
          </p:nvSpPr>
          <p:spPr>
            <a:xfrm>
              <a:off x="5497775" y="5299675"/>
              <a:ext cx="4900" cy="126675"/>
            </a:xfrm>
            <a:custGeom>
              <a:rect b="b" l="l" r="r" t="t"/>
              <a:pathLst>
                <a:path extrusionOk="0" fill="none" h="5067" w="196">
                  <a:moveTo>
                    <a:pt x="0" y="5067"/>
                  </a:moveTo>
                  <a:lnTo>
                    <a:pt x="195" y="1"/>
                  </a:lnTo>
                </a:path>
              </a:pathLst>
            </a:custGeom>
            <a:noFill/>
            <a:ln cap="rnd" cmpd="sng" w="12175">
              <a:solidFill>
                <a:srgbClr val="FF98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5" name="Google Shape;365;g2b3cc28cddf_0_101"/>
            <p:cNvSpPr/>
            <p:nvPr/>
          </p:nvSpPr>
          <p:spPr>
            <a:xfrm>
              <a:off x="5277975" y="5241825"/>
              <a:ext cx="141275" cy="58500"/>
            </a:xfrm>
            <a:custGeom>
              <a:rect b="b" l="l" r="r" t="t"/>
              <a:pathLst>
                <a:path extrusionOk="0" fill="none" h="2340" w="5651">
                  <a:moveTo>
                    <a:pt x="0" y="2339"/>
                  </a:moveTo>
                  <a:lnTo>
                    <a:pt x="5651" y="1"/>
                  </a:lnTo>
                </a:path>
              </a:pathLst>
            </a:custGeom>
            <a:noFill/>
            <a:ln cap="rnd" cmpd="sng" w="12175">
              <a:solidFill>
                <a:srgbClr val="FF98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66" name="Google Shape;366;g2b3cc28cddf_0_101"/>
          <p:cNvSpPr txBox="1"/>
          <p:nvPr/>
        </p:nvSpPr>
        <p:spPr>
          <a:xfrm>
            <a:off x="7618000" y="4636500"/>
            <a:ext cx="1487400" cy="315600"/>
          </a:xfrm>
          <a:prstGeom prst="rect">
            <a:avLst/>
          </a:prstGeom>
          <a:solidFill>
            <a:srgbClr val="A4C2F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1" i="0" lang="en" sz="1200" u="none" cap="none" strike="noStrike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‹#›</a:t>
            </a:fld>
            <a:endParaRPr b="1" i="0" sz="1200" u="none" cap="none" strike="noStrike">
              <a:solidFill>
                <a:srgbClr val="FFFFFF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sp>
        <p:nvSpPr>
          <p:cNvPr id="367" name="Google Shape;367;g2b3cc28cddf_0_101"/>
          <p:cNvSpPr txBox="1"/>
          <p:nvPr/>
        </p:nvSpPr>
        <p:spPr>
          <a:xfrm>
            <a:off x="2223225" y="3522402"/>
            <a:ext cx="855900" cy="894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1" i="0" sz="1800" u="none" cap="none" strike="noStrike">
              <a:solidFill>
                <a:srgbClr val="263248"/>
              </a:solidFill>
              <a:latin typeface="Roboto Condensed Light"/>
              <a:ea typeface="Roboto Condensed Light"/>
              <a:cs typeface="Roboto Condensed Light"/>
              <a:sym typeface="Roboto Condensed Light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" sz="1800">
                <a:solidFill>
                  <a:srgbClr val="263248"/>
                </a:solidFill>
                <a:latin typeface="Muli"/>
                <a:ea typeface="Muli"/>
                <a:cs typeface="Muli"/>
                <a:sym typeface="Muli"/>
              </a:rPr>
              <a:t>Posts</a:t>
            </a:r>
            <a:endParaRPr i="0" sz="1800" u="none" cap="none" strike="noStrike">
              <a:solidFill>
                <a:srgbClr val="263248"/>
              </a:solidFill>
              <a:latin typeface="Muli"/>
              <a:ea typeface="Muli"/>
              <a:cs typeface="Muli"/>
              <a:sym typeface="Muli"/>
            </a:endParaRPr>
          </a:p>
        </p:txBody>
      </p:sp>
      <p:grpSp>
        <p:nvGrpSpPr>
          <p:cNvPr id="368" name="Google Shape;368;g2b3cc28cddf_0_101"/>
          <p:cNvGrpSpPr/>
          <p:nvPr/>
        </p:nvGrpSpPr>
        <p:grpSpPr>
          <a:xfrm rot="10800000">
            <a:off x="1085226" y="1486047"/>
            <a:ext cx="1138003" cy="578853"/>
            <a:chOff x="185742" y="1697030"/>
            <a:chExt cx="5165698" cy="1658130"/>
          </a:xfrm>
        </p:grpSpPr>
        <p:sp>
          <p:nvSpPr>
            <p:cNvPr id="369" name="Google Shape;369;g2b3cc28cddf_0_101"/>
            <p:cNvSpPr/>
            <p:nvPr/>
          </p:nvSpPr>
          <p:spPr>
            <a:xfrm flipH="1" rot="10800000">
              <a:off x="1426312" y="1697030"/>
              <a:ext cx="2693400" cy="12438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rPr lang="en" sz="2400">
                  <a:solidFill>
                    <a:schemeClr val="lt1"/>
                  </a:solidFill>
                  <a:latin typeface="Roboto Condensed"/>
                  <a:ea typeface="Roboto Condensed"/>
                  <a:cs typeface="Roboto Condensed"/>
                  <a:sym typeface="Roboto Condensed"/>
                </a:rPr>
                <a:t>6</a:t>
              </a:r>
              <a:endParaRPr b="0" i="0" sz="2400" u="none" cap="none" strike="noStrike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endParaRPr>
            </a:p>
          </p:txBody>
        </p:sp>
        <p:sp>
          <p:nvSpPr>
            <p:cNvPr id="370" name="Google Shape;370;g2b3cc28cddf_0_101"/>
            <p:cNvSpPr/>
            <p:nvPr/>
          </p:nvSpPr>
          <p:spPr>
            <a:xfrm flipH="1" rot="10800000">
              <a:off x="4107640" y="1697043"/>
              <a:ext cx="1243800" cy="1243800"/>
            </a:xfrm>
            <a:prstGeom prst="rtTriangle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rgbClr val="263248"/>
                </a:solidFill>
                <a:latin typeface="Roboto Condensed"/>
                <a:ea typeface="Roboto Condensed"/>
                <a:cs typeface="Roboto Condensed"/>
                <a:sym typeface="Roboto Condensed"/>
              </a:endParaRPr>
            </a:p>
          </p:txBody>
        </p:sp>
        <p:sp>
          <p:nvSpPr>
            <p:cNvPr id="371" name="Google Shape;371;g2b3cc28cddf_0_101"/>
            <p:cNvSpPr/>
            <p:nvPr/>
          </p:nvSpPr>
          <p:spPr>
            <a:xfrm flipH="1">
              <a:off x="185742" y="1697043"/>
              <a:ext cx="1243800" cy="1243800"/>
            </a:xfrm>
            <a:prstGeom prst="rtTriangle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rgbClr val="263248"/>
                </a:solidFill>
                <a:latin typeface="Roboto Condensed"/>
                <a:ea typeface="Roboto Condensed"/>
                <a:cs typeface="Roboto Condensed"/>
                <a:sym typeface="Roboto Condensed"/>
              </a:endParaRPr>
            </a:p>
          </p:txBody>
        </p:sp>
        <p:sp>
          <p:nvSpPr>
            <p:cNvPr id="372" name="Google Shape;372;g2b3cc28cddf_0_101"/>
            <p:cNvSpPr/>
            <p:nvPr/>
          </p:nvSpPr>
          <p:spPr>
            <a:xfrm rot="10800000">
              <a:off x="185748" y="2940860"/>
              <a:ext cx="1243800" cy="414300"/>
            </a:xfrm>
            <a:prstGeom prst="triangle">
              <a:avLst>
                <a:gd fmla="val 0" name="adj"/>
              </a:avLst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rgbClr val="263248"/>
                </a:solidFill>
                <a:latin typeface="Roboto Condensed"/>
                <a:ea typeface="Roboto Condensed"/>
                <a:cs typeface="Roboto Condensed"/>
                <a:sym typeface="Roboto Condensed"/>
              </a:endParaRPr>
            </a:p>
          </p:txBody>
        </p:sp>
      </p:grpSp>
      <p:grpSp>
        <p:nvGrpSpPr>
          <p:cNvPr id="373" name="Google Shape;373;g2b3cc28cddf_0_101"/>
          <p:cNvGrpSpPr/>
          <p:nvPr/>
        </p:nvGrpSpPr>
        <p:grpSpPr>
          <a:xfrm rot="10800000">
            <a:off x="3617263" y="1486047"/>
            <a:ext cx="1138003" cy="578853"/>
            <a:chOff x="185742" y="1697030"/>
            <a:chExt cx="5165698" cy="1658130"/>
          </a:xfrm>
        </p:grpSpPr>
        <p:sp>
          <p:nvSpPr>
            <p:cNvPr id="374" name="Google Shape;374;g2b3cc28cddf_0_101"/>
            <p:cNvSpPr/>
            <p:nvPr/>
          </p:nvSpPr>
          <p:spPr>
            <a:xfrm flipH="1" rot="10800000">
              <a:off x="1426312" y="1697030"/>
              <a:ext cx="2693400" cy="1243800"/>
            </a:xfrm>
            <a:prstGeom prst="rect">
              <a:avLst/>
            </a:prstGeom>
            <a:solidFill>
              <a:srgbClr val="6D9EE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rPr lang="en" sz="2400">
                  <a:solidFill>
                    <a:schemeClr val="lt1"/>
                  </a:solidFill>
                  <a:latin typeface="Roboto Condensed"/>
                  <a:ea typeface="Roboto Condensed"/>
                  <a:cs typeface="Roboto Condensed"/>
                  <a:sym typeface="Roboto Condensed"/>
                </a:rPr>
                <a:t>7</a:t>
              </a:r>
              <a:endParaRPr b="0" i="0" sz="2400" u="none" cap="none" strike="noStrike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endParaRPr>
            </a:p>
          </p:txBody>
        </p:sp>
        <p:sp>
          <p:nvSpPr>
            <p:cNvPr id="375" name="Google Shape;375;g2b3cc28cddf_0_101"/>
            <p:cNvSpPr/>
            <p:nvPr/>
          </p:nvSpPr>
          <p:spPr>
            <a:xfrm flipH="1" rot="10800000">
              <a:off x="4107640" y="1697043"/>
              <a:ext cx="1243800" cy="1243800"/>
            </a:xfrm>
            <a:prstGeom prst="rtTriangle">
              <a:avLst/>
            </a:prstGeom>
            <a:solidFill>
              <a:srgbClr val="6D9EE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rgbClr val="263248"/>
                </a:solidFill>
                <a:latin typeface="Roboto Condensed"/>
                <a:ea typeface="Roboto Condensed"/>
                <a:cs typeface="Roboto Condensed"/>
                <a:sym typeface="Roboto Condensed"/>
              </a:endParaRPr>
            </a:p>
          </p:txBody>
        </p:sp>
        <p:sp>
          <p:nvSpPr>
            <p:cNvPr id="376" name="Google Shape;376;g2b3cc28cddf_0_101"/>
            <p:cNvSpPr/>
            <p:nvPr/>
          </p:nvSpPr>
          <p:spPr>
            <a:xfrm flipH="1">
              <a:off x="185742" y="1697043"/>
              <a:ext cx="1243800" cy="1243800"/>
            </a:xfrm>
            <a:prstGeom prst="rtTriangle">
              <a:avLst/>
            </a:prstGeom>
            <a:solidFill>
              <a:srgbClr val="6D9EE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rgbClr val="263248"/>
                </a:solidFill>
                <a:latin typeface="Roboto Condensed"/>
                <a:ea typeface="Roboto Condensed"/>
                <a:cs typeface="Roboto Condensed"/>
                <a:sym typeface="Roboto Condensed"/>
              </a:endParaRPr>
            </a:p>
          </p:txBody>
        </p:sp>
        <p:sp>
          <p:nvSpPr>
            <p:cNvPr id="377" name="Google Shape;377;g2b3cc28cddf_0_101"/>
            <p:cNvSpPr/>
            <p:nvPr/>
          </p:nvSpPr>
          <p:spPr>
            <a:xfrm rot="10800000">
              <a:off x="185748" y="2940860"/>
              <a:ext cx="1243800" cy="414300"/>
            </a:xfrm>
            <a:prstGeom prst="triangle">
              <a:avLst>
                <a:gd fmla="val 0" name="adj"/>
              </a:avLst>
            </a:prstGeom>
            <a:solidFill>
              <a:srgbClr val="6D9EE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rgbClr val="263248"/>
                </a:solidFill>
                <a:latin typeface="Roboto Condensed"/>
                <a:ea typeface="Roboto Condensed"/>
                <a:cs typeface="Roboto Condensed"/>
                <a:sym typeface="Roboto Condensed"/>
              </a:endParaRPr>
            </a:p>
          </p:txBody>
        </p:sp>
      </p:grpSp>
      <p:sp>
        <p:nvSpPr>
          <p:cNvPr id="378" name="Google Shape;378;g2b3cc28cddf_0_101"/>
          <p:cNvSpPr txBox="1"/>
          <p:nvPr/>
        </p:nvSpPr>
        <p:spPr>
          <a:xfrm>
            <a:off x="824175" y="2208525"/>
            <a:ext cx="19113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1000"/>
              </a:spcBef>
              <a:spcAft>
                <a:spcPts val="1000"/>
              </a:spcAft>
              <a:buNone/>
            </a:pPr>
            <a:r>
              <a:rPr lang="en" sz="1800">
                <a:solidFill>
                  <a:srgbClr val="263248"/>
                </a:solidFill>
                <a:latin typeface="Muli"/>
                <a:ea typeface="Muli"/>
                <a:cs typeface="Muli"/>
                <a:sym typeface="Muli"/>
              </a:rPr>
              <a:t>Rooms</a:t>
            </a:r>
            <a:endParaRPr>
              <a:latin typeface="Muli"/>
              <a:ea typeface="Muli"/>
              <a:cs typeface="Muli"/>
              <a:sym typeface="Muli"/>
            </a:endParaRPr>
          </a:p>
        </p:txBody>
      </p:sp>
      <p:sp>
        <p:nvSpPr>
          <p:cNvPr id="379" name="Google Shape;379;g2b3cc28cddf_0_101"/>
          <p:cNvSpPr txBox="1"/>
          <p:nvPr/>
        </p:nvSpPr>
        <p:spPr>
          <a:xfrm>
            <a:off x="3161050" y="2208525"/>
            <a:ext cx="17061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263248"/>
                </a:solidFill>
                <a:latin typeface="Muli"/>
                <a:ea typeface="Muli"/>
                <a:cs typeface="Muli"/>
                <a:sym typeface="Muli"/>
              </a:rPr>
              <a:t>Notifications</a:t>
            </a:r>
            <a:endParaRPr>
              <a:latin typeface="Muli"/>
              <a:ea typeface="Muli"/>
              <a:cs typeface="Muli"/>
              <a:sym typeface="Muli"/>
            </a:endParaRPr>
          </a:p>
        </p:txBody>
      </p:sp>
      <p:pic>
        <p:nvPicPr>
          <p:cNvPr id="380" name="Google Shape;380;g2b3cc28cddf_0_10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787475" y="3181850"/>
            <a:ext cx="1082875" cy="15705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384" name="Shape 3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5" name="Google Shape;385;g2b3cc28cddf_0_81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1000"/>
              <a:buNone/>
            </a:pPr>
            <a:r>
              <a:rPr lang="en">
                <a:solidFill>
                  <a:schemeClr val="lt1"/>
                </a:solidFill>
              </a:rPr>
              <a:t>        </a:t>
            </a:r>
            <a:r>
              <a:rPr lang="en"/>
              <a:t>8</a:t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386" name="Google Shape;386;g2b3cc28cddf_0_8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34700" y="362350"/>
            <a:ext cx="2462775" cy="4285213"/>
          </a:xfrm>
          <a:prstGeom prst="rect">
            <a:avLst/>
          </a:prstGeom>
          <a:noFill/>
          <a:ln>
            <a:noFill/>
          </a:ln>
        </p:spPr>
      </p:pic>
      <p:pic>
        <p:nvPicPr>
          <p:cNvPr id="387" name="Google Shape;387;g2b3cc28cddf_0_8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889002" y="822475"/>
            <a:ext cx="6107300" cy="325595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391" name="Shape 3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2" name="Google Shape;392;g2b3cc28cddf_0_71"/>
          <p:cNvSpPr txBox="1"/>
          <p:nvPr>
            <p:ph idx="12" type="sldNum"/>
          </p:nvPr>
        </p:nvSpPr>
        <p:spPr>
          <a:xfrm>
            <a:off x="9637016" y="4534423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fld id="{00000000-1234-1234-1234-123412341234}" type="slidenum">
              <a:rPr lang="en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rPr>
              <a:t>‹#›</a:t>
            </a:fld>
            <a:endParaRPr>
              <a:solidFill>
                <a:schemeClr val="lt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393" name="Google Shape;393;g2b3cc28cddf_0_7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614413" y="663435"/>
            <a:ext cx="1971725" cy="3643141"/>
          </a:xfrm>
          <a:prstGeom prst="rect">
            <a:avLst/>
          </a:prstGeom>
          <a:noFill/>
          <a:ln>
            <a:noFill/>
          </a:ln>
        </p:spPr>
      </p:pic>
      <p:pic>
        <p:nvPicPr>
          <p:cNvPr id="394" name="Google Shape;394;g2b3cc28cddf_0_7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557862" y="663413"/>
            <a:ext cx="1971725" cy="3636936"/>
          </a:xfrm>
          <a:prstGeom prst="rect">
            <a:avLst/>
          </a:prstGeom>
          <a:noFill/>
          <a:ln>
            <a:noFill/>
          </a:ln>
        </p:spPr>
      </p:pic>
      <p:pic>
        <p:nvPicPr>
          <p:cNvPr id="395" name="Google Shape;395;g2b3cc28cddf_0_7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586138" y="660363"/>
            <a:ext cx="1971725" cy="364306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Material">
  <a:themeElements>
    <a:clrScheme name="Material">
      <a:dk1>
        <a:srgbClr val="4285F4"/>
      </a:dk1>
      <a:lt1>
        <a:srgbClr val="FFFFFF"/>
      </a:lt1>
      <a:dk2>
        <a:srgbClr val="424242"/>
      </a:dk2>
      <a:lt2>
        <a:srgbClr val="737373"/>
      </a:lt2>
      <a:accent1>
        <a:srgbClr val="0277BD"/>
      </a:accent1>
      <a:accent2>
        <a:srgbClr val="0F9D58"/>
      </a:accent2>
      <a:accent3>
        <a:srgbClr val="DB4437"/>
      </a:accent3>
      <a:accent4>
        <a:srgbClr val="FAFAFA"/>
      </a:accent4>
      <a:accent5>
        <a:srgbClr val="1A237E"/>
      </a:accent5>
      <a:accent6>
        <a:srgbClr val="F4B400"/>
      </a:accent6>
      <a:hlink>
        <a:srgbClr val="1A237E"/>
      </a:hlink>
      <a:folHlink>
        <a:srgbClr val="1A237E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