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</p:sldIdLst>
  <p:sldSz cy="5143500" cx="9144000"/>
  <p:notesSz cx="6858000" cy="9144000"/>
  <p:embeddedFontLst>
    <p:embeddedFont>
      <p:font typeface="Roboto"/>
      <p:regular r:id="rId62"/>
      <p:bold r:id="rId63"/>
      <p:italic r:id="rId64"/>
      <p:boldItalic r:id="rId65"/>
    </p:embeddedFont>
    <p:embeddedFont>
      <p:font typeface="Arvo"/>
      <p:regular r:id="rId66"/>
      <p:bold r:id="rId67"/>
      <p:italic r:id="rId68"/>
      <p:boldItalic r:id="rId69"/>
    </p:embeddedFont>
    <p:embeddedFont>
      <p:font typeface="Roboto Condensed"/>
      <p:regular r:id="rId70"/>
      <p:bold r:id="rId71"/>
      <p:italic r:id="rId72"/>
      <p:boldItalic r:id="rId73"/>
    </p:embeddedFont>
    <p:embeddedFont>
      <p:font typeface="Roboto Condensed Light"/>
      <p:regular r:id="rId74"/>
      <p:bold r:id="rId75"/>
      <p:italic r:id="rId76"/>
      <p:boldItalic r:id="rId7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8" roundtripDataSignature="AMtx7mhD+vB/OpaL8VQkx5HM2ixjGG4x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schemas.openxmlformats.org/officeDocument/2006/relationships/font" Target="fonts/RobotoCondensed-boldItalic.fntdata"/><Relationship Id="rId72" Type="http://schemas.openxmlformats.org/officeDocument/2006/relationships/font" Target="fonts/RobotoCondensed-italic.fntdata"/><Relationship Id="rId31" Type="http://schemas.openxmlformats.org/officeDocument/2006/relationships/slide" Target="slides/slide27.xml"/><Relationship Id="rId75" Type="http://schemas.openxmlformats.org/officeDocument/2006/relationships/font" Target="fonts/RobotoCondensedLight-bold.fntdata"/><Relationship Id="rId30" Type="http://schemas.openxmlformats.org/officeDocument/2006/relationships/slide" Target="slides/slide26.xml"/><Relationship Id="rId74" Type="http://schemas.openxmlformats.org/officeDocument/2006/relationships/font" Target="fonts/RobotoCondensedLight-regular.fntdata"/><Relationship Id="rId33" Type="http://schemas.openxmlformats.org/officeDocument/2006/relationships/slide" Target="slides/slide29.xml"/><Relationship Id="rId77" Type="http://schemas.openxmlformats.org/officeDocument/2006/relationships/font" Target="fonts/RobotoCondensedLight-boldItalic.fntdata"/><Relationship Id="rId32" Type="http://schemas.openxmlformats.org/officeDocument/2006/relationships/slide" Target="slides/slide28.xml"/><Relationship Id="rId76" Type="http://schemas.openxmlformats.org/officeDocument/2006/relationships/font" Target="fonts/RobotoCondensedLight-italic.fntdata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78" Type="http://customschemas.google.com/relationships/presentationmetadata" Target="metadata"/><Relationship Id="rId71" Type="http://schemas.openxmlformats.org/officeDocument/2006/relationships/font" Target="fonts/RobotoCondensed-bold.fntdata"/><Relationship Id="rId70" Type="http://schemas.openxmlformats.org/officeDocument/2006/relationships/font" Target="fonts/RobotoCondensed-regular.fntdata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Roboto-regular.fntdata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font" Target="fonts/Roboto-italic.fntdata"/><Relationship Id="rId63" Type="http://schemas.openxmlformats.org/officeDocument/2006/relationships/font" Target="fonts/Roboto-bold.fntdata"/><Relationship Id="rId22" Type="http://schemas.openxmlformats.org/officeDocument/2006/relationships/slide" Target="slides/slide18.xml"/><Relationship Id="rId66" Type="http://schemas.openxmlformats.org/officeDocument/2006/relationships/font" Target="fonts/Arvo-regular.fntdata"/><Relationship Id="rId21" Type="http://schemas.openxmlformats.org/officeDocument/2006/relationships/slide" Target="slides/slide17.xml"/><Relationship Id="rId65" Type="http://schemas.openxmlformats.org/officeDocument/2006/relationships/font" Target="fonts/Roboto-boldItalic.fntdata"/><Relationship Id="rId24" Type="http://schemas.openxmlformats.org/officeDocument/2006/relationships/slide" Target="slides/slide20.xml"/><Relationship Id="rId68" Type="http://schemas.openxmlformats.org/officeDocument/2006/relationships/font" Target="fonts/Arvo-italic.fntdata"/><Relationship Id="rId23" Type="http://schemas.openxmlformats.org/officeDocument/2006/relationships/slide" Target="slides/slide19.xml"/><Relationship Id="rId67" Type="http://schemas.openxmlformats.org/officeDocument/2006/relationships/font" Target="fonts/Arvo-bold.fntdata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69" Type="http://schemas.openxmlformats.org/officeDocument/2006/relationships/font" Target="fonts/Arvo-boldItalic.fnt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b59fa69e1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g2b59fa69e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b3cc28cddf_0_9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g2b3cc28cddf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b3cc28cddf_1_7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g2b3cc28cddf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2b3cc28cddf_1_18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g2b3cc28cddf_1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b3cc28cddf_1_1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g2b3cc28cddf_1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2b3cc28cddf_1_49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g2b3cc28cddf_1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b3cc28cddf_1_19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g2b3cc28cddf_1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b3cc28cddf_1_20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8" name="Google Shape;458;g2b3cc28cddf_1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2b3cc28cddf_1_20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6" name="Google Shape;466;g2b3cc28cddf_1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b3cc28cddf_1_2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5" name="Google Shape;475;g2b3cc28cddf_1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b3cc28cddf_0_56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b3cc28cddf_0_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2b3cc28cddf_1_35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g2b3cc28cddf_1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2b3cc28cddf_1_33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1" name="Google Shape;491;g2b3cc28cddf_1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b3cc28cddf_1_35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0" name="Google Shape;500;g2b3cc28cddf_1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b3cc28cddf_1_3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g2b3cc28cddf_1_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2b3cc28cddf_1_37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g2b3cc28cddf_1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b3cc28cddf_1_37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5" name="Google Shape;525;g2b3cc28cddf_1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b3cc28cddf_1_38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g2b3cc28cddf_1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b3cc28cddf_1_4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g2b3cc28cddf_1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2b3cc28cddf_1_39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g2b3cc28cddf_1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b3cc28cddf_1_40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2b3cc28cddf_1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b3cc28cddf_0_52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2b3cc28cddf_0_5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2b3cc28cddf_1_4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7" name="Google Shape;567;g2b3cc28cddf_1_4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2b3cc28cddf_1_42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7" name="Google Shape;577;g2b3cc28cddf_1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b3cc28cddf_1_4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7" name="Google Shape;587;g2b3cc28cddf_1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2b3cc28cddf_1_44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3" name="Google Shape;593;g2b3cc28cddf_1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b3cc28cddf_1_3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9" name="Google Shape;599;g2b3cc28cddf_1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b3cc28cddf_1_43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2b3cc28cddf_1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2b3d73f9fad_0_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1" name="Google Shape;611;g2b3d73f9fa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2b3d73f9fad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7" name="Google Shape;617;g2b3d73f9fa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2b3d73f9fad_0_15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3" name="Google Shape;623;g2b3d73f9fad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b3d73f9fad_0_16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9" name="Google Shape;629;g2b3d73f9fad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b3cc28cddf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b3cc28cddf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b3d73f9fad_0_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5" name="Google Shape;635;g2b3d73f9fa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2b3d73f9fad_0_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1" name="Google Shape;641;g2b3d73f9fa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2b3d73f9fad_0_1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g2b3d73f9fad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2b3d73f9fad_0_3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g2b3d73f9fa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2b3d73f9fad_0_3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9" name="Google Shape;659;g2b3d73f9fa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2b3d73f9fad_0_12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5" name="Google Shape;665;g2b3d73f9fad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b3d73f9fad_0_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1" name="Google Shape;671;g2b3d73f9fad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2b3d73f9fad_0_6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7" name="Google Shape;677;g2b3d73f9fad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2b3d73f9fad_0_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6" name="Google Shape;686;g2b3d73f9fad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2b3d73f9fad_0_12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2" name="Google Shape;692;g2b3d73f9fa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2b5d4376ce1_0_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8" name="Google Shape;698;g2b5d4376ce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2b3d73f9fad_0_7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4" name="Google Shape;704;g2b3d73f9fad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2b3d73f9fad_0_7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0" name="Google Shape;710;g2b3d73f9fad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2b3d73f9fad_0_8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6" name="Google Shape;716;g2b3d73f9fa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2b3d73f9fad_0_9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2" name="Google Shape;722;g2b3d73f9fad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2b3d73f9fad_0_10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8" name="Google Shape;728;g2b3d73f9fa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2b3d73f9fad_0_17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4" name="Google Shape;734;g2b3d73f9fad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7" name="Google Shape;75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b3cc28cddf_0_10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g2b3cc28cddf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b3cc28cddf_0_8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2b3cc28cddf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b3cc28cddf_0_7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g2b3cc28cddf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1" name="Google Shape;11;p12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1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1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2" name="Google Shape;52;p21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6" name="Google Shape;56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23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2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1" name="Google Shape;61;p23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" name="Google Shape;62;p2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4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68" name="Google Shape;68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5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1" name="Google Shape;71;p25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2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75" name="Google Shape;75;p2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fmla="val 3242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6" name="Google Shape;76;p26"/>
            <p:cNvGrpSpPr/>
            <p:nvPr/>
          </p:nvGrpSpPr>
          <p:grpSpPr>
            <a:xfrm flipH="1" rot="10800000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7" name="Google Shape;77;p2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8" name="Google Shape;78;p2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9" name="Google Shape;79;p26"/>
            <p:cNvGrpSpPr/>
            <p:nvPr/>
          </p:nvGrpSpPr>
          <p:grpSpPr>
            <a:xfrm flipH="1" rot="10800000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0" name="Google Shape;80;p2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1" name="Google Shape;81;p2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82" name="Google Shape;82;p2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83" name="Google Shape;83;p2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" name="Google Shape;84;p2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85" name="Google Shape;85;p2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7" name="Google Shape;87;p2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88" name="Google Shape;88;p2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0" name="Google Shape;90;p26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" type="body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2" name="Google Shape;92;p26"/>
          <p:cNvSpPr txBox="1"/>
          <p:nvPr>
            <p:ph idx="2" type="body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3" name="Google Shape;93;p26"/>
          <p:cNvSpPr txBox="1"/>
          <p:nvPr>
            <p:ph idx="3" type="body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4" name="Google Shape;94;p26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3cc28cddf_0_442"/>
          <p:cNvSpPr txBox="1"/>
          <p:nvPr>
            <p:ph type="title"/>
          </p:nvPr>
        </p:nvSpPr>
        <p:spPr>
          <a:xfrm>
            <a:off x="720000" y="539400"/>
            <a:ext cx="7704000" cy="47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97" name="Google Shape;97;g2b3cc28cddf_0_442"/>
          <p:cNvSpPr txBox="1"/>
          <p:nvPr>
            <p:ph idx="2" type="title"/>
          </p:nvPr>
        </p:nvSpPr>
        <p:spPr>
          <a:xfrm>
            <a:off x="3599548" y="3282513"/>
            <a:ext cx="19449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8" name="Google Shape;98;g2b3cc28cddf_0_442"/>
          <p:cNvSpPr txBox="1"/>
          <p:nvPr>
            <p:ph idx="1" type="subTitle"/>
          </p:nvPr>
        </p:nvSpPr>
        <p:spPr>
          <a:xfrm>
            <a:off x="3599552" y="3810230"/>
            <a:ext cx="1944900" cy="44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g2b3cc28cddf_0_442"/>
          <p:cNvSpPr txBox="1"/>
          <p:nvPr>
            <p:ph idx="3" type="title"/>
          </p:nvPr>
        </p:nvSpPr>
        <p:spPr>
          <a:xfrm>
            <a:off x="720000" y="2592325"/>
            <a:ext cx="19449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0" name="Google Shape;100;g2b3cc28cddf_0_442"/>
          <p:cNvSpPr txBox="1"/>
          <p:nvPr>
            <p:ph idx="4" type="subTitle"/>
          </p:nvPr>
        </p:nvSpPr>
        <p:spPr>
          <a:xfrm>
            <a:off x="720025" y="3120025"/>
            <a:ext cx="1944900" cy="44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g2b3cc28cddf_0_442"/>
          <p:cNvSpPr txBox="1"/>
          <p:nvPr>
            <p:ph idx="5" type="title"/>
          </p:nvPr>
        </p:nvSpPr>
        <p:spPr>
          <a:xfrm>
            <a:off x="6486000" y="2592325"/>
            <a:ext cx="19449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2" name="Google Shape;102;g2b3cc28cddf_0_442"/>
          <p:cNvSpPr txBox="1"/>
          <p:nvPr>
            <p:ph idx="6" type="subTitle"/>
          </p:nvPr>
        </p:nvSpPr>
        <p:spPr>
          <a:xfrm>
            <a:off x="6486007" y="3120025"/>
            <a:ext cx="1944900" cy="44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03" name="Google Shape;103;g2b3cc28cddf_0_442"/>
          <p:cNvGrpSpPr/>
          <p:nvPr/>
        </p:nvGrpSpPr>
        <p:grpSpPr>
          <a:xfrm>
            <a:off x="4856905" y="-5007110"/>
            <a:ext cx="8043475" cy="8043475"/>
            <a:chOff x="1241175" y="-1300650"/>
            <a:chExt cx="8043475" cy="8043475"/>
          </a:xfrm>
        </p:grpSpPr>
        <p:sp>
          <p:nvSpPr>
            <p:cNvPr id="104" name="Google Shape;104;g2b3cc28cddf_0_442"/>
            <p:cNvSpPr/>
            <p:nvPr/>
          </p:nvSpPr>
          <p:spPr>
            <a:xfrm>
              <a:off x="1241175" y="-1300650"/>
              <a:ext cx="8043475" cy="8043475"/>
            </a:xfrm>
            <a:custGeom>
              <a:rect b="b" l="l" r="r" t="t"/>
              <a:pathLst>
                <a:path extrusionOk="0" h="321739" w="321739">
                  <a:moveTo>
                    <a:pt x="160885" y="3831"/>
                  </a:moveTo>
                  <a:cubicBezTo>
                    <a:pt x="182071" y="3831"/>
                    <a:pt x="202679" y="7965"/>
                    <a:pt x="222011" y="16141"/>
                  </a:cubicBezTo>
                  <a:cubicBezTo>
                    <a:pt x="240704" y="24044"/>
                    <a:pt x="257482" y="35351"/>
                    <a:pt x="271920" y="49789"/>
                  </a:cubicBezTo>
                  <a:cubicBezTo>
                    <a:pt x="286358" y="64227"/>
                    <a:pt x="297696" y="81036"/>
                    <a:pt x="305599" y="99729"/>
                  </a:cubicBezTo>
                  <a:cubicBezTo>
                    <a:pt x="313806" y="119121"/>
                    <a:pt x="317939" y="139669"/>
                    <a:pt x="317939" y="160854"/>
                  </a:cubicBezTo>
                  <a:cubicBezTo>
                    <a:pt x="317939" y="182070"/>
                    <a:pt x="313806" y="202618"/>
                    <a:pt x="305599" y="222010"/>
                  </a:cubicBezTo>
                  <a:cubicBezTo>
                    <a:pt x="297696" y="240703"/>
                    <a:pt x="286358" y="257482"/>
                    <a:pt x="271920" y="271920"/>
                  </a:cubicBezTo>
                  <a:cubicBezTo>
                    <a:pt x="257482" y="286358"/>
                    <a:pt x="240704" y="297695"/>
                    <a:pt x="222011" y="305598"/>
                  </a:cubicBezTo>
                  <a:cubicBezTo>
                    <a:pt x="202618" y="313805"/>
                    <a:pt x="182071" y="317939"/>
                    <a:pt x="160885" y="317939"/>
                  </a:cubicBezTo>
                  <a:cubicBezTo>
                    <a:pt x="139669" y="317939"/>
                    <a:pt x="119121" y="313805"/>
                    <a:pt x="99729" y="305598"/>
                  </a:cubicBezTo>
                  <a:cubicBezTo>
                    <a:pt x="81035" y="297695"/>
                    <a:pt x="64257" y="286358"/>
                    <a:pt x="49819" y="271920"/>
                  </a:cubicBezTo>
                  <a:cubicBezTo>
                    <a:pt x="35381" y="257482"/>
                    <a:pt x="24043" y="240703"/>
                    <a:pt x="16140" y="222010"/>
                  </a:cubicBezTo>
                  <a:cubicBezTo>
                    <a:pt x="7934" y="202618"/>
                    <a:pt x="3800" y="182070"/>
                    <a:pt x="3800" y="160854"/>
                  </a:cubicBezTo>
                  <a:cubicBezTo>
                    <a:pt x="3800" y="139669"/>
                    <a:pt x="7934" y="119121"/>
                    <a:pt x="16140" y="99729"/>
                  </a:cubicBezTo>
                  <a:cubicBezTo>
                    <a:pt x="24104" y="81036"/>
                    <a:pt x="35381" y="64288"/>
                    <a:pt x="49819" y="49850"/>
                  </a:cubicBezTo>
                  <a:cubicBezTo>
                    <a:pt x="64257" y="35412"/>
                    <a:pt x="81035" y="24074"/>
                    <a:pt x="99729" y="16171"/>
                  </a:cubicBezTo>
                  <a:cubicBezTo>
                    <a:pt x="119121" y="7965"/>
                    <a:pt x="139669" y="3831"/>
                    <a:pt x="160885" y="3831"/>
                  </a:cubicBezTo>
                  <a:close/>
                  <a:moveTo>
                    <a:pt x="160885" y="1"/>
                  </a:moveTo>
                  <a:cubicBezTo>
                    <a:pt x="139121" y="1"/>
                    <a:pt x="118088" y="4256"/>
                    <a:pt x="98239" y="12645"/>
                  </a:cubicBezTo>
                  <a:cubicBezTo>
                    <a:pt x="79090" y="20731"/>
                    <a:pt x="61856" y="32311"/>
                    <a:pt x="47114" y="47114"/>
                  </a:cubicBezTo>
                  <a:cubicBezTo>
                    <a:pt x="32372" y="61886"/>
                    <a:pt x="20730" y="79090"/>
                    <a:pt x="12645" y="98239"/>
                  </a:cubicBezTo>
                  <a:cubicBezTo>
                    <a:pt x="4256" y="118088"/>
                    <a:pt x="0" y="139121"/>
                    <a:pt x="0" y="160854"/>
                  </a:cubicBezTo>
                  <a:cubicBezTo>
                    <a:pt x="0" y="182587"/>
                    <a:pt x="4256" y="203651"/>
                    <a:pt x="12645" y="223469"/>
                  </a:cubicBezTo>
                  <a:cubicBezTo>
                    <a:pt x="20730" y="242618"/>
                    <a:pt x="32341" y="259822"/>
                    <a:pt x="47114" y="274625"/>
                  </a:cubicBezTo>
                  <a:cubicBezTo>
                    <a:pt x="61886" y="289397"/>
                    <a:pt x="79120" y="300978"/>
                    <a:pt x="98270" y="309094"/>
                  </a:cubicBezTo>
                  <a:cubicBezTo>
                    <a:pt x="118088" y="317483"/>
                    <a:pt x="139152" y="321738"/>
                    <a:pt x="160885" y="321738"/>
                  </a:cubicBezTo>
                  <a:cubicBezTo>
                    <a:pt x="182618" y="321738"/>
                    <a:pt x="203652" y="317483"/>
                    <a:pt x="223500" y="309094"/>
                  </a:cubicBezTo>
                  <a:cubicBezTo>
                    <a:pt x="242649" y="300978"/>
                    <a:pt x="259884" y="289397"/>
                    <a:pt x="274626" y="274625"/>
                  </a:cubicBezTo>
                  <a:cubicBezTo>
                    <a:pt x="289367" y="259822"/>
                    <a:pt x="301009" y="242618"/>
                    <a:pt x="309094" y="223469"/>
                  </a:cubicBezTo>
                  <a:cubicBezTo>
                    <a:pt x="317483" y="203651"/>
                    <a:pt x="321739" y="182587"/>
                    <a:pt x="321739" y="160854"/>
                  </a:cubicBezTo>
                  <a:cubicBezTo>
                    <a:pt x="321739" y="139121"/>
                    <a:pt x="317483" y="118088"/>
                    <a:pt x="309094" y="98239"/>
                  </a:cubicBezTo>
                  <a:cubicBezTo>
                    <a:pt x="301009" y="79090"/>
                    <a:pt x="289398" y="61856"/>
                    <a:pt x="274626" y="47114"/>
                  </a:cubicBezTo>
                  <a:cubicBezTo>
                    <a:pt x="259853" y="32372"/>
                    <a:pt x="242649" y="20731"/>
                    <a:pt x="223500" y="12645"/>
                  </a:cubicBezTo>
                  <a:cubicBezTo>
                    <a:pt x="203652" y="4256"/>
                    <a:pt x="182618" y="1"/>
                    <a:pt x="160885" y="1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g2b3cc28cddf_0_442"/>
            <p:cNvSpPr/>
            <p:nvPr/>
          </p:nvSpPr>
          <p:spPr>
            <a:xfrm>
              <a:off x="1787525" y="-755050"/>
              <a:ext cx="6950775" cy="6951500"/>
            </a:xfrm>
            <a:custGeom>
              <a:rect b="b" l="l" r="r" t="t"/>
              <a:pathLst>
                <a:path extrusionOk="0" h="278060" w="278031">
                  <a:moveTo>
                    <a:pt x="139031" y="3800"/>
                  </a:moveTo>
                  <a:cubicBezTo>
                    <a:pt x="175141" y="3800"/>
                    <a:pt x="209123" y="17874"/>
                    <a:pt x="234656" y="43406"/>
                  </a:cubicBezTo>
                  <a:cubicBezTo>
                    <a:pt x="260188" y="68969"/>
                    <a:pt x="274231" y="102890"/>
                    <a:pt x="274231" y="139030"/>
                  </a:cubicBezTo>
                  <a:cubicBezTo>
                    <a:pt x="274231" y="175171"/>
                    <a:pt x="260188" y="209153"/>
                    <a:pt x="234656" y="234685"/>
                  </a:cubicBezTo>
                  <a:cubicBezTo>
                    <a:pt x="209093" y="260187"/>
                    <a:pt x="175110" y="274260"/>
                    <a:pt x="139031" y="274260"/>
                  </a:cubicBezTo>
                  <a:cubicBezTo>
                    <a:pt x="102921" y="274260"/>
                    <a:pt x="68969" y="260187"/>
                    <a:pt x="43406" y="234716"/>
                  </a:cubicBezTo>
                  <a:cubicBezTo>
                    <a:pt x="17904" y="209153"/>
                    <a:pt x="3831" y="175201"/>
                    <a:pt x="3831" y="139091"/>
                  </a:cubicBezTo>
                  <a:cubicBezTo>
                    <a:pt x="3831" y="102951"/>
                    <a:pt x="17904" y="68969"/>
                    <a:pt x="43406" y="43436"/>
                  </a:cubicBezTo>
                  <a:cubicBezTo>
                    <a:pt x="68969" y="17874"/>
                    <a:pt x="102921" y="3800"/>
                    <a:pt x="139031" y="3800"/>
                  </a:cubicBezTo>
                  <a:close/>
                  <a:moveTo>
                    <a:pt x="139031" y="1"/>
                  </a:moveTo>
                  <a:cubicBezTo>
                    <a:pt x="120246" y="1"/>
                    <a:pt x="102039" y="3709"/>
                    <a:pt x="84926" y="10943"/>
                  </a:cubicBezTo>
                  <a:cubicBezTo>
                    <a:pt x="68361" y="17934"/>
                    <a:pt x="53497" y="27995"/>
                    <a:pt x="40731" y="40761"/>
                  </a:cubicBezTo>
                  <a:cubicBezTo>
                    <a:pt x="27965" y="53497"/>
                    <a:pt x="17934" y="68361"/>
                    <a:pt x="10943" y="84926"/>
                  </a:cubicBezTo>
                  <a:cubicBezTo>
                    <a:pt x="3679" y="102069"/>
                    <a:pt x="1" y="120276"/>
                    <a:pt x="1" y="139030"/>
                  </a:cubicBezTo>
                  <a:cubicBezTo>
                    <a:pt x="1" y="157815"/>
                    <a:pt x="3679" y="176022"/>
                    <a:pt x="10943" y="193134"/>
                  </a:cubicBezTo>
                  <a:cubicBezTo>
                    <a:pt x="17934" y="209700"/>
                    <a:pt x="27965" y="224563"/>
                    <a:pt x="40731" y="237330"/>
                  </a:cubicBezTo>
                  <a:cubicBezTo>
                    <a:pt x="53497" y="250096"/>
                    <a:pt x="68361" y="260126"/>
                    <a:pt x="84926" y="267117"/>
                  </a:cubicBezTo>
                  <a:cubicBezTo>
                    <a:pt x="102039" y="274382"/>
                    <a:pt x="120246" y="278060"/>
                    <a:pt x="139031" y="278060"/>
                  </a:cubicBezTo>
                  <a:cubicBezTo>
                    <a:pt x="157785" y="278060"/>
                    <a:pt x="175992" y="274412"/>
                    <a:pt x="193135" y="267117"/>
                  </a:cubicBezTo>
                  <a:cubicBezTo>
                    <a:pt x="209670" y="260126"/>
                    <a:pt x="224534" y="250096"/>
                    <a:pt x="237300" y="237330"/>
                  </a:cubicBezTo>
                  <a:cubicBezTo>
                    <a:pt x="250066" y="224563"/>
                    <a:pt x="260097" y="209700"/>
                    <a:pt x="267088" y="193134"/>
                  </a:cubicBezTo>
                  <a:cubicBezTo>
                    <a:pt x="274352" y="176022"/>
                    <a:pt x="278030" y="157815"/>
                    <a:pt x="278030" y="139030"/>
                  </a:cubicBezTo>
                  <a:cubicBezTo>
                    <a:pt x="278030" y="120276"/>
                    <a:pt x="274352" y="102069"/>
                    <a:pt x="267088" y="84926"/>
                  </a:cubicBezTo>
                  <a:cubicBezTo>
                    <a:pt x="260097" y="68361"/>
                    <a:pt x="250066" y="53528"/>
                    <a:pt x="237300" y="40761"/>
                  </a:cubicBezTo>
                  <a:cubicBezTo>
                    <a:pt x="224534" y="27965"/>
                    <a:pt x="209701" y="17934"/>
                    <a:pt x="193135" y="10943"/>
                  </a:cubicBezTo>
                  <a:cubicBezTo>
                    <a:pt x="175992" y="3709"/>
                    <a:pt x="157785" y="1"/>
                    <a:pt x="139031" y="1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g2b3cc28cddf_0_442"/>
            <p:cNvSpPr/>
            <p:nvPr/>
          </p:nvSpPr>
          <p:spPr>
            <a:xfrm>
              <a:off x="2333125" y="-208675"/>
              <a:ext cx="5859575" cy="5860300"/>
            </a:xfrm>
            <a:custGeom>
              <a:rect b="b" l="l" r="r" t="t"/>
              <a:pathLst>
                <a:path extrusionOk="0" h="234412" w="234383">
                  <a:moveTo>
                    <a:pt x="117207" y="3800"/>
                  </a:moveTo>
                  <a:cubicBezTo>
                    <a:pt x="147481" y="3800"/>
                    <a:pt x="175962" y="15593"/>
                    <a:pt x="197360" y="37022"/>
                  </a:cubicBezTo>
                  <a:cubicBezTo>
                    <a:pt x="218789" y="58390"/>
                    <a:pt x="230583" y="86901"/>
                    <a:pt x="230583" y="117175"/>
                  </a:cubicBezTo>
                  <a:cubicBezTo>
                    <a:pt x="230583" y="147449"/>
                    <a:pt x="218789" y="175930"/>
                    <a:pt x="197360" y="197359"/>
                  </a:cubicBezTo>
                  <a:cubicBezTo>
                    <a:pt x="175962" y="218788"/>
                    <a:pt x="147481" y="230551"/>
                    <a:pt x="117207" y="230551"/>
                  </a:cubicBezTo>
                  <a:cubicBezTo>
                    <a:pt x="86902" y="230551"/>
                    <a:pt x="58452" y="218788"/>
                    <a:pt x="37023" y="197359"/>
                  </a:cubicBezTo>
                  <a:cubicBezTo>
                    <a:pt x="15594" y="175960"/>
                    <a:pt x="3831" y="147480"/>
                    <a:pt x="3831" y="117175"/>
                  </a:cubicBezTo>
                  <a:cubicBezTo>
                    <a:pt x="3831" y="86901"/>
                    <a:pt x="15594" y="58451"/>
                    <a:pt x="37023" y="37022"/>
                  </a:cubicBezTo>
                  <a:cubicBezTo>
                    <a:pt x="58422" y="15593"/>
                    <a:pt x="86902" y="3800"/>
                    <a:pt x="117207" y="3800"/>
                  </a:cubicBezTo>
                  <a:close/>
                  <a:moveTo>
                    <a:pt x="117207" y="0"/>
                  </a:moveTo>
                  <a:cubicBezTo>
                    <a:pt x="85899" y="0"/>
                    <a:pt x="56446" y="12189"/>
                    <a:pt x="34318" y="34347"/>
                  </a:cubicBezTo>
                  <a:cubicBezTo>
                    <a:pt x="12220" y="56506"/>
                    <a:pt x="1" y="85898"/>
                    <a:pt x="1" y="117206"/>
                  </a:cubicBezTo>
                  <a:cubicBezTo>
                    <a:pt x="1" y="148513"/>
                    <a:pt x="12159" y="177966"/>
                    <a:pt x="34318" y="200094"/>
                  </a:cubicBezTo>
                  <a:cubicBezTo>
                    <a:pt x="56476" y="222192"/>
                    <a:pt x="85899" y="234411"/>
                    <a:pt x="117207" y="234411"/>
                  </a:cubicBezTo>
                  <a:cubicBezTo>
                    <a:pt x="148514" y="234411"/>
                    <a:pt x="177907" y="222162"/>
                    <a:pt x="200065" y="200064"/>
                  </a:cubicBezTo>
                  <a:cubicBezTo>
                    <a:pt x="222224" y="177936"/>
                    <a:pt x="234382" y="148483"/>
                    <a:pt x="234382" y="117175"/>
                  </a:cubicBezTo>
                  <a:cubicBezTo>
                    <a:pt x="234382" y="85868"/>
                    <a:pt x="222224" y="56445"/>
                    <a:pt x="200065" y="34317"/>
                  </a:cubicBezTo>
                  <a:cubicBezTo>
                    <a:pt x="177907" y="12189"/>
                    <a:pt x="148514" y="0"/>
                    <a:pt x="117207" y="0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g2b3cc28cddf_0_442"/>
            <p:cNvSpPr/>
            <p:nvPr/>
          </p:nvSpPr>
          <p:spPr>
            <a:xfrm>
              <a:off x="2878750" y="336925"/>
              <a:ext cx="4768350" cy="4768325"/>
            </a:xfrm>
            <a:custGeom>
              <a:rect b="b" l="l" r="r" t="t"/>
              <a:pathLst>
                <a:path extrusionOk="0" h="190733" w="190734">
                  <a:moveTo>
                    <a:pt x="95382" y="3800"/>
                  </a:moveTo>
                  <a:cubicBezTo>
                    <a:pt x="119850" y="3800"/>
                    <a:pt x="142829" y="13344"/>
                    <a:pt x="160125" y="30609"/>
                  </a:cubicBezTo>
                  <a:cubicBezTo>
                    <a:pt x="177389" y="47904"/>
                    <a:pt x="186934" y="70883"/>
                    <a:pt x="186934" y="95351"/>
                  </a:cubicBezTo>
                  <a:cubicBezTo>
                    <a:pt x="186934" y="119820"/>
                    <a:pt x="177389" y="142799"/>
                    <a:pt x="160125" y="160094"/>
                  </a:cubicBezTo>
                  <a:cubicBezTo>
                    <a:pt x="142829" y="177389"/>
                    <a:pt x="119850" y="186933"/>
                    <a:pt x="95382" y="186933"/>
                  </a:cubicBezTo>
                  <a:cubicBezTo>
                    <a:pt x="70913" y="186933"/>
                    <a:pt x="47904" y="177389"/>
                    <a:pt x="30639" y="160094"/>
                  </a:cubicBezTo>
                  <a:cubicBezTo>
                    <a:pt x="13344" y="142829"/>
                    <a:pt x="3800" y="119789"/>
                    <a:pt x="3800" y="95351"/>
                  </a:cubicBezTo>
                  <a:cubicBezTo>
                    <a:pt x="3800" y="70944"/>
                    <a:pt x="13344" y="47904"/>
                    <a:pt x="30639" y="30609"/>
                  </a:cubicBezTo>
                  <a:cubicBezTo>
                    <a:pt x="47904" y="13344"/>
                    <a:pt x="70913" y="3800"/>
                    <a:pt x="95382" y="3800"/>
                  </a:cubicBezTo>
                  <a:close/>
                  <a:moveTo>
                    <a:pt x="95382" y="0"/>
                  </a:moveTo>
                  <a:cubicBezTo>
                    <a:pt x="69910" y="0"/>
                    <a:pt x="45928" y="9909"/>
                    <a:pt x="27934" y="27934"/>
                  </a:cubicBezTo>
                  <a:cubicBezTo>
                    <a:pt x="9909" y="45928"/>
                    <a:pt x="0" y="69880"/>
                    <a:pt x="0" y="95351"/>
                  </a:cubicBezTo>
                  <a:cubicBezTo>
                    <a:pt x="0" y="120853"/>
                    <a:pt x="9909" y="144805"/>
                    <a:pt x="27934" y="162799"/>
                  </a:cubicBezTo>
                  <a:cubicBezTo>
                    <a:pt x="45928" y="180793"/>
                    <a:pt x="69910" y="190733"/>
                    <a:pt x="95382" y="190733"/>
                  </a:cubicBezTo>
                  <a:cubicBezTo>
                    <a:pt x="120853" y="190733"/>
                    <a:pt x="144805" y="180793"/>
                    <a:pt x="162799" y="162799"/>
                  </a:cubicBezTo>
                  <a:cubicBezTo>
                    <a:pt x="180824" y="144805"/>
                    <a:pt x="190733" y="120823"/>
                    <a:pt x="190733" y="95351"/>
                  </a:cubicBezTo>
                  <a:cubicBezTo>
                    <a:pt x="190733" y="69910"/>
                    <a:pt x="180824" y="45928"/>
                    <a:pt x="162799" y="27934"/>
                  </a:cubicBezTo>
                  <a:cubicBezTo>
                    <a:pt x="144805" y="9909"/>
                    <a:pt x="120823" y="0"/>
                    <a:pt x="95382" y="0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g2b3cc28cddf_0_442"/>
            <p:cNvSpPr/>
            <p:nvPr/>
          </p:nvSpPr>
          <p:spPr>
            <a:xfrm>
              <a:off x="3425100" y="883275"/>
              <a:ext cx="3675625" cy="3675625"/>
            </a:xfrm>
            <a:custGeom>
              <a:rect b="b" l="l" r="r" t="t"/>
              <a:pathLst>
                <a:path extrusionOk="0" h="147025" w="147025">
                  <a:moveTo>
                    <a:pt x="73528" y="3800"/>
                  </a:moveTo>
                  <a:cubicBezTo>
                    <a:pt x="111978" y="3800"/>
                    <a:pt x="143225" y="35047"/>
                    <a:pt x="143225" y="73497"/>
                  </a:cubicBezTo>
                  <a:cubicBezTo>
                    <a:pt x="143225" y="111948"/>
                    <a:pt x="111978" y="143225"/>
                    <a:pt x="73528" y="143225"/>
                  </a:cubicBezTo>
                  <a:cubicBezTo>
                    <a:pt x="35077" y="143225"/>
                    <a:pt x="3800" y="111948"/>
                    <a:pt x="3800" y="73497"/>
                  </a:cubicBezTo>
                  <a:cubicBezTo>
                    <a:pt x="3800" y="35047"/>
                    <a:pt x="35077" y="3800"/>
                    <a:pt x="73528" y="3800"/>
                  </a:cubicBezTo>
                  <a:close/>
                  <a:moveTo>
                    <a:pt x="73528" y="1"/>
                  </a:moveTo>
                  <a:cubicBezTo>
                    <a:pt x="32980" y="1"/>
                    <a:pt x="1" y="32950"/>
                    <a:pt x="1" y="73497"/>
                  </a:cubicBezTo>
                  <a:cubicBezTo>
                    <a:pt x="1" y="114045"/>
                    <a:pt x="32980" y="147024"/>
                    <a:pt x="73528" y="147024"/>
                  </a:cubicBezTo>
                  <a:cubicBezTo>
                    <a:pt x="114045" y="147024"/>
                    <a:pt x="147025" y="114045"/>
                    <a:pt x="147025" y="73497"/>
                  </a:cubicBezTo>
                  <a:cubicBezTo>
                    <a:pt x="147025" y="32950"/>
                    <a:pt x="114045" y="1"/>
                    <a:pt x="73528" y="1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g2b3cc28cddf_0_442"/>
            <p:cNvSpPr/>
            <p:nvPr/>
          </p:nvSpPr>
          <p:spPr>
            <a:xfrm>
              <a:off x="3971475" y="1430400"/>
              <a:ext cx="2583650" cy="2583650"/>
            </a:xfrm>
            <a:custGeom>
              <a:rect b="b" l="l" r="r" t="t"/>
              <a:pathLst>
                <a:path extrusionOk="0" h="103346" w="103346">
                  <a:moveTo>
                    <a:pt x="51673" y="3739"/>
                  </a:moveTo>
                  <a:cubicBezTo>
                    <a:pt x="78056" y="3739"/>
                    <a:pt x="99546" y="25199"/>
                    <a:pt x="99546" y="51612"/>
                  </a:cubicBezTo>
                  <a:cubicBezTo>
                    <a:pt x="99546" y="78026"/>
                    <a:pt x="78056" y="99485"/>
                    <a:pt x="51673" y="99485"/>
                  </a:cubicBezTo>
                  <a:cubicBezTo>
                    <a:pt x="25259" y="99485"/>
                    <a:pt x="3800" y="78026"/>
                    <a:pt x="3800" y="51612"/>
                  </a:cubicBezTo>
                  <a:cubicBezTo>
                    <a:pt x="3800" y="25229"/>
                    <a:pt x="25259" y="3739"/>
                    <a:pt x="51673" y="3739"/>
                  </a:cubicBezTo>
                  <a:close/>
                  <a:moveTo>
                    <a:pt x="51673" y="1"/>
                  </a:moveTo>
                  <a:cubicBezTo>
                    <a:pt x="23162" y="1"/>
                    <a:pt x="0" y="23162"/>
                    <a:pt x="0" y="51673"/>
                  </a:cubicBezTo>
                  <a:cubicBezTo>
                    <a:pt x="0" y="80154"/>
                    <a:pt x="23162" y="103346"/>
                    <a:pt x="51673" y="103346"/>
                  </a:cubicBezTo>
                  <a:cubicBezTo>
                    <a:pt x="80154" y="103346"/>
                    <a:pt x="103345" y="80154"/>
                    <a:pt x="103345" y="51673"/>
                  </a:cubicBezTo>
                  <a:cubicBezTo>
                    <a:pt x="103345" y="23162"/>
                    <a:pt x="80154" y="1"/>
                    <a:pt x="51673" y="1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g2b3cc28cddf_0_442"/>
            <p:cNvSpPr/>
            <p:nvPr/>
          </p:nvSpPr>
          <p:spPr>
            <a:xfrm>
              <a:off x="4516300" y="1974475"/>
              <a:ext cx="1493225" cy="1493225"/>
            </a:xfrm>
            <a:custGeom>
              <a:rect b="b" l="l" r="r" t="t"/>
              <a:pathLst>
                <a:path extrusionOk="0" h="59729" w="59729">
                  <a:moveTo>
                    <a:pt x="29880" y="3800"/>
                  </a:moveTo>
                  <a:cubicBezTo>
                    <a:pt x="44227" y="3800"/>
                    <a:pt x="55929" y="15503"/>
                    <a:pt x="55929" y="29849"/>
                  </a:cubicBezTo>
                  <a:cubicBezTo>
                    <a:pt x="55929" y="44226"/>
                    <a:pt x="44227" y="55929"/>
                    <a:pt x="29880" y="55929"/>
                  </a:cubicBezTo>
                  <a:cubicBezTo>
                    <a:pt x="15503" y="55929"/>
                    <a:pt x="3800" y="44226"/>
                    <a:pt x="3800" y="29849"/>
                  </a:cubicBezTo>
                  <a:cubicBezTo>
                    <a:pt x="3800" y="15503"/>
                    <a:pt x="15503" y="3800"/>
                    <a:pt x="29880" y="3800"/>
                  </a:cubicBezTo>
                  <a:close/>
                  <a:moveTo>
                    <a:pt x="29880" y="1"/>
                  </a:moveTo>
                  <a:cubicBezTo>
                    <a:pt x="13405" y="1"/>
                    <a:pt x="1" y="13405"/>
                    <a:pt x="1" y="29849"/>
                  </a:cubicBezTo>
                  <a:cubicBezTo>
                    <a:pt x="1" y="46324"/>
                    <a:pt x="13405" y="59728"/>
                    <a:pt x="29880" y="59728"/>
                  </a:cubicBezTo>
                  <a:cubicBezTo>
                    <a:pt x="46354" y="59728"/>
                    <a:pt x="59728" y="46324"/>
                    <a:pt x="59728" y="29849"/>
                  </a:cubicBezTo>
                  <a:cubicBezTo>
                    <a:pt x="59728" y="13405"/>
                    <a:pt x="46324" y="1"/>
                    <a:pt x="29880" y="1"/>
                  </a:cubicBezTo>
                  <a:close/>
                </a:path>
              </a:pathLst>
            </a:custGeom>
            <a:solidFill>
              <a:srgbClr val="201A4A">
                <a:alpha val="172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" name="Google Shape;111;g2b3cc28cddf_0_442"/>
          <p:cNvGrpSpPr/>
          <p:nvPr/>
        </p:nvGrpSpPr>
        <p:grpSpPr>
          <a:xfrm>
            <a:off x="194837" y="164743"/>
            <a:ext cx="8803210" cy="4879931"/>
            <a:chOff x="194837" y="164743"/>
            <a:chExt cx="8803210" cy="4879931"/>
          </a:xfrm>
        </p:grpSpPr>
        <p:sp>
          <p:nvSpPr>
            <p:cNvPr id="112" name="Google Shape;112;g2b3cc28cddf_0_442"/>
            <p:cNvSpPr/>
            <p:nvPr/>
          </p:nvSpPr>
          <p:spPr>
            <a:xfrm>
              <a:off x="8913238" y="164743"/>
              <a:ext cx="84809" cy="85748"/>
            </a:xfrm>
            <a:custGeom>
              <a:rect b="b" l="l" r="r" t="t"/>
              <a:pathLst>
                <a:path extrusionOk="0" h="3104" w="3070">
                  <a:moveTo>
                    <a:pt x="1535" y="1"/>
                  </a:moveTo>
                  <a:cubicBezTo>
                    <a:pt x="701" y="1"/>
                    <a:pt x="1" y="701"/>
                    <a:pt x="1" y="1535"/>
                  </a:cubicBezTo>
                  <a:cubicBezTo>
                    <a:pt x="1" y="2369"/>
                    <a:pt x="701" y="3103"/>
                    <a:pt x="1535" y="3103"/>
                  </a:cubicBezTo>
                  <a:cubicBezTo>
                    <a:pt x="2369" y="3103"/>
                    <a:pt x="3070" y="2369"/>
                    <a:pt x="3070" y="1535"/>
                  </a:cubicBezTo>
                  <a:cubicBezTo>
                    <a:pt x="3070" y="701"/>
                    <a:pt x="2369" y="1"/>
                    <a:pt x="1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3" name="Google Shape;113;g2b3cc28cddf_0_442"/>
            <p:cNvGrpSpPr/>
            <p:nvPr/>
          </p:nvGrpSpPr>
          <p:grpSpPr>
            <a:xfrm rot="5400000">
              <a:off x="887952" y="4372134"/>
              <a:ext cx="232368" cy="973684"/>
              <a:chOff x="6656577" y="3252597"/>
              <a:chExt cx="232368" cy="973684"/>
            </a:xfrm>
          </p:grpSpPr>
          <p:sp>
            <p:nvSpPr>
              <p:cNvPr id="114" name="Google Shape;114;g2b3cc28cddf_0_442"/>
              <p:cNvSpPr/>
              <p:nvPr/>
            </p:nvSpPr>
            <p:spPr>
              <a:xfrm>
                <a:off x="6797232" y="325259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9"/>
                    </a:cubicBezTo>
                    <a:cubicBezTo>
                      <a:pt x="0" y="3069"/>
                      <a:pt x="901" y="3937"/>
                      <a:pt x="1968" y="3937"/>
                    </a:cubicBezTo>
                    <a:cubicBezTo>
                      <a:pt x="3069" y="3937"/>
                      <a:pt x="3936" y="3069"/>
                      <a:pt x="3936" y="1969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g2b3cc28cddf_0_442"/>
              <p:cNvSpPr/>
              <p:nvPr/>
            </p:nvSpPr>
            <p:spPr>
              <a:xfrm>
                <a:off x="6797232" y="3434438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69" y="3936"/>
                      <a:pt x="3936" y="3036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g2b3cc28cddf_0_442"/>
              <p:cNvSpPr/>
              <p:nvPr/>
            </p:nvSpPr>
            <p:spPr>
              <a:xfrm>
                <a:off x="6797232" y="361704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69" y="3936"/>
                      <a:pt x="3936" y="3036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g2b3cc28cddf_0_442"/>
              <p:cNvSpPr/>
              <p:nvPr/>
            </p:nvSpPr>
            <p:spPr>
              <a:xfrm>
                <a:off x="6656577" y="325259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9"/>
                    </a:cubicBezTo>
                    <a:cubicBezTo>
                      <a:pt x="0" y="3069"/>
                      <a:pt x="901" y="3937"/>
                      <a:pt x="1968" y="3937"/>
                    </a:cubicBezTo>
                    <a:cubicBezTo>
                      <a:pt x="3036" y="3937"/>
                      <a:pt x="3937" y="3069"/>
                      <a:pt x="3937" y="1969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g2b3cc28cddf_0_442"/>
              <p:cNvSpPr/>
              <p:nvPr/>
            </p:nvSpPr>
            <p:spPr>
              <a:xfrm>
                <a:off x="6656577" y="3434438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36" y="3936"/>
                      <a:pt x="3937" y="3036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g2b3cc28cddf_0_442"/>
              <p:cNvSpPr/>
              <p:nvPr/>
            </p:nvSpPr>
            <p:spPr>
              <a:xfrm>
                <a:off x="6656577" y="361704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36" y="3936"/>
                      <a:pt x="3937" y="3036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g2b3cc28cddf_0_442"/>
              <p:cNvSpPr/>
              <p:nvPr/>
            </p:nvSpPr>
            <p:spPr>
              <a:xfrm>
                <a:off x="6797232" y="3769350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69"/>
                      <a:pt x="901" y="3936"/>
                      <a:pt x="1968" y="3936"/>
                    </a:cubicBezTo>
                    <a:cubicBezTo>
                      <a:pt x="3069" y="3936"/>
                      <a:pt x="3936" y="3069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g2b3cc28cddf_0_442"/>
              <p:cNvSpPr/>
              <p:nvPr/>
            </p:nvSpPr>
            <p:spPr>
              <a:xfrm>
                <a:off x="6797232" y="3951936"/>
                <a:ext cx="91712" cy="91736"/>
              </a:xfrm>
              <a:custGeom>
                <a:rect b="b" l="l" r="r" t="t"/>
                <a:pathLst>
                  <a:path extrusionOk="0" h="3938" w="3937">
                    <a:moveTo>
                      <a:pt x="1968" y="1"/>
                    </a:moveTo>
                    <a:cubicBezTo>
                      <a:pt x="901" y="1"/>
                      <a:pt x="0" y="902"/>
                      <a:pt x="0" y="1969"/>
                    </a:cubicBezTo>
                    <a:cubicBezTo>
                      <a:pt x="0" y="3070"/>
                      <a:pt x="901" y="3937"/>
                      <a:pt x="1968" y="3937"/>
                    </a:cubicBezTo>
                    <a:cubicBezTo>
                      <a:pt x="3069" y="3937"/>
                      <a:pt x="3936" y="3070"/>
                      <a:pt x="3936" y="1969"/>
                    </a:cubicBezTo>
                    <a:cubicBezTo>
                      <a:pt x="3936" y="902"/>
                      <a:pt x="3069" y="1"/>
                      <a:pt x="1968" y="1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g2b3cc28cddf_0_442"/>
              <p:cNvSpPr/>
              <p:nvPr/>
            </p:nvSpPr>
            <p:spPr>
              <a:xfrm>
                <a:off x="6798001" y="4135338"/>
                <a:ext cx="90944" cy="90944"/>
              </a:xfrm>
              <a:custGeom>
                <a:rect b="b" l="l" r="r" t="t"/>
                <a:pathLst>
                  <a:path extrusionOk="0" h="3904" w="3904">
                    <a:moveTo>
                      <a:pt x="1935" y="0"/>
                    </a:moveTo>
                    <a:cubicBezTo>
                      <a:pt x="868" y="0"/>
                      <a:pt x="0" y="868"/>
                      <a:pt x="0" y="1935"/>
                    </a:cubicBezTo>
                    <a:cubicBezTo>
                      <a:pt x="0" y="3036"/>
                      <a:pt x="868" y="3903"/>
                      <a:pt x="1935" y="3903"/>
                    </a:cubicBezTo>
                    <a:cubicBezTo>
                      <a:pt x="3036" y="3903"/>
                      <a:pt x="3903" y="3036"/>
                      <a:pt x="3903" y="1935"/>
                    </a:cubicBezTo>
                    <a:cubicBezTo>
                      <a:pt x="3903" y="868"/>
                      <a:pt x="3036" y="0"/>
                      <a:pt x="1935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g2b3cc28cddf_0_442"/>
              <p:cNvSpPr/>
              <p:nvPr/>
            </p:nvSpPr>
            <p:spPr>
              <a:xfrm>
                <a:off x="6656577" y="3769350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69"/>
                      <a:pt x="901" y="3936"/>
                      <a:pt x="1968" y="3936"/>
                    </a:cubicBezTo>
                    <a:cubicBezTo>
                      <a:pt x="3036" y="3936"/>
                      <a:pt x="3937" y="3069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g2b3cc28cddf_0_442"/>
              <p:cNvSpPr/>
              <p:nvPr/>
            </p:nvSpPr>
            <p:spPr>
              <a:xfrm>
                <a:off x="6656577" y="3951936"/>
                <a:ext cx="91712" cy="91736"/>
              </a:xfrm>
              <a:custGeom>
                <a:rect b="b" l="l" r="r" t="t"/>
                <a:pathLst>
                  <a:path extrusionOk="0" h="3938" w="3937">
                    <a:moveTo>
                      <a:pt x="1968" y="1"/>
                    </a:moveTo>
                    <a:cubicBezTo>
                      <a:pt x="901" y="1"/>
                      <a:pt x="0" y="902"/>
                      <a:pt x="0" y="1969"/>
                    </a:cubicBezTo>
                    <a:cubicBezTo>
                      <a:pt x="0" y="3070"/>
                      <a:pt x="901" y="3937"/>
                      <a:pt x="1968" y="3937"/>
                    </a:cubicBezTo>
                    <a:cubicBezTo>
                      <a:pt x="3036" y="3937"/>
                      <a:pt x="3937" y="3070"/>
                      <a:pt x="3937" y="1969"/>
                    </a:cubicBezTo>
                    <a:cubicBezTo>
                      <a:pt x="3937" y="902"/>
                      <a:pt x="3036" y="1"/>
                      <a:pt x="1968" y="1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g2b3cc28cddf_0_442"/>
              <p:cNvSpPr/>
              <p:nvPr/>
            </p:nvSpPr>
            <p:spPr>
              <a:xfrm>
                <a:off x="6656577" y="4135338"/>
                <a:ext cx="91712" cy="90944"/>
              </a:xfrm>
              <a:custGeom>
                <a:rect b="b" l="l" r="r" t="t"/>
                <a:pathLst>
                  <a:path extrusionOk="0" h="3904" w="3937">
                    <a:moveTo>
                      <a:pt x="1968" y="0"/>
                    </a:moveTo>
                    <a:cubicBezTo>
                      <a:pt x="901" y="0"/>
                      <a:pt x="0" y="868"/>
                      <a:pt x="0" y="1935"/>
                    </a:cubicBezTo>
                    <a:cubicBezTo>
                      <a:pt x="0" y="3036"/>
                      <a:pt x="868" y="3903"/>
                      <a:pt x="1968" y="3903"/>
                    </a:cubicBezTo>
                    <a:cubicBezTo>
                      <a:pt x="3069" y="3903"/>
                      <a:pt x="3937" y="3036"/>
                      <a:pt x="3937" y="1935"/>
                    </a:cubicBezTo>
                    <a:cubicBezTo>
                      <a:pt x="3937" y="868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6" name="Google Shape;126;g2b3cc28cddf_0_442"/>
            <p:cNvGrpSpPr/>
            <p:nvPr/>
          </p:nvGrpSpPr>
          <p:grpSpPr>
            <a:xfrm>
              <a:off x="194837" y="1474124"/>
              <a:ext cx="609540" cy="583574"/>
              <a:chOff x="3105300" y="593625"/>
              <a:chExt cx="256800" cy="245850"/>
            </a:xfrm>
          </p:grpSpPr>
          <p:sp>
            <p:nvSpPr>
              <p:cNvPr id="127" name="Google Shape;127;g2b3cc28cddf_0_442"/>
              <p:cNvSpPr/>
              <p:nvPr/>
            </p:nvSpPr>
            <p:spPr>
              <a:xfrm>
                <a:off x="3130975" y="695850"/>
                <a:ext cx="109875" cy="109875"/>
              </a:xfrm>
              <a:custGeom>
                <a:rect b="b" l="l" r="r" t="t"/>
                <a:pathLst>
                  <a:path extrusionOk="0" h="4395" w="4395">
                    <a:moveTo>
                      <a:pt x="1" y="1"/>
                    </a:moveTo>
                    <a:lnTo>
                      <a:pt x="1" y="4394"/>
                    </a:lnTo>
                    <a:lnTo>
                      <a:pt x="4394" y="4394"/>
                    </a:lnTo>
                    <a:lnTo>
                      <a:pt x="4394" y="1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g2b3cc28cddf_0_442"/>
              <p:cNvSpPr/>
              <p:nvPr/>
            </p:nvSpPr>
            <p:spPr>
              <a:xfrm>
                <a:off x="3202300" y="765275"/>
                <a:ext cx="74200" cy="74200"/>
              </a:xfrm>
              <a:custGeom>
                <a:rect b="b" l="l" r="r" t="t"/>
                <a:pathLst>
                  <a:path extrusionOk="0" h="2968" w="2968">
                    <a:moveTo>
                      <a:pt x="1" y="1"/>
                    </a:moveTo>
                    <a:lnTo>
                      <a:pt x="1" y="2968"/>
                    </a:lnTo>
                    <a:lnTo>
                      <a:pt x="2968" y="2968"/>
                    </a:lnTo>
                    <a:lnTo>
                      <a:pt x="2968" y="1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g2b3cc28cddf_0_442"/>
              <p:cNvSpPr/>
              <p:nvPr/>
            </p:nvSpPr>
            <p:spPr>
              <a:xfrm>
                <a:off x="3293125" y="652575"/>
                <a:ext cx="68975" cy="68975"/>
              </a:xfrm>
              <a:custGeom>
                <a:rect b="b" l="l" r="r" t="t"/>
                <a:pathLst>
                  <a:path extrusionOk="0" h="2759" w="2759">
                    <a:moveTo>
                      <a:pt x="1" y="1"/>
                    </a:moveTo>
                    <a:lnTo>
                      <a:pt x="1" y="2759"/>
                    </a:lnTo>
                    <a:lnTo>
                      <a:pt x="2759" y="2759"/>
                    </a:lnTo>
                    <a:lnTo>
                      <a:pt x="2759" y="1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g2b3cc28cddf_0_442"/>
              <p:cNvSpPr/>
              <p:nvPr/>
            </p:nvSpPr>
            <p:spPr>
              <a:xfrm>
                <a:off x="3105300" y="593625"/>
                <a:ext cx="35675" cy="35675"/>
              </a:xfrm>
              <a:custGeom>
                <a:rect b="b" l="l" r="r" t="t"/>
                <a:pathLst>
                  <a:path extrusionOk="0" h="1427" w="1427">
                    <a:moveTo>
                      <a:pt x="0" y="0"/>
                    </a:moveTo>
                    <a:lnTo>
                      <a:pt x="0" y="1427"/>
                    </a:lnTo>
                    <a:lnTo>
                      <a:pt x="1427" y="1427"/>
                    </a:lnTo>
                    <a:lnTo>
                      <a:pt x="1427" y="0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1" name="Google Shape;131;g2b3cc28cddf_0_442"/>
            <p:cNvGrpSpPr/>
            <p:nvPr/>
          </p:nvGrpSpPr>
          <p:grpSpPr>
            <a:xfrm>
              <a:off x="6400103" y="4403577"/>
              <a:ext cx="631910" cy="457789"/>
              <a:chOff x="855125" y="679497"/>
              <a:chExt cx="254310" cy="184228"/>
            </a:xfrm>
          </p:grpSpPr>
          <p:sp>
            <p:nvSpPr>
              <p:cNvPr id="132" name="Google Shape;132;g2b3cc28cddf_0_442"/>
              <p:cNvSpPr/>
              <p:nvPr/>
            </p:nvSpPr>
            <p:spPr>
              <a:xfrm>
                <a:off x="1052335" y="679497"/>
                <a:ext cx="57100" cy="57100"/>
              </a:xfrm>
              <a:custGeom>
                <a:rect b="b" l="l" r="r" t="t"/>
                <a:pathLst>
                  <a:path extrusionOk="0" h="2284" w="2284">
                    <a:moveTo>
                      <a:pt x="1" y="1"/>
                    </a:moveTo>
                    <a:lnTo>
                      <a:pt x="1" y="2283"/>
                    </a:lnTo>
                    <a:lnTo>
                      <a:pt x="2283" y="2283"/>
                    </a:lnTo>
                    <a:lnTo>
                      <a:pt x="2283" y="1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g2b3cc28cddf_0_442"/>
              <p:cNvSpPr/>
              <p:nvPr/>
            </p:nvSpPr>
            <p:spPr>
              <a:xfrm>
                <a:off x="855125" y="730100"/>
                <a:ext cx="103700" cy="104150"/>
              </a:xfrm>
              <a:custGeom>
                <a:rect b="b" l="l" r="r" t="t"/>
                <a:pathLst>
                  <a:path extrusionOk="0" h="4166" w="4148">
                    <a:moveTo>
                      <a:pt x="1" y="0"/>
                    </a:moveTo>
                    <a:lnTo>
                      <a:pt x="1" y="4166"/>
                    </a:lnTo>
                    <a:lnTo>
                      <a:pt x="4147" y="4166"/>
                    </a:lnTo>
                    <a:lnTo>
                      <a:pt x="4147" y="0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g2b3cc28cddf_0_442"/>
              <p:cNvSpPr/>
              <p:nvPr/>
            </p:nvSpPr>
            <p:spPr>
              <a:xfrm>
                <a:off x="917425" y="792375"/>
                <a:ext cx="71350" cy="71350"/>
              </a:xfrm>
              <a:custGeom>
                <a:rect b="b" l="l" r="r" t="t"/>
                <a:pathLst>
                  <a:path extrusionOk="0" h="2854" w="2854">
                    <a:moveTo>
                      <a:pt x="1" y="1"/>
                    </a:moveTo>
                    <a:lnTo>
                      <a:pt x="1" y="2854"/>
                    </a:lnTo>
                    <a:lnTo>
                      <a:pt x="2854" y="2854"/>
                    </a:lnTo>
                    <a:lnTo>
                      <a:pt x="2854" y="1"/>
                    </a:lnTo>
                    <a:close/>
                  </a:path>
                </a:pathLst>
              </a:custGeom>
              <a:solidFill>
                <a:srgbClr val="FFFFFF">
                  <a:alpha val="31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5" name="Google Shape;135;g2b3cc28cddf_0_442"/>
            <p:cNvGrpSpPr/>
            <p:nvPr/>
          </p:nvGrpSpPr>
          <p:grpSpPr>
            <a:xfrm>
              <a:off x="720035" y="350304"/>
              <a:ext cx="518269" cy="328105"/>
              <a:chOff x="783960" y="4261704"/>
              <a:chExt cx="518269" cy="328105"/>
            </a:xfrm>
          </p:grpSpPr>
          <p:sp>
            <p:nvSpPr>
              <p:cNvPr id="136" name="Google Shape;136;g2b3cc28cddf_0_442"/>
              <p:cNvSpPr/>
              <p:nvPr/>
            </p:nvSpPr>
            <p:spPr>
              <a:xfrm>
                <a:off x="1072397" y="4333585"/>
                <a:ext cx="69145" cy="69145"/>
              </a:xfrm>
              <a:custGeom>
                <a:rect b="b" l="l" r="r" t="t"/>
                <a:pathLst>
                  <a:path extrusionOk="0" h="2503" w="2503">
                    <a:moveTo>
                      <a:pt x="1234" y="1"/>
                    </a:moveTo>
                    <a:cubicBezTo>
                      <a:pt x="534" y="1"/>
                      <a:pt x="0" y="535"/>
                      <a:pt x="0" y="1268"/>
                    </a:cubicBezTo>
                    <a:cubicBezTo>
                      <a:pt x="0" y="1969"/>
                      <a:pt x="534" y="2503"/>
                      <a:pt x="1234" y="2503"/>
                    </a:cubicBezTo>
                    <a:cubicBezTo>
                      <a:pt x="1968" y="2503"/>
                      <a:pt x="2502" y="1969"/>
                      <a:pt x="2502" y="1268"/>
                    </a:cubicBezTo>
                    <a:cubicBezTo>
                      <a:pt x="2502" y="601"/>
                      <a:pt x="1902" y="1"/>
                      <a:pt x="1234" y="1"/>
                    </a:cubicBezTo>
                    <a:close/>
                  </a:path>
                </a:pathLst>
              </a:custGeom>
              <a:solidFill>
                <a:srgbClr val="B6F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37" name="Google Shape;137;g2b3cc28cddf_0_442"/>
              <p:cNvGrpSpPr/>
              <p:nvPr/>
            </p:nvGrpSpPr>
            <p:grpSpPr>
              <a:xfrm>
                <a:off x="783960" y="4261704"/>
                <a:ext cx="518269" cy="328105"/>
                <a:chOff x="783960" y="4261704"/>
                <a:chExt cx="518269" cy="328105"/>
              </a:xfrm>
            </p:grpSpPr>
            <p:sp>
              <p:nvSpPr>
                <p:cNvPr id="138" name="Google Shape;138;g2b3cc28cddf_0_442"/>
                <p:cNvSpPr/>
                <p:nvPr/>
              </p:nvSpPr>
              <p:spPr>
                <a:xfrm>
                  <a:off x="1216509" y="4325297"/>
                  <a:ext cx="85720" cy="85720"/>
                </a:xfrm>
                <a:custGeom>
                  <a:rect b="b" l="l" r="r" t="t"/>
                  <a:pathLst>
                    <a:path extrusionOk="0" h="3103" w="3103">
                      <a:moveTo>
                        <a:pt x="1534" y="601"/>
                      </a:moveTo>
                      <a:cubicBezTo>
                        <a:pt x="2035" y="601"/>
                        <a:pt x="2502" y="1001"/>
                        <a:pt x="2502" y="1568"/>
                      </a:cubicBezTo>
                      <a:cubicBezTo>
                        <a:pt x="2502" y="2102"/>
                        <a:pt x="2102" y="2502"/>
                        <a:pt x="1534" y="2502"/>
                      </a:cubicBezTo>
                      <a:cubicBezTo>
                        <a:pt x="1001" y="2502"/>
                        <a:pt x="600" y="2102"/>
                        <a:pt x="600" y="1568"/>
                      </a:cubicBezTo>
                      <a:cubicBezTo>
                        <a:pt x="600" y="1001"/>
                        <a:pt x="1001" y="601"/>
                        <a:pt x="1534" y="601"/>
                      </a:cubicBezTo>
                      <a:close/>
                      <a:moveTo>
                        <a:pt x="1534" y="1"/>
                      </a:moveTo>
                      <a:cubicBezTo>
                        <a:pt x="701" y="1"/>
                        <a:pt x="0" y="734"/>
                        <a:pt x="0" y="1568"/>
                      </a:cubicBezTo>
                      <a:cubicBezTo>
                        <a:pt x="0" y="2402"/>
                        <a:pt x="701" y="3103"/>
                        <a:pt x="1534" y="3103"/>
                      </a:cubicBezTo>
                      <a:cubicBezTo>
                        <a:pt x="2368" y="3103"/>
                        <a:pt x="3036" y="2436"/>
                        <a:pt x="3102" y="1568"/>
                      </a:cubicBezTo>
                      <a:cubicBezTo>
                        <a:pt x="3102" y="734"/>
                        <a:pt x="2368" y="1"/>
                        <a:pt x="1534" y="1"/>
                      </a:cubicBezTo>
                      <a:close/>
                    </a:path>
                  </a:pathLst>
                </a:custGeom>
                <a:solidFill>
                  <a:srgbClr val="B6F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9" name="Google Shape;139;g2b3cc28cddf_0_442"/>
                <p:cNvSpPr/>
                <p:nvPr/>
              </p:nvSpPr>
              <p:spPr>
                <a:xfrm>
                  <a:off x="1057995" y="4504061"/>
                  <a:ext cx="84809" cy="85748"/>
                </a:xfrm>
                <a:custGeom>
                  <a:rect b="b" l="l" r="r" t="t"/>
                  <a:pathLst>
                    <a:path extrusionOk="0" h="3104" w="3070">
                      <a:moveTo>
                        <a:pt x="1535" y="601"/>
                      </a:moveTo>
                      <a:cubicBezTo>
                        <a:pt x="2069" y="601"/>
                        <a:pt x="2536" y="1035"/>
                        <a:pt x="2502" y="1535"/>
                      </a:cubicBezTo>
                      <a:cubicBezTo>
                        <a:pt x="2502" y="2069"/>
                        <a:pt x="2069" y="2503"/>
                        <a:pt x="1535" y="2503"/>
                      </a:cubicBezTo>
                      <a:cubicBezTo>
                        <a:pt x="1001" y="2503"/>
                        <a:pt x="568" y="2069"/>
                        <a:pt x="568" y="1535"/>
                      </a:cubicBezTo>
                      <a:cubicBezTo>
                        <a:pt x="568" y="1002"/>
                        <a:pt x="1001" y="601"/>
                        <a:pt x="1535" y="601"/>
                      </a:cubicBezTo>
                      <a:close/>
                      <a:moveTo>
                        <a:pt x="1535" y="1"/>
                      </a:moveTo>
                      <a:cubicBezTo>
                        <a:pt x="701" y="1"/>
                        <a:pt x="1" y="701"/>
                        <a:pt x="1" y="1535"/>
                      </a:cubicBezTo>
                      <a:cubicBezTo>
                        <a:pt x="1" y="2369"/>
                        <a:pt x="701" y="3103"/>
                        <a:pt x="1535" y="3103"/>
                      </a:cubicBezTo>
                      <a:cubicBezTo>
                        <a:pt x="2402" y="3103"/>
                        <a:pt x="3069" y="2369"/>
                        <a:pt x="3069" y="1535"/>
                      </a:cubicBezTo>
                      <a:cubicBezTo>
                        <a:pt x="3069" y="701"/>
                        <a:pt x="2369" y="1"/>
                        <a:pt x="1535" y="1"/>
                      </a:cubicBezTo>
                      <a:close/>
                    </a:path>
                  </a:pathLst>
                </a:custGeom>
                <a:solidFill>
                  <a:srgbClr val="B6F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0" name="Google Shape;140;g2b3cc28cddf_0_442"/>
                <p:cNvSpPr/>
                <p:nvPr/>
              </p:nvSpPr>
              <p:spPr>
                <a:xfrm>
                  <a:off x="883495" y="4261704"/>
                  <a:ext cx="15691" cy="213818"/>
                </a:xfrm>
                <a:custGeom>
                  <a:rect b="b" l="l" r="r" t="t"/>
                  <a:pathLst>
                    <a:path extrusionOk="0" h="7740" w="568">
                      <a:moveTo>
                        <a:pt x="300" y="1"/>
                      </a:moveTo>
                      <a:cubicBezTo>
                        <a:pt x="133" y="1"/>
                        <a:pt x="0" y="134"/>
                        <a:pt x="0" y="301"/>
                      </a:cubicBezTo>
                      <a:lnTo>
                        <a:pt x="0" y="7440"/>
                      </a:lnTo>
                      <a:cubicBezTo>
                        <a:pt x="0" y="7606"/>
                        <a:pt x="133" y="7740"/>
                        <a:pt x="300" y="7740"/>
                      </a:cubicBezTo>
                      <a:cubicBezTo>
                        <a:pt x="400" y="7740"/>
                        <a:pt x="534" y="7606"/>
                        <a:pt x="567" y="7440"/>
                      </a:cubicBezTo>
                      <a:lnTo>
                        <a:pt x="567" y="301"/>
                      </a:lnTo>
                      <a:cubicBezTo>
                        <a:pt x="567" y="134"/>
                        <a:pt x="467" y="1"/>
                        <a:pt x="300" y="1"/>
                      </a:cubicBezTo>
                      <a:close/>
                    </a:path>
                  </a:pathLst>
                </a:custGeom>
                <a:solidFill>
                  <a:srgbClr val="B6F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1" name="Google Shape;141;g2b3cc28cddf_0_442"/>
                <p:cNvSpPr/>
                <p:nvPr/>
              </p:nvSpPr>
              <p:spPr>
                <a:xfrm>
                  <a:off x="783960" y="4360326"/>
                  <a:ext cx="213818" cy="15691"/>
                </a:xfrm>
                <a:custGeom>
                  <a:rect b="b" l="l" r="r" t="t"/>
                  <a:pathLst>
                    <a:path extrusionOk="0" h="568" w="7740">
                      <a:moveTo>
                        <a:pt x="301" y="0"/>
                      </a:moveTo>
                      <a:cubicBezTo>
                        <a:pt x="134" y="0"/>
                        <a:pt x="0" y="134"/>
                        <a:pt x="0" y="300"/>
                      </a:cubicBezTo>
                      <a:cubicBezTo>
                        <a:pt x="0" y="467"/>
                        <a:pt x="134" y="567"/>
                        <a:pt x="301" y="567"/>
                      </a:cubicBezTo>
                      <a:lnTo>
                        <a:pt x="7439" y="567"/>
                      </a:lnTo>
                      <a:cubicBezTo>
                        <a:pt x="7606" y="567"/>
                        <a:pt x="7739" y="467"/>
                        <a:pt x="7739" y="300"/>
                      </a:cubicBezTo>
                      <a:cubicBezTo>
                        <a:pt x="7739" y="100"/>
                        <a:pt x="7606" y="0"/>
                        <a:pt x="7439" y="0"/>
                      </a:cubicBezTo>
                      <a:close/>
                    </a:path>
                  </a:pathLst>
                </a:custGeom>
                <a:solidFill>
                  <a:srgbClr val="B6F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42" name="Google Shape;142;g2b3cc28cddf_0_442"/>
            <p:cNvGrpSpPr/>
            <p:nvPr/>
          </p:nvGrpSpPr>
          <p:grpSpPr>
            <a:xfrm>
              <a:off x="8092971" y="4166124"/>
              <a:ext cx="354818" cy="402747"/>
              <a:chOff x="8117146" y="4166124"/>
              <a:chExt cx="354818" cy="402747"/>
            </a:xfrm>
          </p:grpSpPr>
          <p:sp>
            <p:nvSpPr>
              <p:cNvPr id="143" name="Google Shape;143;g2b3cc28cddf_0_442"/>
              <p:cNvSpPr/>
              <p:nvPr/>
            </p:nvSpPr>
            <p:spPr>
              <a:xfrm>
                <a:off x="8216680" y="4166124"/>
                <a:ext cx="15691" cy="212906"/>
              </a:xfrm>
              <a:custGeom>
                <a:rect b="b" l="l" r="r" t="t"/>
                <a:pathLst>
                  <a:path extrusionOk="0" h="7707" w="568">
                    <a:moveTo>
                      <a:pt x="267" y="1"/>
                    </a:moveTo>
                    <a:cubicBezTo>
                      <a:pt x="100" y="1"/>
                      <a:pt x="0" y="101"/>
                      <a:pt x="0" y="268"/>
                    </a:cubicBezTo>
                    <a:lnTo>
                      <a:pt x="0" y="7406"/>
                    </a:lnTo>
                    <a:cubicBezTo>
                      <a:pt x="0" y="7573"/>
                      <a:pt x="100" y="7706"/>
                      <a:pt x="267" y="7706"/>
                    </a:cubicBezTo>
                    <a:cubicBezTo>
                      <a:pt x="400" y="7706"/>
                      <a:pt x="534" y="7573"/>
                      <a:pt x="567" y="7406"/>
                    </a:cubicBezTo>
                    <a:lnTo>
                      <a:pt x="567" y="268"/>
                    </a:lnTo>
                    <a:cubicBezTo>
                      <a:pt x="567" y="101"/>
                      <a:pt x="434" y="1"/>
                      <a:pt x="2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g2b3cc28cddf_0_442"/>
              <p:cNvSpPr/>
              <p:nvPr/>
            </p:nvSpPr>
            <p:spPr>
              <a:xfrm>
                <a:off x="8117146" y="4263807"/>
                <a:ext cx="212906" cy="15691"/>
              </a:xfrm>
              <a:custGeom>
                <a:rect b="b" l="l" r="r" t="t"/>
                <a:pathLst>
                  <a:path extrusionOk="0" h="568" w="7707">
                    <a:moveTo>
                      <a:pt x="301" y="1"/>
                    </a:moveTo>
                    <a:cubicBezTo>
                      <a:pt x="134" y="1"/>
                      <a:pt x="1" y="134"/>
                      <a:pt x="1" y="301"/>
                    </a:cubicBezTo>
                    <a:cubicBezTo>
                      <a:pt x="1" y="468"/>
                      <a:pt x="134" y="568"/>
                      <a:pt x="301" y="568"/>
                    </a:cubicBezTo>
                    <a:lnTo>
                      <a:pt x="7439" y="568"/>
                    </a:lnTo>
                    <a:cubicBezTo>
                      <a:pt x="7606" y="568"/>
                      <a:pt x="7706" y="468"/>
                      <a:pt x="7706" y="301"/>
                    </a:cubicBezTo>
                    <a:cubicBezTo>
                      <a:pt x="7706" y="101"/>
                      <a:pt x="7606" y="1"/>
                      <a:pt x="7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g2b3cc28cddf_0_442"/>
              <p:cNvSpPr/>
              <p:nvPr/>
            </p:nvSpPr>
            <p:spPr>
              <a:xfrm>
                <a:off x="8316518" y="4407956"/>
                <a:ext cx="155446" cy="160916"/>
              </a:xfrm>
              <a:custGeom>
                <a:rect b="b" l="l" r="r" t="t"/>
                <a:pathLst>
                  <a:path extrusionOk="0" h="5825" w="5627">
                    <a:moveTo>
                      <a:pt x="673" y="0"/>
                    </a:moveTo>
                    <a:cubicBezTo>
                      <a:pt x="305" y="0"/>
                      <a:pt x="1" y="343"/>
                      <a:pt x="55" y="754"/>
                    </a:cubicBezTo>
                    <a:lnTo>
                      <a:pt x="623" y="5290"/>
                    </a:lnTo>
                    <a:cubicBezTo>
                      <a:pt x="669" y="5613"/>
                      <a:pt x="955" y="5825"/>
                      <a:pt x="1248" y="5825"/>
                    </a:cubicBezTo>
                    <a:cubicBezTo>
                      <a:pt x="1378" y="5825"/>
                      <a:pt x="1510" y="5783"/>
                      <a:pt x="1623" y="5690"/>
                    </a:cubicBezTo>
                    <a:lnTo>
                      <a:pt x="5259" y="2922"/>
                    </a:lnTo>
                    <a:cubicBezTo>
                      <a:pt x="5626" y="2622"/>
                      <a:pt x="5526" y="2021"/>
                      <a:pt x="5126" y="1821"/>
                    </a:cubicBezTo>
                    <a:lnTo>
                      <a:pt x="923" y="53"/>
                    </a:lnTo>
                    <a:cubicBezTo>
                      <a:pt x="839" y="17"/>
                      <a:pt x="754" y="0"/>
                      <a:pt x="6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46" name="Google Shape;146;g2b3cc28cddf_0_442"/>
            <p:cNvSpPr/>
            <p:nvPr/>
          </p:nvSpPr>
          <p:spPr>
            <a:xfrm>
              <a:off x="8718288" y="975118"/>
              <a:ext cx="84809" cy="85748"/>
            </a:xfrm>
            <a:custGeom>
              <a:rect b="b" l="l" r="r" t="t"/>
              <a:pathLst>
                <a:path extrusionOk="0" h="3104" w="3070">
                  <a:moveTo>
                    <a:pt x="1535" y="1"/>
                  </a:moveTo>
                  <a:cubicBezTo>
                    <a:pt x="701" y="1"/>
                    <a:pt x="1" y="701"/>
                    <a:pt x="1" y="1535"/>
                  </a:cubicBezTo>
                  <a:cubicBezTo>
                    <a:pt x="1" y="2369"/>
                    <a:pt x="701" y="3103"/>
                    <a:pt x="1535" y="3103"/>
                  </a:cubicBezTo>
                  <a:cubicBezTo>
                    <a:pt x="2369" y="3103"/>
                    <a:pt x="3070" y="2369"/>
                    <a:pt x="3070" y="1535"/>
                  </a:cubicBezTo>
                  <a:cubicBezTo>
                    <a:pt x="3070" y="701"/>
                    <a:pt x="2369" y="1"/>
                    <a:pt x="1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g2b3cc28cddf_0_442"/>
            <p:cNvSpPr/>
            <p:nvPr/>
          </p:nvSpPr>
          <p:spPr>
            <a:xfrm>
              <a:off x="8594830" y="629360"/>
              <a:ext cx="175087" cy="191303"/>
            </a:xfrm>
            <a:custGeom>
              <a:rect b="b" l="l" r="r" t="t"/>
              <a:pathLst>
                <a:path extrusionOk="0" h="6925" w="6338">
                  <a:moveTo>
                    <a:pt x="749" y="0"/>
                  </a:moveTo>
                  <a:cubicBezTo>
                    <a:pt x="358" y="0"/>
                    <a:pt x="0" y="307"/>
                    <a:pt x="0" y="708"/>
                  </a:cubicBezTo>
                  <a:lnTo>
                    <a:pt x="0" y="6179"/>
                  </a:lnTo>
                  <a:cubicBezTo>
                    <a:pt x="0" y="6626"/>
                    <a:pt x="351" y="6925"/>
                    <a:pt x="737" y="6925"/>
                  </a:cubicBezTo>
                  <a:cubicBezTo>
                    <a:pt x="870" y="6925"/>
                    <a:pt x="1006" y="6890"/>
                    <a:pt x="1134" y="6813"/>
                  </a:cubicBezTo>
                  <a:lnTo>
                    <a:pt x="5838" y="4111"/>
                  </a:lnTo>
                  <a:cubicBezTo>
                    <a:pt x="6338" y="3811"/>
                    <a:pt x="6338" y="3077"/>
                    <a:pt x="5838" y="2810"/>
                  </a:cubicBezTo>
                  <a:lnTo>
                    <a:pt x="1134" y="108"/>
                  </a:lnTo>
                  <a:cubicBezTo>
                    <a:pt x="1010" y="34"/>
                    <a:pt x="878" y="0"/>
                    <a:pt x="7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g2b3cc28cddf_0_442"/>
            <p:cNvSpPr/>
            <p:nvPr/>
          </p:nvSpPr>
          <p:spPr>
            <a:xfrm>
              <a:off x="2976937" y="4824418"/>
              <a:ext cx="69145" cy="69118"/>
            </a:xfrm>
            <a:custGeom>
              <a:rect b="b" l="l" r="r" t="t"/>
              <a:pathLst>
                <a:path extrusionOk="0" h="2502" w="2503">
                  <a:moveTo>
                    <a:pt x="1268" y="0"/>
                  </a:moveTo>
                  <a:cubicBezTo>
                    <a:pt x="534" y="0"/>
                    <a:pt x="1" y="534"/>
                    <a:pt x="1" y="1234"/>
                  </a:cubicBezTo>
                  <a:cubicBezTo>
                    <a:pt x="1" y="1968"/>
                    <a:pt x="534" y="2502"/>
                    <a:pt x="1268" y="2502"/>
                  </a:cubicBezTo>
                  <a:cubicBezTo>
                    <a:pt x="1969" y="2502"/>
                    <a:pt x="2502" y="1968"/>
                    <a:pt x="2502" y="1234"/>
                  </a:cubicBezTo>
                  <a:cubicBezTo>
                    <a:pt x="2502" y="534"/>
                    <a:pt x="1935" y="0"/>
                    <a:pt x="1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g2b3cc28cddf_0_442"/>
            <p:cNvSpPr/>
            <p:nvPr/>
          </p:nvSpPr>
          <p:spPr>
            <a:xfrm>
              <a:off x="3120699" y="4958953"/>
              <a:ext cx="85720" cy="85720"/>
            </a:xfrm>
            <a:custGeom>
              <a:rect b="b" l="l" r="r" t="t"/>
              <a:pathLst>
                <a:path extrusionOk="0" h="3103" w="3103">
                  <a:moveTo>
                    <a:pt x="1568" y="0"/>
                  </a:moveTo>
                  <a:cubicBezTo>
                    <a:pt x="734" y="0"/>
                    <a:pt x="0" y="701"/>
                    <a:pt x="0" y="1535"/>
                  </a:cubicBezTo>
                  <a:cubicBezTo>
                    <a:pt x="0" y="2369"/>
                    <a:pt x="734" y="3102"/>
                    <a:pt x="1568" y="3102"/>
                  </a:cubicBezTo>
                  <a:cubicBezTo>
                    <a:pt x="2402" y="3102"/>
                    <a:pt x="3102" y="2369"/>
                    <a:pt x="3102" y="1535"/>
                  </a:cubicBezTo>
                  <a:cubicBezTo>
                    <a:pt x="3102" y="667"/>
                    <a:pt x="2402" y="0"/>
                    <a:pt x="15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g2b3cc28cddf_0_442"/>
            <p:cNvSpPr/>
            <p:nvPr/>
          </p:nvSpPr>
          <p:spPr>
            <a:xfrm>
              <a:off x="3094897" y="4644716"/>
              <a:ext cx="200917" cy="171662"/>
            </a:xfrm>
            <a:custGeom>
              <a:rect b="b" l="l" r="r" t="t"/>
              <a:pathLst>
                <a:path extrusionOk="0" h="6214" w="7273">
                  <a:moveTo>
                    <a:pt x="934" y="0"/>
                  </a:moveTo>
                  <a:cubicBezTo>
                    <a:pt x="367" y="0"/>
                    <a:pt x="0" y="634"/>
                    <a:pt x="267" y="1135"/>
                  </a:cubicBezTo>
                  <a:lnTo>
                    <a:pt x="3002" y="5838"/>
                  </a:lnTo>
                  <a:cubicBezTo>
                    <a:pt x="3136" y="6088"/>
                    <a:pt x="3386" y="6213"/>
                    <a:pt x="3636" y="6213"/>
                  </a:cubicBezTo>
                  <a:cubicBezTo>
                    <a:pt x="3886" y="6213"/>
                    <a:pt x="4137" y="6088"/>
                    <a:pt x="4270" y="5838"/>
                  </a:cubicBezTo>
                  <a:lnTo>
                    <a:pt x="7005" y="1135"/>
                  </a:lnTo>
                  <a:cubicBezTo>
                    <a:pt x="7272" y="601"/>
                    <a:pt x="6905" y="0"/>
                    <a:pt x="63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1" name="Google Shape;151;g2b3cc28cddf_0_442"/>
            <p:cNvGrpSpPr/>
            <p:nvPr/>
          </p:nvGrpSpPr>
          <p:grpSpPr>
            <a:xfrm>
              <a:off x="8680877" y="2751434"/>
              <a:ext cx="232368" cy="973684"/>
              <a:chOff x="6656577" y="3252597"/>
              <a:chExt cx="232368" cy="973684"/>
            </a:xfrm>
          </p:grpSpPr>
          <p:sp>
            <p:nvSpPr>
              <p:cNvPr id="152" name="Google Shape;152;g2b3cc28cddf_0_442"/>
              <p:cNvSpPr/>
              <p:nvPr/>
            </p:nvSpPr>
            <p:spPr>
              <a:xfrm>
                <a:off x="6797232" y="325259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9"/>
                    </a:cubicBezTo>
                    <a:cubicBezTo>
                      <a:pt x="0" y="3069"/>
                      <a:pt x="901" y="3937"/>
                      <a:pt x="1968" y="3937"/>
                    </a:cubicBezTo>
                    <a:cubicBezTo>
                      <a:pt x="3069" y="3937"/>
                      <a:pt x="3936" y="3069"/>
                      <a:pt x="3936" y="1969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g2b3cc28cddf_0_442"/>
              <p:cNvSpPr/>
              <p:nvPr/>
            </p:nvSpPr>
            <p:spPr>
              <a:xfrm>
                <a:off x="6797232" y="3434438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69" y="3936"/>
                      <a:pt x="3936" y="3036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g2b3cc28cddf_0_442"/>
              <p:cNvSpPr/>
              <p:nvPr/>
            </p:nvSpPr>
            <p:spPr>
              <a:xfrm>
                <a:off x="6797232" y="361704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69" y="3936"/>
                      <a:pt x="3936" y="3036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g2b3cc28cddf_0_442"/>
              <p:cNvSpPr/>
              <p:nvPr/>
            </p:nvSpPr>
            <p:spPr>
              <a:xfrm>
                <a:off x="6656577" y="325259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9"/>
                    </a:cubicBezTo>
                    <a:cubicBezTo>
                      <a:pt x="0" y="3069"/>
                      <a:pt x="901" y="3937"/>
                      <a:pt x="1968" y="3937"/>
                    </a:cubicBezTo>
                    <a:cubicBezTo>
                      <a:pt x="3036" y="3937"/>
                      <a:pt x="3937" y="3069"/>
                      <a:pt x="3937" y="1969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g2b3cc28cddf_0_442"/>
              <p:cNvSpPr/>
              <p:nvPr/>
            </p:nvSpPr>
            <p:spPr>
              <a:xfrm>
                <a:off x="6656577" y="3434438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36" y="3936"/>
                      <a:pt x="3937" y="3036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g2b3cc28cddf_0_442"/>
              <p:cNvSpPr/>
              <p:nvPr/>
            </p:nvSpPr>
            <p:spPr>
              <a:xfrm>
                <a:off x="6656577" y="3617047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36"/>
                      <a:pt x="901" y="3936"/>
                      <a:pt x="1968" y="3936"/>
                    </a:cubicBezTo>
                    <a:cubicBezTo>
                      <a:pt x="3036" y="3936"/>
                      <a:pt x="3937" y="3036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g2b3cc28cddf_0_442"/>
              <p:cNvSpPr/>
              <p:nvPr/>
            </p:nvSpPr>
            <p:spPr>
              <a:xfrm>
                <a:off x="6797232" y="3769350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69"/>
                      <a:pt x="901" y="3936"/>
                      <a:pt x="1968" y="3936"/>
                    </a:cubicBezTo>
                    <a:cubicBezTo>
                      <a:pt x="3069" y="3936"/>
                      <a:pt x="3936" y="3069"/>
                      <a:pt x="3936" y="1968"/>
                    </a:cubicBezTo>
                    <a:cubicBezTo>
                      <a:pt x="3936" y="901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g2b3cc28cddf_0_442"/>
              <p:cNvSpPr/>
              <p:nvPr/>
            </p:nvSpPr>
            <p:spPr>
              <a:xfrm>
                <a:off x="6797232" y="3951936"/>
                <a:ext cx="91712" cy="91736"/>
              </a:xfrm>
              <a:custGeom>
                <a:rect b="b" l="l" r="r" t="t"/>
                <a:pathLst>
                  <a:path extrusionOk="0" h="3938" w="3937">
                    <a:moveTo>
                      <a:pt x="1968" y="1"/>
                    </a:moveTo>
                    <a:cubicBezTo>
                      <a:pt x="901" y="1"/>
                      <a:pt x="0" y="902"/>
                      <a:pt x="0" y="1969"/>
                    </a:cubicBezTo>
                    <a:cubicBezTo>
                      <a:pt x="0" y="3070"/>
                      <a:pt x="901" y="3937"/>
                      <a:pt x="1968" y="3937"/>
                    </a:cubicBezTo>
                    <a:cubicBezTo>
                      <a:pt x="3069" y="3937"/>
                      <a:pt x="3936" y="3070"/>
                      <a:pt x="3936" y="1969"/>
                    </a:cubicBezTo>
                    <a:cubicBezTo>
                      <a:pt x="3936" y="902"/>
                      <a:pt x="3069" y="1"/>
                      <a:pt x="1968" y="1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g2b3cc28cddf_0_442"/>
              <p:cNvSpPr/>
              <p:nvPr/>
            </p:nvSpPr>
            <p:spPr>
              <a:xfrm>
                <a:off x="6798001" y="4135338"/>
                <a:ext cx="90944" cy="90944"/>
              </a:xfrm>
              <a:custGeom>
                <a:rect b="b" l="l" r="r" t="t"/>
                <a:pathLst>
                  <a:path extrusionOk="0" h="3904" w="3904">
                    <a:moveTo>
                      <a:pt x="1935" y="0"/>
                    </a:moveTo>
                    <a:cubicBezTo>
                      <a:pt x="868" y="0"/>
                      <a:pt x="0" y="868"/>
                      <a:pt x="0" y="1935"/>
                    </a:cubicBezTo>
                    <a:cubicBezTo>
                      <a:pt x="0" y="3036"/>
                      <a:pt x="868" y="3903"/>
                      <a:pt x="1935" y="3903"/>
                    </a:cubicBezTo>
                    <a:cubicBezTo>
                      <a:pt x="3036" y="3903"/>
                      <a:pt x="3903" y="3036"/>
                      <a:pt x="3903" y="1935"/>
                    </a:cubicBezTo>
                    <a:cubicBezTo>
                      <a:pt x="3903" y="868"/>
                      <a:pt x="3036" y="0"/>
                      <a:pt x="1935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g2b3cc28cddf_0_442"/>
              <p:cNvSpPr/>
              <p:nvPr/>
            </p:nvSpPr>
            <p:spPr>
              <a:xfrm>
                <a:off x="6656577" y="3769350"/>
                <a:ext cx="91712" cy="91712"/>
              </a:xfrm>
              <a:custGeom>
                <a:rect b="b" l="l" r="r" t="t"/>
                <a:pathLst>
                  <a:path extrusionOk="0" h="3937" w="3937">
                    <a:moveTo>
                      <a:pt x="1968" y="0"/>
                    </a:moveTo>
                    <a:cubicBezTo>
                      <a:pt x="901" y="0"/>
                      <a:pt x="0" y="901"/>
                      <a:pt x="0" y="1968"/>
                    </a:cubicBezTo>
                    <a:cubicBezTo>
                      <a:pt x="0" y="3069"/>
                      <a:pt x="901" y="3936"/>
                      <a:pt x="1968" y="3936"/>
                    </a:cubicBezTo>
                    <a:cubicBezTo>
                      <a:pt x="3036" y="3936"/>
                      <a:pt x="3937" y="3069"/>
                      <a:pt x="3937" y="1968"/>
                    </a:cubicBezTo>
                    <a:cubicBezTo>
                      <a:pt x="3937" y="901"/>
                      <a:pt x="3036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g2b3cc28cddf_0_442"/>
              <p:cNvSpPr/>
              <p:nvPr/>
            </p:nvSpPr>
            <p:spPr>
              <a:xfrm>
                <a:off x="6656577" y="3951936"/>
                <a:ext cx="91712" cy="91736"/>
              </a:xfrm>
              <a:custGeom>
                <a:rect b="b" l="l" r="r" t="t"/>
                <a:pathLst>
                  <a:path extrusionOk="0" h="3938" w="3937">
                    <a:moveTo>
                      <a:pt x="1968" y="1"/>
                    </a:moveTo>
                    <a:cubicBezTo>
                      <a:pt x="901" y="1"/>
                      <a:pt x="0" y="902"/>
                      <a:pt x="0" y="1969"/>
                    </a:cubicBezTo>
                    <a:cubicBezTo>
                      <a:pt x="0" y="3070"/>
                      <a:pt x="901" y="3937"/>
                      <a:pt x="1968" y="3937"/>
                    </a:cubicBezTo>
                    <a:cubicBezTo>
                      <a:pt x="3036" y="3937"/>
                      <a:pt x="3937" y="3070"/>
                      <a:pt x="3937" y="1969"/>
                    </a:cubicBezTo>
                    <a:cubicBezTo>
                      <a:pt x="3937" y="902"/>
                      <a:pt x="3036" y="1"/>
                      <a:pt x="1968" y="1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g2b3cc28cddf_0_442"/>
              <p:cNvSpPr/>
              <p:nvPr/>
            </p:nvSpPr>
            <p:spPr>
              <a:xfrm>
                <a:off x="6656577" y="4135338"/>
                <a:ext cx="91712" cy="90944"/>
              </a:xfrm>
              <a:custGeom>
                <a:rect b="b" l="l" r="r" t="t"/>
                <a:pathLst>
                  <a:path extrusionOk="0" h="3904" w="3937">
                    <a:moveTo>
                      <a:pt x="1968" y="0"/>
                    </a:moveTo>
                    <a:cubicBezTo>
                      <a:pt x="901" y="0"/>
                      <a:pt x="0" y="868"/>
                      <a:pt x="0" y="1935"/>
                    </a:cubicBezTo>
                    <a:cubicBezTo>
                      <a:pt x="0" y="3036"/>
                      <a:pt x="868" y="3903"/>
                      <a:pt x="1968" y="3903"/>
                    </a:cubicBezTo>
                    <a:cubicBezTo>
                      <a:pt x="3069" y="3903"/>
                      <a:pt x="3937" y="3036"/>
                      <a:pt x="3937" y="1935"/>
                    </a:cubicBezTo>
                    <a:cubicBezTo>
                      <a:pt x="3937" y="868"/>
                      <a:pt x="3069" y="0"/>
                      <a:pt x="1968" y="0"/>
                    </a:cubicBezTo>
                    <a:close/>
                  </a:path>
                </a:pathLst>
              </a:custGeom>
              <a:solidFill>
                <a:srgbClr val="7789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15"/>
          <p:cNvSpPr txBox="1"/>
          <p:nvPr>
            <p:ph idx="1" type="subTitle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0" name="Google Shape;20;p15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5" name="Google Shape;25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7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7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17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4" name="Google Shape;34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0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6" name="Google Shape;46;p20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26.png"/><Relationship Id="rId5" Type="http://schemas.openxmlformats.org/officeDocument/2006/relationships/image" Target="../media/image14.png"/><Relationship Id="rId6" Type="http://schemas.openxmlformats.org/officeDocument/2006/relationships/image" Target="../media/image5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7.png"/><Relationship Id="rId4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Relationship Id="rId4" Type="http://schemas.openxmlformats.org/officeDocument/2006/relationships/image" Target="../media/image27.png"/><Relationship Id="rId5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4.png"/><Relationship Id="rId4" Type="http://schemas.openxmlformats.org/officeDocument/2006/relationships/image" Target="../media/image23.png"/><Relationship Id="rId5" Type="http://schemas.openxmlformats.org/officeDocument/2006/relationships/image" Target="../media/image3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Relationship Id="rId4" Type="http://schemas.openxmlformats.org/officeDocument/2006/relationships/image" Target="../media/image34.png"/><Relationship Id="rId5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5.png"/><Relationship Id="rId4" Type="http://schemas.openxmlformats.org/officeDocument/2006/relationships/image" Target="../media/image36.png"/><Relationship Id="rId5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5.png"/><Relationship Id="rId4" Type="http://schemas.openxmlformats.org/officeDocument/2006/relationships/image" Target="../media/image29.png"/><Relationship Id="rId5" Type="http://schemas.openxmlformats.org/officeDocument/2006/relationships/image" Target="../media/image3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Relationship Id="rId4" Type="http://schemas.openxmlformats.org/officeDocument/2006/relationships/image" Target="../media/image42.png"/><Relationship Id="rId5" Type="http://schemas.openxmlformats.org/officeDocument/2006/relationships/image" Target="../media/image4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8.png"/><Relationship Id="rId4" Type="http://schemas.openxmlformats.org/officeDocument/2006/relationships/image" Target="../media/image51.png"/><Relationship Id="rId5" Type="http://schemas.openxmlformats.org/officeDocument/2006/relationships/image" Target="../media/image61.png"/><Relationship Id="rId6" Type="http://schemas.openxmlformats.org/officeDocument/2006/relationships/image" Target="../media/image5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3.png"/><Relationship Id="rId4" Type="http://schemas.openxmlformats.org/officeDocument/2006/relationships/image" Target="../media/image46.png"/><Relationship Id="rId5" Type="http://schemas.openxmlformats.org/officeDocument/2006/relationships/image" Target="../media/image5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0.png"/><Relationship Id="rId4" Type="http://schemas.openxmlformats.org/officeDocument/2006/relationships/image" Target="../media/image48.png"/><Relationship Id="rId5" Type="http://schemas.openxmlformats.org/officeDocument/2006/relationships/image" Target="../media/image56.png"/><Relationship Id="rId6" Type="http://schemas.openxmlformats.org/officeDocument/2006/relationships/image" Target="../media/image6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8.png"/><Relationship Id="rId4" Type="http://schemas.openxmlformats.org/officeDocument/2006/relationships/image" Target="../media/image57.png"/><Relationship Id="rId5" Type="http://schemas.openxmlformats.org/officeDocument/2006/relationships/image" Target="../media/image8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2.png"/><Relationship Id="rId4" Type="http://schemas.openxmlformats.org/officeDocument/2006/relationships/image" Target="../media/image54.png"/><Relationship Id="rId5" Type="http://schemas.openxmlformats.org/officeDocument/2006/relationships/image" Target="../media/image6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1.png"/><Relationship Id="rId4" Type="http://schemas.openxmlformats.org/officeDocument/2006/relationships/image" Target="../media/image73.png"/><Relationship Id="rId5" Type="http://schemas.openxmlformats.org/officeDocument/2006/relationships/image" Target="../media/image6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8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9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8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86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7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8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9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9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84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90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9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5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7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"/>
          <p:cNvSpPr txBox="1"/>
          <p:nvPr>
            <p:ph idx="4294967295" type="ctrTitle"/>
          </p:nvPr>
        </p:nvSpPr>
        <p:spPr>
          <a:xfrm>
            <a:off x="685800" y="1202438"/>
            <a:ext cx="43437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49382"/>
              <a:buFont typeface="Roboto"/>
              <a:buNone/>
            </a:pPr>
            <a:r>
              <a:rPr b="0" i="0" lang="en" sz="7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HELLO!</a:t>
            </a:r>
            <a:endParaRPr b="0" i="0" sz="72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9" name="Google Shape;169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p2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72" name="Google Shape;17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4850" y="617163"/>
            <a:ext cx="5863751" cy="3909176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"/>
          <p:cNvSpPr txBox="1"/>
          <p:nvPr>
            <p:ph idx="4294967295" type="subTitle"/>
          </p:nvPr>
        </p:nvSpPr>
        <p:spPr>
          <a:xfrm>
            <a:off x="523050" y="2035254"/>
            <a:ext cx="3047100" cy="10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i="1" lang="en" sz="45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CalmMind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457950" y="3150175"/>
            <a:ext cx="3895500" cy="5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Students:</a:t>
            </a:r>
            <a:endParaRPr b="1" sz="1500">
              <a:solidFill>
                <a:srgbClr val="2D2D2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Dina Mashayekh</a:t>
            </a:r>
            <a:endParaRPr sz="1300">
              <a:solidFill>
                <a:srgbClr val="2D2D2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Kenana Turabi</a:t>
            </a:r>
            <a:endParaRPr sz="1300">
              <a:solidFill>
                <a:srgbClr val="2D2D2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2D2D2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Supervised </a:t>
            </a:r>
            <a:r>
              <a:rPr b="1" lang="en" sz="15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by</a:t>
            </a:r>
            <a:r>
              <a:rPr b="1" lang="en" sz="1500">
                <a:solidFill>
                  <a:srgbClr val="2D2D2D"/>
                </a:solidFill>
                <a:latin typeface="Roboto"/>
                <a:ea typeface="Roboto"/>
                <a:cs typeface="Roboto"/>
                <a:sym typeface="Roboto"/>
              </a:rPr>
              <a:t> Dr. Ashraf Armoush</a:t>
            </a:r>
            <a:endParaRPr b="1" sz="1500">
              <a:solidFill>
                <a:srgbClr val="2D2D2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b59fa69e1f_0_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1" name="Google Shape;401;g2b59fa69e1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8275" y="152400"/>
            <a:ext cx="2256044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2b59fa69e1f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3069" y="152400"/>
            <a:ext cx="225604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b3cc28cddf_0_9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08" name="Google Shape;408;g2b3cc28cddf_0_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125" y="666725"/>
            <a:ext cx="2040775" cy="3591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2b3cc28cddf_0_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9900" y="675725"/>
            <a:ext cx="2040775" cy="3573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2b3cc28cddf_0_9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0675" y="673800"/>
            <a:ext cx="2040775" cy="357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g2b3cc28cddf_0_9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1447" y="661225"/>
            <a:ext cx="2083427" cy="3602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b3cc28cddf_1_7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17" name="Google Shape;417;g2b3cc28cddf_1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550" y="452775"/>
            <a:ext cx="2204225" cy="406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g2b3cc28cddf_1_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7775" y="452651"/>
            <a:ext cx="2204225" cy="406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g2b3cc28cddf_1_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76225" y="452775"/>
            <a:ext cx="2204225" cy="406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g2b3cc28cddf_1_7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449350"/>
            <a:ext cx="2204224" cy="4072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b3cc28cddf_1_18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6" name="Google Shape;426;g2b3cc28cddf_1_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5275" y="113400"/>
            <a:ext cx="2623245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g2b3cc28cddf_1_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6920" y="113400"/>
            <a:ext cx="2618817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b3cc28cddf_1_18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33" name="Google Shape;433;g2b3cc28cddf_1_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613" y="497800"/>
            <a:ext cx="2202675" cy="4062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g2b3cc28cddf_1_1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7462" y="414050"/>
            <a:ext cx="2202675" cy="4062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g2b3cc28cddf_1_1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3001" y="414070"/>
            <a:ext cx="2202675" cy="4062905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2b3cc28cddf_1_187"/>
          <p:cNvSpPr/>
          <p:nvPr/>
        </p:nvSpPr>
        <p:spPr>
          <a:xfrm>
            <a:off x="2836575" y="221900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b3cc28cddf_1_49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2" name="Google Shape;442;g2b3cc28cddf_1_495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3" name="Google Shape;443;g2b3cc28cddf_1_495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44" name="Google Shape;444;g2b3cc28cddf_1_495"/>
          <p:cNvSpPr/>
          <p:nvPr/>
        </p:nvSpPr>
        <p:spPr>
          <a:xfrm>
            <a:off x="4060688" y="230275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45" name="Google Shape;445;g2b3cc28cddf_1_4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475" y="113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2b3cc28cddf_1_4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975" y="152400"/>
            <a:ext cx="262324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b3cc28cddf_1_19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2" name="Google Shape;452;g2b3cc28cddf_1_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2312" y="435625"/>
            <a:ext cx="2202675" cy="4062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g2b3cc28cddf_1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613" y="497800"/>
            <a:ext cx="2202675" cy="406295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g2b3cc28cddf_1_194"/>
          <p:cNvSpPr/>
          <p:nvPr/>
        </p:nvSpPr>
        <p:spPr>
          <a:xfrm>
            <a:off x="2836575" y="221900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5" name="Google Shape;455;g2b3cc28cddf_1_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37376" y="421195"/>
            <a:ext cx="2202675" cy="4062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b3cc28cddf_1_20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1" name="Google Shape;461;g2b3cc28cddf_1_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9400" y="197100"/>
            <a:ext cx="2406769" cy="4439399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2b3cc28cddf_1_201"/>
          <p:cNvSpPr/>
          <p:nvPr/>
        </p:nvSpPr>
        <p:spPr>
          <a:xfrm>
            <a:off x="4061250" y="231210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3" name="Google Shape;463;g2b3cc28cddf_1_2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7850" y="197100"/>
            <a:ext cx="2380150" cy="439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2b3cc28cddf_1_20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9" name="Google Shape;469;g2b3cc28cddf_1_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388" y="349475"/>
            <a:ext cx="2265475" cy="417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g2b3cc28cddf_1_2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175" y="305325"/>
            <a:ext cx="2265474" cy="4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2b3cc28cddf_1_208"/>
          <p:cNvSpPr/>
          <p:nvPr/>
        </p:nvSpPr>
        <p:spPr>
          <a:xfrm>
            <a:off x="2836575" y="221900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72" name="Google Shape;472;g2b3cc28cddf_1_2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8075" y="349463"/>
            <a:ext cx="2265475" cy="4178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b3cc28cddf_1_2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78" name="Google Shape;478;g2b3cc28cddf_1_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5575" y="305325"/>
            <a:ext cx="2265474" cy="4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g2b3cc28cddf_1_215"/>
          <p:cNvSpPr/>
          <p:nvPr/>
        </p:nvSpPr>
        <p:spPr>
          <a:xfrm>
            <a:off x="3893725" y="239695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80" name="Google Shape;480;g2b3cc28cddf_1_2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350" y="301800"/>
            <a:ext cx="2265475" cy="4185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b3cc28cddf_0_56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uli"/>
                <a:ea typeface="Muli"/>
                <a:cs typeface="Muli"/>
                <a:sym typeface="Muli"/>
              </a:rPr>
              <a:t>ROADMAP</a:t>
            </a:r>
            <a:endParaRPr b="1"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80" name="Google Shape;180;g2b3cc28cddf_0_56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1" name="Google Shape;181;g2b3cc28cddf_0_561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b3cc28cddf_0_561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chemeClr val="lt1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3" name="Google Shape;183;g2b3cc28cddf_0_561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184" name="Google Shape;184;g2b3cc28cddf_0_561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85" name="Google Shape;185;g2b3cc28cddf_0_561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86" name="Google Shape;186;g2b3cc28cddf_0_561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187" name="Google Shape;187;g2b3cc28cddf_0_561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88" name="Google Shape;188;g2b3cc28cddf_0_561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89" name="Google Shape;189;g2b3cc28cddf_0_561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190" name="Google Shape;190;g2b3cc28cddf_0_561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91" name="Google Shape;191;g2b3cc28cddf_0_561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5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92" name="Google Shape;192;g2b3cc28cddf_0_561"/>
          <p:cNvGrpSpPr/>
          <p:nvPr/>
        </p:nvGrpSpPr>
        <p:grpSpPr>
          <a:xfrm>
            <a:off x="4802639" y="3590200"/>
            <a:ext cx="473400" cy="473400"/>
            <a:chOff x="6880814" y="3576300"/>
            <a:chExt cx="473400" cy="473400"/>
          </a:xfrm>
        </p:grpSpPr>
        <p:sp>
          <p:nvSpPr>
            <p:cNvPr id="193" name="Google Shape;193;g2b3cc28cddf_0_561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94" name="Google Shape;194;g2b3cc28cddf_0_561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95" name="Google Shape;195;g2b3cc28cddf_0_561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196" name="Google Shape;196;g2b3cc28cddf_0_561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97" name="Google Shape;197;g2b3cc28cddf_0_561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98" name="Google Shape;198;g2b3cc28cddf_0_561"/>
          <p:cNvSpPr txBox="1"/>
          <p:nvPr/>
        </p:nvSpPr>
        <p:spPr>
          <a:xfrm>
            <a:off x="1379850" y="1156100"/>
            <a:ext cx="19182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76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Introduction</a:t>
            </a:r>
            <a:endParaRPr sz="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9" name="Google Shape;199;g2b3cc28cddf_0_561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Technologies</a:t>
            </a:r>
            <a:endParaRPr sz="16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0" name="Google Shape;200;g2b3cc28cddf_0_561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76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Future work</a:t>
            </a:r>
            <a:endParaRPr sz="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1" name="Google Shape;201;g2b3cc28cddf_0_561"/>
          <p:cNvSpPr txBox="1"/>
          <p:nvPr/>
        </p:nvSpPr>
        <p:spPr>
          <a:xfrm>
            <a:off x="2418175" y="4063600"/>
            <a:ext cx="1500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Types of users</a:t>
            </a:r>
            <a:endParaRPr sz="16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2" name="Google Shape;202;g2b3cc28cddf_0_561"/>
          <p:cNvSpPr txBox="1"/>
          <p:nvPr/>
        </p:nvSpPr>
        <p:spPr>
          <a:xfrm>
            <a:off x="4663605" y="4108125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Features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b3cc28cddf_1_3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86" name="Google Shape;486;g2b3cc28cddf_1_3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9300" y="162900"/>
            <a:ext cx="2385825" cy="4400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g2b3cc28cddf_1_3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7525" y="162875"/>
            <a:ext cx="2385825" cy="4408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g2b3cc28cddf_1_3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5750" y="201125"/>
            <a:ext cx="2344418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b3cc28cddf_1_3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" name="Google Shape;494;g2b3cc28cddf_1_331"/>
          <p:cNvSpPr/>
          <p:nvPr/>
        </p:nvSpPr>
        <p:spPr>
          <a:xfrm>
            <a:off x="2852000" y="231015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95" name="Google Shape;495;g2b3cc28cddf_1_3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g2b3cc28cddf_1_3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2813" y="391413"/>
            <a:ext cx="2360100" cy="4360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g2b3cc28cddf_1_3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2142" y="391400"/>
            <a:ext cx="2360108" cy="4360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b3cc28cddf_1_35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03" name="Google Shape;503;g2b3cc28cddf_1_3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2800" y="232488"/>
            <a:ext cx="2348400" cy="4339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g2b3cc28cddf_1_3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7799" y="232463"/>
            <a:ext cx="2348400" cy="433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g2b3cc28cddf_1_3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109" y="236150"/>
            <a:ext cx="2348381" cy="4331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b3cc28cddf_1_36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11" name="Google Shape;511;g2b3cc28cddf_1_3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2824" y="211700"/>
            <a:ext cx="2325150" cy="4296101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g2b3cc28cddf_1_365"/>
          <p:cNvSpPr/>
          <p:nvPr/>
        </p:nvSpPr>
        <p:spPr>
          <a:xfrm>
            <a:off x="2550325" y="2208550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13" name="Google Shape;513;g2b3cc28cddf_1_3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425" y="238775"/>
            <a:ext cx="2325150" cy="429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g2b3cc28cddf_1_3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04325" y="152400"/>
            <a:ext cx="2386099" cy="4408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2b3cc28cddf_1_37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0" name="Google Shape;520;g2b3cc28cddf_1_3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450" y="178025"/>
            <a:ext cx="2344425" cy="433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g2b3cc28cddf_1_3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2749" y="203638"/>
            <a:ext cx="2316675" cy="4280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g2b3cc28cddf_1_3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2309" y="152400"/>
            <a:ext cx="2344418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b3cc28cddf_1_37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8" name="Google Shape;528;g2b3cc28cddf_1_3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050" y="152400"/>
            <a:ext cx="2633970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g2b3cc28cddf_1_3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3420" y="152400"/>
            <a:ext cx="2618817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b3cc28cddf_1_38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5" name="Google Shape;535;g2b3cc28cddf_1_3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488" y="601837"/>
            <a:ext cx="2139775" cy="3946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g2b3cc28cddf_1_3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7737" y="591399"/>
            <a:ext cx="2139775" cy="3953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g2b3cc28cddf_1_3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238" y="598525"/>
            <a:ext cx="2139775" cy="395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g2b3cc28cddf_1_38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08988" y="591400"/>
            <a:ext cx="2139775" cy="3953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b3cc28cddf_1_40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44" name="Google Shape;544;g2b3cc28cddf_1_4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3713" y="152400"/>
            <a:ext cx="2376575" cy="4391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g2b3cc28cddf_1_4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500" y="152413"/>
            <a:ext cx="2344400" cy="4331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g2b3cc28cddf_1_4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3100" y="152397"/>
            <a:ext cx="2376550" cy="4391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2b3cc28cddf_1_39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2" name="Google Shape;552;g2b3cc28cddf_1_3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925" y="694725"/>
            <a:ext cx="2031775" cy="375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g2b3cc28cddf_1_3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8073" y="694713"/>
            <a:ext cx="2031775" cy="3754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g2b3cc28cddf_1_3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8227" y="694725"/>
            <a:ext cx="2031775" cy="3754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g2b3cc28cddf_1_3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8375" y="694728"/>
            <a:ext cx="2031775" cy="3754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b3cc28cddf_1_40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61" name="Google Shape;561;g2b3cc28cddf_1_4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625" y="288476"/>
            <a:ext cx="2312125" cy="427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g2b3cc28cddf_1_4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475" y="152400"/>
            <a:ext cx="2537625" cy="46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g2b3cc28cddf_1_40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7250" y="288475"/>
            <a:ext cx="3317659" cy="427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g2b3cc28cddf_1_407"/>
          <p:cNvSpPr/>
          <p:nvPr/>
        </p:nvSpPr>
        <p:spPr>
          <a:xfrm>
            <a:off x="3023563" y="2237613"/>
            <a:ext cx="801600" cy="20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b3cc28cddf_0_526"/>
          <p:cNvSpPr txBox="1"/>
          <p:nvPr>
            <p:ph idx="4294967295" type="ctrTitle"/>
          </p:nvPr>
        </p:nvSpPr>
        <p:spPr>
          <a:xfrm>
            <a:off x="670850" y="1018701"/>
            <a:ext cx="43437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56"/>
              <a:buFont typeface="Roboto"/>
              <a:buNone/>
            </a:pPr>
            <a:r>
              <a:rPr b="1" lang="en" sz="2100">
                <a:solidFill>
                  <a:srgbClr val="2D2D2D"/>
                </a:solidFill>
                <a:latin typeface="Muli"/>
                <a:ea typeface="Muli"/>
                <a:cs typeface="Muli"/>
                <a:sym typeface="Muli"/>
              </a:rPr>
              <a:t>Why CalmMind?</a:t>
            </a:r>
            <a:endParaRPr b="1" i="0" sz="2100" u="none" cap="none" strike="noStrike">
              <a:solidFill>
                <a:srgbClr val="2D2D2D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08" name="Google Shape;208;g2b3cc28cddf_0_5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g2b3cc28cddf_0_526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10" name="Google Shape;210;g2b3cc28cddf_0_526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11" name="Google Shape;211;g2b3cc28cddf_0_526"/>
          <p:cNvSpPr txBox="1"/>
          <p:nvPr>
            <p:ph idx="4294967295" type="subTitle"/>
          </p:nvPr>
        </p:nvSpPr>
        <p:spPr>
          <a:xfrm>
            <a:off x="670850" y="2208425"/>
            <a:ext cx="4770000" cy="12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500">
                <a:solidFill>
                  <a:srgbClr val="374151"/>
                </a:solidFill>
                <a:latin typeface="Verdana"/>
                <a:ea typeface="Verdana"/>
                <a:cs typeface="Verdana"/>
                <a:sym typeface="Verdana"/>
              </a:rPr>
              <a:t>It’s a psychology health application that provides a valuable opportunity for online therapy sessions. This feature is particularly beneficial for individuals who may feel hesitant or ashamed about seeking therapy in a traditional clinic setting. </a:t>
            </a:r>
            <a:endParaRPr sz="1500">
              <a:solidFill>
                <a:srgbClr val="37415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" name="Google Shape;212;g2b3cc28cddf_0_526"/>
          <p:cNvGrpSpPr/>
          <p:nvPr/>
        </p:nvGrpSpPr>
        <p:grpSpPr>
          <a:xfrm>
            <a:off x="5823299" y="1317087"/>
            <a:ext cx="2208033" cy="2049185"/>
            <a:chOff x="6506504" y="937343"/>
            <a:chExt cx="744273" cy="793950"/>
          </a:xfrm>
        </p:grpSpPr>
        <p:sp>
          <p:nvSpPr>
            <p:cNvPr id="213" name="Google Shape;213;g2b3cc28cddf_0_526"/>
            <p:cNvSpPr/>
            <p:nvPr/>
          </p:nvSpPr>
          <p:spPr>
            <a:xfrm>
              <a:off x="6666683" y="1079385"/>
              <a:ext cx="422268" cy="171940"/>
            </a:xfrm>
            <a:custGeom>
              <a:rect b="b" l="l" r="r" t="t"/>
              <a:pathLst>
                <a:path extrusionOk="0" h="859701" w="2085276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25516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g2b3cc28cddf_0_526"/>
            <p:cNvSpPr/>
            <p:nvPr/>
          </p:nvSpPr>
          <p:spPr>
            <a:xfrm>
              <a:off x="6664423" y="1259933"/>
              <a:ext cx="427985" cy="171450"/>
            </a:xfrm>
            <a:custGeom>
              <a:rect b="b" l="l" r="r" t="t"/>
              <a:pathLst>
                <a:path extrusionOk="0" h="857250" w="2113506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25516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g2b3cc28cddf_0_526"/>
            <p:cNvSpPr/>
            <p:nvPr/>
          </p:nvSpPr>
          <p:spPr>
            <a:xfrm>
              <a:off x="6727642" y="1439988"/>
              <a:ext cx="303068" cy="171348"/>
            </a:xfrm>
            <a:custGeom>
              <a:rect b="b" l="l" r="r" t="t"/>
              <a:pathLst>
                <a:path extrusionOk="0" h="856741" w="1496631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6" name="Google Shape;216;g2b3cc28cddf_0_526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217" name="Google Shape;217;g2b3cc28cddf_0_526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g2b3cc28cddf_0_526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g2b3cc28cddf_0_526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g2b3cc28cddf_0_526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g2b3cc28cddf_0_526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g2b3cc28cddf_0_526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g2b3cc28cddf_0_526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g2b3cc28cddf_0_526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g2b3cc28cddf_0_526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g2b3cc28cddf_0_526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516C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25516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27" name="Google Shape;227;g2b3cc28cddf_0_526"/>
          <p:cNvSpPr txBox="1"/>
          <p:nvPr>
            <p:ph idx="4294967295" type="title"/>
          </p:nvPr>
        </p:nvSpPr>
        <p:spPr>
          <a:xfrm>
            <a:off x="-36000" y="0"/>
            <a:ext cx="9180000" cy="661800"/>
          </a:xfrm>
          <a:prstGeom prst="rect">
            <a:avLst/>
          </a:prstGeom>
          <a:solidFill>
            <a:schemeClr val="dk1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Muli"/>
                <a:ea typeface="Muli"/>
                <a:cs typeface="Muli"/>
                <a:sym typeface="Muli"/>
              </a:rPr>
              <a:t>Introduction</a:t>
            </a:r>
            <a:endParaRPr sz="2300"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228" name="Google Shape;228;g2b3cc28cddf_0_526"/>
          <p:cNvGrpSpPr/>
          <p:nvPr/>
        </p:nvGrpSpPr>
        <p:grpSpPr>
          <a:xfrm>
            <a:off x="263104" y="580107"/>
            <a:ext cx="407743" cy="391135"/>
            <a:chOff x="5233525" y="4954450"/>
            <a:chExt cx="538275" cy="516350"/>
          </a:xfrm>
        </p:grpSpPr>
        <p:sp>
          <p:nvSpPr>
            <p:cNvPr id="229" name="Google Shape;229;g2b3cc28cddf_0_526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g2b3cc28cddf_0_526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g2b3cc28cddf_0_526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g2b3cc28cddf_0_526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g2b3cc28cddf_0_526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g2b3cc28cddf_0_526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g2b3cc28cddf_0_526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g2b3cc28cddf_0_526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g2b3cc28cddf_0_526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g2b3cc28cddf_0_526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g2b3cc28cddf_0_526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2b3cc28cddf_1_4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0" name="Google Shape;570;g2b3cc28cddf_1_414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71" name="Google Shape;571;g2b3cc28cddf_1_414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72" name="Google Shape;572;g2b3cc28cddf_1_4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387" y="152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g2b3cc28cddf_1_4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2605" y="152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g2b3cc28cddf_1_4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3812" y="152400"/>
            <a:ext cx="2618800" cy="483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2b3cc28cddf_1_4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0" name="Google Shape;580;g2b3cc28cddf_1_421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81" name="Google Shape;581;g2b3cc28cddf_1_421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82" name="Google Shape;582;g2b3cc28cddf_1_4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387" y="113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g2b3cc28cddf_1_4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2605" y="113400"/>
            <a:ext cx="2618817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g2b3cc28cddf_1_4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3811" y="113400"/>
            <a:ext cx="2618800" cy="483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2b3cc28cddf_1_4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0" name="Google Shape;590;g2b3cc28cddf_1_4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588" y="333925"/>
            <a:ext cx="8181376" cy="436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2b3cc28cddf_1_44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6" name="Google Shape;596;g2b3cc28cddf_1_4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b3cc28cddf_1_3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02" name="Google Shape;602;g2b3cc28cddf_1_3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2b3cc28cddf_1_4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08" name="Google Shape;608;g2b3cc28cddf_1_4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415" y="489325"/>
            <a:ext cx="7812136" cy="416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2b3d73f9fad_0_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4" name="Google Shape;614;g2b3d73f9fad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29347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b3d73f9fad_0_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20" name="Google Shape;620;g2b3d73f9fad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1565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2b3d73f9fad_0_1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26" name="Google Shape;626;g2b3d73f9fad_0_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550" y="304800"/>
            <a:ext cx="8196885" cy="4390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2b3d73f9fad_0_16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32" name="Google Shape;632;g2b3d73f9fad_0_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625" y="286700"/>
            <a:ext cx="8218739" cy="4570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b3cc28cddf_0_177"/>
          <p:cNvSpPr txBox="1"/>
          <p:nvPr>
            <p:ph type="title"/>
          </p:nvPr>
        </p:nvSpPr>
        <p:spPr>
          <a:xfrm>
            <a:off x="280353" y="5185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Muli"/>
                <a:ea typeface="Muli"/>
                <a:cs typeface="Muli"/>
                <a:sym typeface="Muli"/>
              </a:rPr>
              <a:t>Types of users</a:t>
            </a:r>
            <a:endParaRPr sz="2800"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5" name="Google Shape;245;g2b3cc28cddf_0_177"/>
          <p:cNvSpPr txBox="1"/>
          <p:nvPr>
            <p:ph type="title"/>
          </p:nvPr>
        </p:nvSpPr>
        <p:spPr>
          <a:xfrm>
            <a:off x="4337500" y="340975"/>
            <a:ext cx="3596400" cy="892800"/>
          </a:xfrm>
          <a:prstGeom prst="rect">
            <a:avLst/>
          </a:prstGeom>
          <a:solidFill>
            <a:srgbClr val="3C78D8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Patient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cxnSp>
        <p:nvCxnSpPr>
          <p:cNvPr id="246" name="Google Shape;246;g2b3cc28cddf_0_177"/>
          <p:cNvCxnSpPr>
            <a:stCxn id="245" idx="2"/>
            <a:endCxn id="247" idx="0"/>
          </p:cNvCxnSpPr>
          <p:nvPr/>
        </p:nvCxnSpPr>
        <p:spPr>
          <a:xfrm>
            <a:off x="6135700" y="1233775"/>
            <a:ext cx="0" cy="73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7" name="Google Shape;247;g2b3cc28cddf_0_177"/>
          <p:cNvSpPr txBox="1"/>
          <p:nvPr>
            <p:ph type="title"/>
          </p:nvPr>
        </p:nvSpPr>
        <p:spPr>
          <a:xfrm>
            <a:off x="4337500" y="1969412"/>
            <a:ext cx="3596400" cy="9621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Specialist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cxnSp>
        <p:nvCxnSpPr>
          <p:cNvPr id="248" name="Google Shape;248;g2b3cc28cddf_0_177"/>
          <p:cNvCxnSpPr>
            <a:stCxn id="247" idx="2"/>
            <a:endCxn id="249" idx="0"/>
          </p:cNvCxnSpPr>
          <p:nvPr/>
        </p:nvCxnSpPr>
        <p:spPr>
          <a:xfrm>
            <a:off x="6135700" y="2931512"/>
            <a:ext cx="0" cy="58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9" name="Google Shape;249;g2b3cc28cddf_0_177"/>
          <p:cNvSpPr txBox="1"/>
          <p:nvPr>
            <p:ph type="title"/>
          </p:nvPr>
        </p:nvSpPr>
        <p:spPr>
          <a:xfrm>
            <a:off x="4337500" y="3515600"/>
            <a:ext cx="3596400" cy="962100"/>
          </a:xfrm>
          <a:prstGeom prst="rect">
            <a:avLst/>
          </a:prstGeom>
          <a:solidFill>
            <a:srgbClr val="94BAF9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Admin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50" name="Google Shape;250;g2b3cc28cddf_0_177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2b3d73f9fad_0_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38" name="Google Shape;638;g2b3d73f9fad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2175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2b3d73f9fad_0_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44" name="Google Shape;644;g2b3d73f9fad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2935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2b3d73f9fad_0_16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50" name="Google Shape;650;g2b3d73f9fad_0_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475" y="304800"/>
            <a:ext cx="8236012" cy="439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2b3d73f9fad_0_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56" name="Google Shape;656;g2b3d73f9fad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1515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b3d73f9fad_0_3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62" name="Google Shape;662;g2b3d73f9fad_0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4059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2b3d73f9fad_0_1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68" name="Google Shape;668;g2b3d73f9fad_0_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4059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b3d73f9fad_0_13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74" name="Google Shape;674;g2b3d73f9fad_0_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4059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2b3d73f9fad_0_6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0" name="Google Shape;680;g2b3d73f9fad_0_63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1" name="Google Shape;681;g2b3d73f9fad_0_63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2" name="Google Shape;682;g2b3d73f9fad_0_63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683" name="Google Shape;683;g2b3d73f9fad_0_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16325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b3d73f9fad_0_1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89" name="Google Shape;689;g2b3d73f9fad_0_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0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2b3d73f9fad_0_1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95" name="Google Shape;695;g2b3d73f9fad_0_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7"/>
          <p:cNvSpPr txBox="1"/>
          <p:nvPr>
            <p:ph type="title"/>
          </p:nvPr>
        </p:nvSpPr>
        <p:spPr>
          <a:xfrm>
            <a:off x="0" y="16350"/>
            <a:ext cx="9144000" cy="70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/>
              <a:t>Technologies</a:t>
            </a:r>
            <a:endParaRPr sz="2200"/>
          </a:p>
        </p:txBody>
      </p:sp>
      <p:sp>
        <p:nvSpPr>
          <p:cNvPr id="256" name="Google Shape;256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57" name="Google Shape;257;p7"/>
          <p:cNvGrpSpPr/>
          <p:nvPr/>
        </p:nvGrpSpPr>
        <p:grpSpPr>
          <a:xfrm>
            <a:off x="263101" y="580106"/>
            <a:ext cx="407743" cy="391135"/>
            <a:chOff x="5233525" y="4954450"/>
            <a:chExt cx="538275" cy="516350"/>
          </a:xfrm>
        </p:grpSpPr>
        <p:sp>
          <p:nvSpPr>
            <p:cNvPr id="258" name="Google Shape;258;p7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9" name="Google Shape;269;p7"/>
          <p:cNvSpPr/>
          <p:nvPr/>
        </p:nvSpPr>
        <p:spPr>
          <a:xfrm>
            <a:off x="874500" y="1439825"/>
            <a:ext cx="3630600" cy="1367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13716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434343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Flutter</a:t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1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Open-Source UI Framework For Developing Cross-Platform Applications.</a:t>
            </a:r>
            <a:endParaRPr i="0" sz="1100" u="none" cap="none" strike="noStrike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0" name="Google Shape;270;p7"/>
          <p:cNvSpPr/>
          <p:nvPr/>
        </p:nvSpPr>
        <p:spPr>
          <a:xfrm>
            <a:off x="4655165" y="1439825"/>
            <a:ext cx="3630600" cy="1367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1371600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434343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Node js</a:t>
            </a:r>
            <a:endParaRPr sz="13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1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  <a:t>Node.js is a server-side JavaScript runtime environment that enables efficient,event-driven programming</a:t>
            </a:r>
            <a:endParaRPr sz="1100">
              <a:solidFill>
                <a:srgbClr val="37415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1" name="Google Shape;271;p7"/>
          <p:cNvSpPr/>
          <p:nvPr/>
        </p:nvSpPr>
        <p:spPr>
          <a:xfrm>
            <a:off x="874500" y="2957597"/>
            <a:ext cx="3630600" cy="1367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b" bIns="91425" lIns="91425" spcFirstLastPara="1" rIns="13716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434343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MongoDB</a:t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  <a:t>MongoDB is a NoSQL database system that stores data in a flexible, JSON-like format</a:t>
            </a:r>
            <a:endParaRPr i="0" sz="1300" u="none" cap="none" strike="noStrike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72" name="Google Shape;272;p7"/>
          <p:cNvSpPr/>
          <p:nvPr/>
        </p:nvSpPr>
        <p:spPr>
          <a:xfrm>
            <a:off x="4655165" y="2957597"/>
            <a:ext cx="3630600" cy="1367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b" bIns="91425" lIns="137160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                        </a:t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Github</a:t>
            </a:r>
            <a:endParaRPr b="1" sz="19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A platform for hosting Git </a:t>
            </a:r>
            <a:endParaRPr sz="1100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434343"/>
                </a:solidFill>
                <a:latin typeface="Muli"/>
                <a:ea typeface="Muli"/>
                <a:cs typeface="Muli"/>
                <a:sym typeface="Muli"/>
              </a:rPr>
              <a:t>repositories, </a:t>
            </a:r>
            <a:endParaRPr i="0" sz="1100" u="none" cap="none" strike="noStrike">
              <a:solidFill>
                <a:srgbClr val="434343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73" name="Google Shape;273;p7"/>
          <p:cNvSpPr/>
          <p:nvPr/>
        </p:nvSpPr>
        <p:spPr>
          <a:xfrm rot="5400000">
            <a:off x="3634616" y="1735655"/>
            <a:ext cx="2086200" cy="2086200"/>
          </a:xfrm>
          <a:prstGeom prst="pie">
            <a:avLst>
              <a:gd fmla="val 10788866" name="adj1"/>
              <a:gd fmla="val 1620000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7"/>
          <p:cNvSpPr/>
          <p:nvPr/>
        </p:nvSpPr>
        <p:spPr>
          <a:xfrm rot="10800000">
            <a:off x="3634616" y="1905832"/>
            <a:ext cx="2086200" cy="2086200"/>
          </a:xfrm>
          <a:prstGeom prst="pie">
            <a:avLst>
              <a:gd fmla="val 10788866" name="adj1"/>
              <a:gd fmla="val 16200000" name="adj2"/>
            </a:avLst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7"/>
          <p:cNvSpPr/>
          <p:nvPr/>
        </p:nvSpPr>
        <p:spPr>
          <a:xfrm rot="-5400000">
            <a:off x="3440377" y="1905820"/>
            <a:ext cx="2086200" cy="20862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7"/>
          <p:cNvSpPr/>
          <p:nvPr/>
        </p:nvSpPr>
        <p:spPr>
          <a:xfrm>
            <a:off x="3440377" y="1735655"/>
            <a:ext cx="2086200" cy="2086200"/>
          </a:xfrm>
          <a:prstGeom prst="pie">
            <a:avLst>
              <a:gd fmla="val 10788866" name="adj1"/>
              <a:gd fmla="val 16200000" name="adj2"/>
            </a:avLst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7"/>
          <p:cNvSpPr/>
          <p:nvPr/>
        </p:nvSpPr>
        <p:spPr>
          <a:xfrm>
            <a:off x="4072345" y="2305436"/>
            <a:ext cx="146060" cy="37953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Condensed"/>
              </a:rPr>
              <a:t>1</a:t>
            </a:r>
          </a:p>
        </p:txBody>
      </p:sp>
      <p:sp>
        <p:nvSpPr>
          <p:cNvPr id="278" name="Google Shape;278;p7"/>
          <p:cNvSpPr/>
          <p:nvPr/>
        </p:nvSpPr>
        <p:spPr>
          <a:xfrm>
            <a:off x="4824801" y="2303030"/>
            <a:ext cx="229751" cy="38433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Condensed"/>
              </a:rPr>
              <a:t>2</a:t>
            </a:r>
          </a:p>
        </p:txBody>
      </p:sp>
      <p:sp>
        <p:nvSpPr>
          <p:cNvPr id="279" name="Google Shape;279;p7"/>
          <p:cNvSpPr/>
          <p:nvPr/>
        </p:nvSpPr>
        <p:spPr>
          <a:xfrm>
            <a:off x="4059818" y="3014867"/>
            <a:ext cx="226020" cy="38913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Condensed"/>
              </a:rPr>
              <a:t>3</a:t>
            </a:r>
          </a:p>
        </p:txBody>
      </p:sp>
      <p:sp>
        <p:nvSpPr>
          <p:cNvPr id="280" name="Google Shape;280;p7"/>
          <p:cNvSpPr/>
          <p:nvPr/>
        </p:nvSpPr>
        <p:spPr>
          <a:xfrm>
            <a:off x="4822396" y="3019936"/>
            <a:ext cx="234549" cy="37900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Condensed"/>
              </a:rPr>
              <a:t>4</a:t>
            </a:r>
          </a:p>
        </p:txBody>
      </p:sp>
      <p:sp>
        <p:nvSpPr>
          <p:cNvPr id="281" name="Google Shape;281;p7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2b5d4376ce1_0_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01" name="Google Shape;701;g2b5d4376ce1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000" y="304800"/>
            <a:ext cx="8236012" cy="439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2b3d73f9fad_0_7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07" name="Google Shape;707;g2b3d73f9fad_0_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2b3d73f9fad_0_7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3" name="Google Shape;713;g2b3d73f9fad_0_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b3d73f9fad_0_8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9" name="Google Shape;719;g2b3d73f9fad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363925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2b3d73f9fad_0_9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25" name="Google Shape;725;g2b3d73f9fad_0_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50" y="4059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2b3d73f9fad_0_10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31" name="Google Shape;731;g2b3d73f9fad_0_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00" y="405900"/>
            <a:ext cx="8125112" cy="4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2b3d73f9fad_0_172"/>
          <p:cNvSpPr txBox="1"/>
          <p:nvPr>
            <p:ph idx="4294967295" type="ctrTitle"/>
          </p:nvPr>
        </p:nvSpPr>
        <p:spPr>
          <a:xfrm>
            <a:off x="670850" y="1018700"/>
            <a:ext cx="68265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56"/>
              <a:buFont typeface="Roboto"/>
              <a:buNone/>
            </a:pPr>
            <a:r>
              <a:rPr b="1" lang="en" sz="2100">
                <a:solidFill>
                  <a:srgbClr val="2D2D2D"/>
                </a:solidFill>
                <a:latin typeface="Muli"/>
                <a:ea typeface="Muli"/>
                <a:cs typeface="Muli"/>
                <a:sym typeface="Muli"/>
              </a:rPr>
              <a:t>What are we working on for the future?</a:t>
            </a:r>
            <a:endParaRPr b="1" i="0" sz="2100" u="none" cap="none" strike="noStrike">
              <a:solidFill>
                <a:srgbClr val="2D2D2D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737" name="Google Shape;737;g2b3d73f9fad_0_17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8" name="Google Shape;738;g2b3d73f9fad_0_172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39" name="Google Shape;739;g2b3d73f9fad_0_172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40" name="Google Shape;740;g2b3d73f9fad_0_172"/>
          <p:cNvSpPr txBox="1"/>
          <p:nvPr>
            <p:ph idx="4294967295" type="subTitle"/>
          </p:nvPr>
        </p:nvSpPr>
        <p:spPr>
          <a:xfrm>
            <a:off x="670850" y="1851500"/>
            <a:ext cx="4770000" cy="25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374151"/>
                </a:solidFill>
              </a:rPr>
              <a:t>Expert system</a:t>
            </a:r>
            <a:endParaRPr b="1" sz="14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74151"/>
                </a:solidFill>
              </a:rPr>
              <a:t>our application should be able to create a treatment plan </a:t>
            </a:r>
            <a:endParaRPr sz="12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374151"/>
                </a:solidFill>
              </a:rPr>
              <a:t>Location Services</a:t>
            </a:r>
            <a:endParaRPr b="1" sz="14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74151"/>
                </a:solidFill>
              </a:rPr>
              <a:t>Users can easily find nearby clinics and therapists, streamlining their journey to seeking the care they need.</a:t>
            </a:r>
            <a:endParaRPr sz="12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7415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74151"/>
              </a:solidFill>
            </a:endParaRPr>
          </a:p>
        </p:txBody>
      </p:sp>
      <p:sp>
        <p:nvSpPr>
          <p:cNvPr id="741" name="Google Shape;741;g2b3d73f9fad_0_172"/>
          <p:cNvSpPr txBox="1"/>
          <p:nvPr>
            <p:ph idx="4294967295" type="title"/>
          </p:nvPr>
        </p:nvSpPr>
        <p:spPr>
          <a:xfrm>
            <a:off x="-36000" y="0"/>
            <a:ext cx="9180000" cy="661800"/>
          </a:xfrm>
          <a:prstGeom prst="rect">
            <a:avLst/>
          </a:prstGeom>
          <a:solidFill>
            <a:schemeClr val="dk1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Muli"/>
                <a:ea typeface="Muli"/>
                <a:cs typeface="Muli"/>
                <a:sym typeface="Muli"/>
              </a:rPr>
              <a:t>Future work</a:t>
            </a:r>
            <a:endParaRPr sz="2300"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742" name="Google Shape;742;g2b3d73f9fad_0_172"/>
          <p:cNvGrpSpPr/>
          <p:nvPr/>
        </p:nvGrpSpPr>
        <p:grpSpPr>
          <a:xfrm>
            <a:off x="263104" y="580107"/>
            <a:ext cx="407743" cy="391135"/>
            <a:chOff x="5233525" y="4954450"/>
            <a:chExt cx="538275" cy="516350"/>
          </a:xfrm>
        </p:grpSpPr>
        <p:sp>
          <p:nvSpPr>
            <p:cNvPr id="743" name="Google Shape;743;g2b3d73f9fad_0_172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g2b3d73f9fad_0_172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g2b3d73f9fad_0_172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g2b3d73f9fad_0_172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g2b3d73f9fad_0_172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g2b3d73f9fad_0_172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g2b3d73f9fad_0_172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g2b3d73f9fad_0_172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g2b3d73f9fad_0_172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g2b3d73f9fad_0_172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g2b3d73f9fad_0_172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54" name="Google Shape;754;g2b3d73f9fad_0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7425" y="3227237"/>
            <a:ext cx="1137999" cy="1525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0" name="Google Shape;760;p10"/>
          <p:cNvSpPr txBox="1"/>
          <p:nvPr>
            <p:ph idx="4294967295" type="ctrTitle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i="0" lang="en" sz="6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THANKS!</a:t>
            </a:r>
            <a:endParaRPr i="0" sz="6000" u="none" cap="none" strike="noStrike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761" name="Google Shape;761;p10"/>
          <p:cNvSpPr txBox="1"/>
          <p:nvPr>
            <p:ph idx="4294967295" type="subTitle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b="1" i="0" lang="en" sz="2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Any questions?</a:t>
            </a:r>
            <a:endParaRPr b="1" i="0" sz="20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62" name="Google Shape;762;p10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763" name="Google Shape;763;p10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9050">
              <a:solidFill>
                <a:srgbClr val="3F53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0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9050">
              <a:solidFill>
                <a:srgbClr val="3F53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5" name="Google Shape;765;p10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66" name="Google Shape;766;p10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"/>
          <p:cNvSpPr txBox="1"/>
          <p:nvPr/>
        </p:nvSpPr>
        <p:spPr>
          <a:xfrm>
            <a:off x="812400" y="152412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Book therapy sessions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87" name="Google Shape;287;p3"/>
          <p:cNvSpPr txBox="1"/>
          <p:nvPr/>
        </p:nvSpPr>
        <p:spPr>
          <a:xfrm>
            <a:off x="3175587" y="152412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Online therapy sessions</a:t>
            </a:r>
            <a:endParaRPr sz="18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88" name="Google Shape;288;p3"/>
          <p:cNvSpPr txBox="1"/>
          <p:nvPr/>
        </p:nvSpPr>
        <p:spPr>
          <a:xfrm>
            <a:off x="5482600" y="152412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Diagnosis</a:t>
            </a: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&amp; </a:t>
            </a: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treatment plan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289" name="Google Shape;289;p3"/>
          <p:cNvGrpSpPr/>
          <p:nvPr/>
        </p:nvGrpSpPr>
        <p:grpSpPr>
          <a:xfrm rot="10800000">
            <a:off x="1185901" y="1308097"/>
            <a:ext cx="1138003" cy="578853"/>
            <a:chOff x="185742" y="1697030"/>
            <a:chExt cx="5165698" cy="1658130"/>
          </a:xfrm>
        </p:grpSpPr>
        <p:sp>
          <p:nvSpPr>
            <p:cNvPr id="290" name="Google Shape;290;p3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1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1" name="Google Shape;291;p3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2" name="Google Shape;292;p3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3" name="Google Shape;293;p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94" name="Google Shape;294;p3"/>
          <p:cNvGrpSpPr/>
          <p:nvPr/>
        </p:nvGrpSpPr>
        <p:grpSpPr>
          <a:xfrm rot="10800000">
            <a:off x="6118976" y="1308097"/>
            <a:ext cx="1138003" cy="578853"/>
            <a:chOff x="185742" y="1697030"/>
            <a:chExt cx="5165698" cy="1658130"/>
          </a:xfrm>
        </p:grpSpPr>
        <p:sp>
          <p:nvSpPr>
            <p:cNvPr id="295" name="Google Shape;295;p3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3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6" name="Google Shape;296;p3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7" name="Google Shape;297;p3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98" name="Google Shape;298;p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99" name="Google Shape;299;p3"/>
          <p:cNvGrpSpPr/>
          <p:nvPr/>
        </p:nvGrpSpPr>
        <p:grpSpPr>
          <a:xfrm rot="10800000">
            <a:off x="3560901" y="1308097"/>
            <a:ext cx="1138003" cy="578853"/>
            <a:chOff x="185742" y="1697030"/>
            <a:chExt cx="5165698" cy="1658130"/>
          </a:xfrm>
        </p:grpSpPr>
        <p:sp>
          <p:nvSpPr>
            <p:cNvPr id="300" name="Google Shape;300;p3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2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01" name="Google Shape;301;p3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02" name="Google Shape;302;p3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03" name="Google Shape;303;p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304" name="Google Shape;304;p3"/>
          <p:cNvSpPr txBox="1"/>
          <p:nvPr>
            <p:ph idx="4294967295" type="title"/>
          </p:nvPr>
        </p:nvSpPr>
        <p:spPr>
          <a:xfrm>
            <a:off x="0" y="16350"/>
            <a:ext cx="9144000" cy="70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Features</a:t>
            </a:r>
            <a:endParaRPr/>
          </a:p>
        </p:txBody>
      </p:sp>
      <p:grpSp>
        <p:nvGrpSpPr>
          <p:cNvPr id="305" name="Google Shape;305;p3"/>
          <p:cNvGrpSpPr/>
          <p:nvPr/>
        </p:nvGrpSpPr>
        <p:grpSpPr>
          <a:xfrm>
            <a:off x="263101" y="580106"/>
            <a:ext cx="407743" cy="391135"/>
            <a:chOff x="5233525" y="4954450"/>
            <a:chExt cx="538275" cy="516350"/>
          </a:xfrm>
        </p:grpSpPr>
        <p:sp>
          <p:nvSpPr>
            <p:cNvPr id="306" name="Google Shape;306;p3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3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7" name="Google Shape;317;p3"/>
          <p:cNvSpPr txBox="1"/>
          <p:nvPr/>
        </p:nvSpPr>
        <p:spPr>
          <a:xfrm>
            <a:off x="7518075" y="472325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8" name="Google Shape;318;p3"/>
          <p:cNvSpPr txBox="1"/>
          <p:nvPr/>
        </p:nvSpPr>
        <p:spPr>
          <a:xfrm>
            <a:off x="2134075" y="3539725"/>
            <a:ext cx="2247900" cy="8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Mood tracking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319" name="Google Shape;319;p3"/>
          <p:cNvGrpSpPr/>
          <p:nvPr/>
        </p:nvGrpSpPr>
        <p:grpSpPr>
          <a:xfrm rot="10800000">
            <a:off x="2422901" y="3135222"/>
            <a:ext cx="1138003" cy="578853"/>
            <a:chOff x="185742" y="1697030"/>
            <a:chExt cx="5165698" cy="1658130"/>
          </a:xfrm>
        </p:grpSpPr>
        <p:sp>
          <p:nvSpPr>
            <p:cNvPr id="320" name="Google Shape;320;p3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4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1" name="Google Shape;321;p3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2" name="Google Shape;322;p3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3" name="Google Shape;323;p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324" name="Google Shape;324;p3"/>
          <p:cNvSpPr txBox="1"/>
          <p:nvPr/>
        </p:nvSpPr>
        <p:spPr>
          <a:xfrm>
            <a:off x="4873918" y="3977500"/>
            <a:ext cx="1416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Chats </a:t>
            </a:r>
            <a:endParaRPr/>
          </a:p>
        </p:txBody>
      </p:sp>
      <p:grpSp>
        <p:nvGrpSpPr>
          <p:cNvPr id="325" name="Google Shape;325;p3"/>
          <p:cNvGrpSpPr/>
          <p:nvPr/>
        </p:nvGrpSpPr>
        <p:grpSpPr>
          <a:xfrm rot="10800000">
            <a:off x="4923738" y="3208497"/>
            <a:ext cx="1138003" cy="578853"/>
            <a:chOff x="185742" y="1697030"/>
            <a:chExt cx="5165698" cy="1658130"/>
          </a:xfrm>
        </p:grpSpPr>
        <p:sp>
          <p:nvSpPr>
            <p:cNvPr id="326" name="Google Shape;326;p3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5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7" name="Google Shape;327;p3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8" name="Google Shape;328;p3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29" name="Google Shape;329;p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pic>
        <p:nvPicPr>
          <p:cNvPr id="330" name="Google Shape;33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7425" y="3227237"/>
            <a:ext cx="1137999" cy="1525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b3cc28cddf_0_10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g2b3cc28cddf_0_101"/>
          <p:cNvSpPr txBox="1"/>
          <p:nvPr/>
        </p:nvSpPr>
        <p:spPr>
          <a:xfrm>
            <a:off x="5974625" y="1771825"/>
            <a:ext cx="1487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Darkmode</a:t>
            </a:r>
            <a:endParaRPr i="0" sz="1800" u="none" cap="none" strike="noStrike">
              <a:solidFill>
                <a:srgbClr val="263248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337" name="Google Shape;337;g2b3cc28cddf_0_101"/>
          <p:cNvSpPr txBox="1"/>
          <p:nvPr/>
        </p:nvSpPr>
        <p:spPr>
          <a:xfrm>
            <a:off x="5011325" y="3449375"/>
            <a:ext cx="1427100" cy="9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Admin</a:t>
            </a:r>
            <a:endParaRPr i="0" sz="1800" u="none" cap="none" strike="noStrike">
              <a:solidFill>
                <a:srgbClr val="263248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338" name="Google Shape;338;g2b3cc28cddf_0_101"/>
          <p:cNvGrpSpPr/>
          <p:nvPr/>
        </p:nvGrpSpPr>
        <p:grpSpPr>
          <a:xfrm rot="10800000">
            <a:off x="6149326" y="1426209"/>
            <a:ext cx="1138003" cy="578853"/>
            <a:chOff x="185742" y="1697030"/>
            <a:chExt cx="5165698" cy="1658130"/>
          </a:xfrm>
        </p:grpSpPr>
        <p:sp>
          <p:nvSpPr>
            <p:cNvPr id="339" name="Google Shape;339;g2b3cc28cddf_0_101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8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0" name="Google Shape;340;g2b3cc28cddf_0_10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1" name="Google Shape;341;g2b3cc28cddf_0_101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2" name="Google Shape;342;g2b3cc28cddf_0_101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1155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343" name="Google Shape;343;g2b3cc28cddf_0_101"/>
          <p:cNvGrpSpPr/>
          <p:nvPr/>
        </p:nvGrpSpPr>
        <p:grpSpPr>
          <a:xfrm rot="10800000">
            <a:off x="5011326" y="3299697"/>
            <a:ext cx="1138003" cy="578853"/>
            <a:chOff x="185742" y="1697030"/>
            <a:chExt cx="5165698" cy="1658130"/>
          </a:xfrm>
        </p:grpSpPr>
        <p:sp>
          <p:nvSpPr>
            <p:cNvPr id="344" name="Google Shape;344;g2b3cc28cddf_0_101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10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5" name="Google Shape;345;g2b3cc28cddf_0_10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6" name="Google Shape;346;g2b3cc28cddf_0_101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47" name="Google Shape;347;g2b3cc28cddf_0_101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348" name="Google Shape;348;g2b3cc28cddf_0_101"/>
          <p:cNvGrpSpPr/>
          <p:nvPr/>
        </p:nvGrpSpPr>
        <p:grpSpPr>
          <a:xfrm rot="10800000">
            <a:off x="2174476" y="3229572"/>
            <a:ext cx="1138003" cy="578853"/>
            <a:chOff x="185742" y="1697030"/>
            <a:chExt cx="5165698" cy="1658130"/>
          </a:xfrm>
        </p:grpSpPr>
        <p:sp>
          <p:nvSpPr>
            <p:cNvPr id="349" name="Google Shape;349;g2b3cc28cddf_0_101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9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50" name="Google Shape;350;g2b3cc28cddf_0_10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51" name="Google Shape;351;g2b3cc28cddf_0_101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52" name="Google Shape;352;g2b3cc28cddf_0_101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353" name="Google Shape;353;g2b3cc28cddf_0_101"/>
          <p:cNvSpPr txBox="1"/>
          <p:nvPr>
            <p:ph idx="4294967295" type="title"/>
          </p:nvPr>
        </p:nvSpPr>
        <p:spPr>
          <a:xfrm>
            <a:off x="0" y="16350"/>
            <a:ext cx="9144000" cy="709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Features</a:t>
            </a:r>
            <a:endParaRPr/>
          </a:p>
        </p:txBody>
      </p:sp>
      <p:grpSp>
        <p:nvGrpSpPr>
          <p:cNvPr id="354" name="Google Shape;354;g2b3cc28cddf_0_101"/>
          <p:cNvGrpSpPr/>
          <p:nvPr/>
        </p:nvGrpSpPr>
        <p:grpSpPr>
          <a:xfrm>
            <a:off x="263104" y="580107"/>
            <a:ext cx="407743" cy="391135"/>
            <a:chOff x="5233525" y="4954450"/>
            <a:chExt cx="538275" cy="516350"/>
          </a:xfrm>
        </p:grpSpPr>
        <p:sp>
          <p:nvSpPr>
            <p:cNvPr id="355" name="Google Shape;355;g2b3cc28cddf_0_101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g2b3cc28cddf_0_101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g2b3cc28cddf_0_101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g2b3cc28cddf_0_101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g2b3cc28cddf_0_101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g2b3cc28cddf_0_101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g2b3cc28cddf_0_101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g2b3cc28cddf_0_101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g2b3cc28cddf_0_101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g2b3cc28cddf_0_101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g2b3cc28cddf_0_101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6" name="Google Shape;366;g2b3cc28cddf_0_101"/>
          <p:cNvSpPr txBox="1"/>
          <p:nvPr/>
        </p:nvSpPr>
        <p:spPr>
          <a:xfrm>
            <a:off x="7618000" y="4636500"/>
            <a:ext cx="1487400" cy="3156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67" name="Google Shape;367;g2b3cc28cddf_0_101"/>
          <p:cNvSpPr txBox="1"/>
          <p:nvPr/>
        </p:nvSpPr>
        <p:spPr>
          <a:xfrm>
            <a:off x="2223225" y="3522402"/>
            <a:ext cx="855900" cy="8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Posts</a:t>
            </a:r>
            <a:endParaRPr i="0" sz="1800" u="none" cap="none" strike="noStrike">
              <a:solidFill>
                <a:srgbClr val="263248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368" name="Google Shape;368;g2b3cc28cddf_0_101"/>
          <p:cNvGrpSpPr/>
          <p:nvPr/>
        </p:nvGrpSpPr>
        <p:grpSpPr>
          <a:xfrm rot="10800000">
            <a:off x="1085226" y="1486047"/>
            <a:ext cx="1138003" cy="578853"/>
            <a:chOff x="185742" y="1697030"/>
            <a:chExt cx="5165698" cy="1658130"/>
          </a:xfrm>
        </p:grpSpPr>
        <p:sp>
          <p:nvSpPr>
            <p:cNvPr id="369" name="Google Shape;369;g2b3cc28cddf_0_101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6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0" name="Google Shape;370;g2b3cc28cddf_0_10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1" name="Google Shape;371;g2b3cc28cddf_0_101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2" name="Google Shape;372;g2b3cc28cddf_0_101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373" name="Google Shape;373;g2b3cc28cddf_0_101"/>
          <p:cNvGrpSpPr/>
          <p:nvPr/>
        </p:nvGrpSpPr>
        <p:grpSpPr>
          <a:xfrm rot="10800000">
            <a:off x="3617263" y="1486047"/>
            <a:ext cx="1138003" cy="578853"/>
            <a:chOff x="185742" y="1697030"/>
            <a:chExt cx="5165698" cy="1658130"/>
          </a:xfrm>
        </p:grpSpPr>
        <p:sp>
          <p:nvSpPr>
            <p:cNvPr id="374" name="Google Shape;374;g2b3cc28cddf_0_101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7</a:t>
              </a:r>
              <a:endParaRPr b="0" i="0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5" name="Google Shape;375;g2b3cc28cddf_0_10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6" name="Google Shape;376;g2b3cc28cddf_0_101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377" name="Google Shape;377;g2b3cc28cddf_0_101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378" name="Google Shape;378;g2b3cc28cddf_0_101"/>
          <p:cNvSpPr txBox="1"/>
          <p:nvPr/>
        </p:nvSpPr>
        <p:spPr>
          <a:xfrm>
            <a:off x="824175" y="2208525"/>
            <a:ext cx="191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Rooms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379" name="Google Shape;379;g2b3cc28cddf_0_101"/>
          <p:cNvSpPr txBox="1"/>
          <p:nvPr/>
        </p:nvSpPr>
        <p:spPr>
          <a:xfrm>
            <a:off x="3161050" y="2208525"/>
            <a:ext cx="1706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3248"/>
                </a:solidFill>
                <a:latin typeface="Muli"/>
                <a:ea typeface="Muli"/>
                <a:cs typeface="Muli"/>
                <a:sym typeface="Muli"/>
              </a:rPr>
              <a:t>Notifications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380" name="Google Shape;380;g2b3cc28cddf_0_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7475" y="3181850"/>
            <a:ext cx="1082875" cy="157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b3cc28cddf_0_8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">
                <a:solidFill>
                  <a:schemeClr val="lt1"/>
                </a:solidFill>
              </a:rPr>
              <a:t>        </a:t>
            </a:r>
            <a:r>
              <a:rPr lang="en"/>
              <a:t>8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6" name="Google Shape;386;g2b3cc28cddf_0_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700" y="362350"/>
            <a:ext cx="2462775" cy="4285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g2b3cc28cddf_0_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9002" y="822475"/>
            <a:ext cx="6107300" cy="3255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2b3cc28cddf_0_71"/>
          <p:cNvSpPr txBox="1"/>
          <p:nvPr>
            <p:ph idx="12" type="sldNum"/>
          </p:nvPr>
        </p:nvSpPr>
        <p:spPr>
          <a:xfrm>
            <a:off x="9637016" y="45344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3" name="Google Shape;393;g2b3cc28cddf_0_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4413" y="663435"/>
            <a:ext cx="1971725" cy="3643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g2b3cc28cddf_0_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7862" y="663413"/>
            <a:ext cx="1971725" cy="36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g2b3cc28cddf_0_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86138" y="660363"/>
            <a:ext cx="1971725" cy="3643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