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67" r:id="rId3"/>
    <p:sldId id="259" r:id="rId4"/>
    <p:sldId id="265" r:id="rId5"/>
    <p:sldId id="258" r:id="rId6"/>
    <p:sldId id="261" r:id="rId7"/>
    <p:sldId id="262" r:id="rId8"/>
    <p:sldId id="260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58084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C03C89A-0C33-4EA1-88A2-92035F1701C9}" type="datetimeFigureOut">
              <a:rPr lang="en-US" smtClean="0"/>
              <a:t>12/14/2009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F2A21D-2583-4839-B41E-2BB202D9DAE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3657"/>
            <a:ext cx="2514600" cy="2634343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590800" y="609600"/>
            <a:ext cx="3200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Jomi</a:t>
            </a:r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752600" y="1905000"/>
            <a:ext cx="556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Comic Sans MS" pitchFamily="66" charset="0"/>
              </a:rPr>
              <a:t>CodeAnalayzer For Java Language includes many Rules Categories on various Structures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6325" y="3124200"/>
            <a:ext cx="558999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Programmer :</a:t>
            </a:r>
          </a:p>
          <a:p>
            <a:pPr algn="ctr"/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Haneen</a:t>
            </a:r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Qasem</a:t>
            </a:r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Al-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Haj</a:t>
            </a:r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Qasem</a:t>
            </a:r>
            <a:endParaRPr lang="en-US" sz="28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94261" y="5486400"/>
            <a:ext cx="35333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000" b="1" cap="all" spc="0" dirty="0" smtClean="0">
                <a:ln w="0"/>
                <a:solidFill>
                  <a:schemeClr val="bg2">
                    <a:lumMod val="1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2009</a:t>
            </a:r>
          </a:p>
          <a:p>
            <a:pPr algn="ctr"/>
            <a:r>
              <a:rPr lang="en-US" sz="20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Jomi.Analyzer@gmail.com</a:t>
            </a:r>
            <a:endParaRPr lang="en-US" sz="2000" b="1" cap="all" spc="0" dirty="0" smtClean="0">
              <a:ln w="0"/>
              <a:solidFill>
                <a:schemeClr val="bg2">
                  <a:lumMod val="1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3657"/>
            <a:ext cx="2514600" cy="2634343"/>
          </a:xfrm>
          <a:prstGeom prst="rect">
            <a:avLst/>
          </a:prstGeom>
          <a:noFill/>
        </p:spPr>
      </p:pic>
      <p:sp>
        <p:nvSpPr>
          <p:cNvPr id="9" name="Cloud Callout 8"/>
          <p:cNvSpPr/>
          <p:nvPr/>
        </p:nvSpPr>
        <p:spPr>
          <a:xfrm>
            <a:off x="3048000" y="914400"/>
            <a:ext cx="5334000" cy="3505200"/>
          </a:xfrm>
          <a:prstGeom prst="cloudCallout">
            <a:avLst>
              <a:gd name="adj1" fmla="val -82830"/>
              <a:gd name="adj2" fmla="val 7277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Salam All,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Let’s Begin Our Application Abstraction </a:t>
            </a:r>
          </a:p>
          <a:p>
            <a:pPr algn="ctr"/>
            <a:endParaRPr lang="en-U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Hope Lovely Time ,,</a:t>
            </a:r>
            <a:endParaRPr lang="en-US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838200"/>
            <a:ext cx="7086600" cy="515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>
          <a:xfrm>
            <a:off x="1981200" y="1524000"/>
            <a:ext cx="3657600" cy="304800"/>
          </a:xfrm>
          <a:prstGeom prst="ellipse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7" idx="2"/>
            <a:endCxn id="5" idx="7"/>
          </p:cNvCxnSpPr>
          <p:nvPr/>
        </p:nvCxnSpPr>
        <p:spPr>
          <a:xfrm rot="5400000">
            <a:off x="5596311" y="-112153"/>
            <a:ext cx="1187637" cy="2173943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172200" y="152400"/>
            <a:ext cx="22098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Rules Categories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981200" y="1143000"/>
            <a:ext cx="2209800" cy="3048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>
            <a:stCxn id="15" idx="2"/>
            <a:endCxn id="12" idx="1"/>
          </p:cNvCxnSpPr>
          <p:nvPr/>
        </p:nvCxnSpPr>
        <p:spPr>
          <a:xfrm rot="16200000" flipH="1">
            <a:off x="1606341" y="489159"/>
            <a:ext cx="578037" cy="8189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33400" y="228600"/>
            <a:ext cx="1905000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Format and Search Tools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599"/>
            <a:ext cx="8081963" cy="533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11" name="Oval 10"/>
          <p:cNvSpPr/>
          <p:nvPr/>
        </p:nvSpPr>
        <p:spPr>
          <a:xfrm>
            <a:off x="1981200" y="1219200"/>
            <a:ext cx="3657600" cy="304800"/>
          </a:xfrm>
          <a:prstGeom prst="ellipse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>
            <a:stCxn id="16" idx="2"/>
            <a:endCxn id="11" idx="7"/>
          </p:cNvCxnSpPr>
          <p:nvPr/>
        </p:nvCxnSpPr>
        <p:spPr>
          <a:xfrm rot="5400000">
            <a:off x="5748711" y="-264553"/>
            <a:ext cx="882837" cy="2173943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172200" y="152400"/>
            <a:ext cx="22098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Rules Categories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676400" y="914400"/>
            <a:ext cx="2209800" cy="3048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>
            <a:stCxn id="19" idx="2"/>
            <a:endCxn id="17" idx="1"/>
          </p:cNvCxnSpPr>
          <p:nvPr/>
        </p:nvCxnSpPr>
        <p:spPr>
          <a:xfrm rot="16200000" flipH="1">
            <a:off x="1377741" y="336759"/>
            <a:ext cx="425637" cy="8189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28600" y="152400"/>
            <a:ext cx="1905000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Format and Search Tools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200400" y="2362200"/>
            <a:ext cx="3200400" cy="1524000"/>
          </a:xfrm>
          <a:prstGeom prst="ellipse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>
            <a:stCxn id="24" idx="0"/>
            <a:endCxn id="21" idx="3"/>
          </p:cNvCxnSpPr>
          <p:nvPr/>
        </p:nvCxnSpPr>
        <p:spPr>
          <a:xfrm rot="5400000" flipH="1" flipV="1">
            <a:off x="2637352" y="3921264"/>
            <a:ext cx="1289984" cy="7734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1828800" y="4953000"/>
            <a:ext cx="21336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Search And Replace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248400" y="4191000"/>
            <a:ext cx="2438400" cy="5334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/>
          <p:cNvCxnSpPr>
            <a:stCxn id="33" idx="0"/>
            <a:endCxn id="29" idx="2"/>
          </p:cNvCxnSpPr>
          <p:nvPr/>
        </p:nvCxnSpPr>
        <p:spPr>
          <a:xfrm rot="5400000" flipH="1" flipV="1">
            <a:off x="5372100" y="4152900"/>
            <a:ext cx="571500" cy="11811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495800" y="5029200"/>
            <a:ext cx="1143000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Quick Search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914400"/>
            <a:ext cx="7315200" cy="518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3"/>
          <p:cNvSpPr/>
          <p:nvPr/>
        </p:nvSpPr>
        <p:spPr>
          <a:xfrm>
            <a:off x="1981200" y="1524000"/>
            <a:ext cx="3657600" cy="304800"/>
          </a:xfrm>
          <a:prstGeom prst="ellipse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>
            <a:stCxn id="6" idx="2"/>
            <a:endCxn id="4" idx="7"/>
          </p:cNvCxnSpPr>
          <p:nvPr/>
        </p:nvCxnSpPr>
        <p:spPr>
          <a:xfrm rot="5400000">
            <a:off x="5729661" y="-169303"/>
            <a:ext cx="1111437" cy="2364443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6248400" y="152400"/>
            <a:ext cx="2438400" cy="304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Rules Categories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11" name="Straight Arrow Connector 10"/>
          <p:cNvCxnSpPr>
            <a:stCxn id="12" idx="1"/>
          </p:cNvCxnSpPr>
          <p:nvPr/>
        </p:nvCxnSpPr>
        <p:spPr>
          <a:xfrm rot="10800000">
            <a:off x="7162800" y="2971800"/>
            <a:ext cx="1371600" cy="914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534400" y="3276600"/>
            <a:ext cx="381000" cy="121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Code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17" name="Straight Arrow Connector 16"/>
          <p:cNvCxnSpPr>
            <a:stCxn id="18" idx="3"/>
          </p:cNvCxnSpPr>
          <p:nvPr/>
        </p:nvCxnSpPr>
        <p:spPr>
          <a:xfrm>
            <a:off x="609600" y="2667000"/>
            <a:ext cx="7620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04800" y="1295400"/>
            <a:ext cx="304800" cy="2743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Code</a:t>
            </a:r>
          </a:p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 Tree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22" name="Oval 21"/>
          <p:cNvSpPr/>
          <p:nvPr/>
        </p:nvSpPr>
        <p:spPr>
          <a:xfrm>
            <a:off x="1981200" y="1143000"/>
            <a:ext cx="2209800" cy="3048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>
            <a:stCxn id="24" idx="2"/>
            <a:endCxn id="22" idx="1"/>
          </p:cNvCxnSpPr>
          <p:nvPr/>
        </p:nvCxnSpPr>
        <p:spPr>
          <a:xfrm rot="16200000" flipH="1">
            <a:off x="1606341" y="489159"/>
            <a:ext cx="578037" cy="8189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33400" y="228600"/>
            <a:ext cx="1905000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Format and Search Tools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457200"/>
            <a:ext cx="74676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>
            <a:stCxn id="13" idx="1"/>
          </p:cNvCxnSpPr>
          <p:nvPr/>
        </p:nvCxnSpPr>
        <p:spPr>
          <a:xfrm rot="10800000" flipV="1">
            <a:off x="6248400" y="3086100"/>
            <a:ext cx="2438400" cy="2667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8686800" y="1600200"/>
            <a:ext cx="304800" cy="297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Code Member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18" name="Straight Arrow Connector 17"/>
          <p:cNvCxnSpPr>
            <a:stCxn id="19" idx="2"/>
          </p:cNvCxnSpPr>
          <p:nvPr/>
        </p:nvCxnSpPr>
        <p:spPr>
          <a:xfrm rot="16200000" flipH="1">
            <a:off x="323850" y="2762250"/>
            <a:ext cx="1143000" cy="8001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0" y="1600200"/>
            <a:ext cx="9906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Press on Tree Member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600200" y="4572000"/>
            <a:ext cx="5715000" cy="9906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Java Code Tree Contains all Code Members …Just Press on any Member then go to code to show it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609600"/>
            <a:ext cx="7543800" cy="5500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17" name="Oval 16"/>
          <p:cNvSpPr/>
          <p:nvPr/>
        </p:nvSpPr>
        <p:spPr>
          <a:xfrm>
            <a:off x="6019800" y="3124200"/>
            <a:ext cx="1143000" cy="2286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/>
          <p:cNvCxnSpPr>
            <a:stCxn id="24" idx="1"/>
            <a:endCxn id="17" idx="6"/>
          </p:cNvCxnSpPr>
          <p:nvPr/>
        </p:nvCxnSpPr>
        <p:spPr>
          <a:xfrm rot="10800000" flipV="1">
            <a:off x="7162800" y="2819400"/>
            <a:ext cx="1447800" cy="4191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8610600" y="1143000"/>
            <a:ext cx="304800" cy="3352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Syntax Error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914400" y="4648200"/>
            <a:ext cx="2819400" cy="1524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Arrow Connector 29"/>
          <p:cNvCxnSpPr>
            <a:stCxn id="33" idx="1"/>
            <a:endCxn id="26" idx="5"/>
          </p:cNvCxnSpPr>
          <p:nvPr/>
        </p:nvCxnSpPr>
        <p:spPr>
          <a:xfrm rot="10800000">
            <a:off x="3320908" y="4778282"/>
            <a:ext cx="641492" cy="4795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3962400" y="5029200"/>
            <a:ext cx="16764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Syntax Error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1981200" y="2057400"/>
            <a:ext cx="3810000" cy="22098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When You Write Your Code the Application give You the ability to detect Your Syntax Errors immediately…Also when You Click on Error You Can Show the Error on Code  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64332"/>
            <a:ext cx="7543800" cy="5303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cxnSp>
        <p:nvCxnSpPr>
          <p:cNvPr id="14" name="Straight Arrow Connector 13"/>
          <p:cNvCxnSpPr>
            <a:stCxn id="16" idx="0"/>
          </p:cNvCxnSpPr>
          <p:nvPr/>
        </p:nvCxnSpPr>
        <p:spPr>
          <a:xfrm rot="16200000" flipV="1">
            <a:off x="4762500" y="4229100"/>
            <a:ext cx="1752600" cy="2286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019800" y="6248400"/>
            <a:ext cx="1524000" cy="304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Violation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22" name="Straight Arrow Connector 21"/>
          <p:cNvCxnSpPr>
            <a:stCxn id="23" idx="1"/>
            <a:endCxn id="31" idx="6"/>
          </p:cNvCxnSpPr>
          <p:nvPr/>
        </p:nvCxnSpPr>
        <p:spPr>
          <a:xfrm rot="10800000">
            <a:off x="6858000" y="2628900"/>
            <a:ext cx="1752600" cy="304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8610600" y="1219200"/>
            <a:ext cx="304800" cy="3429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Location In Code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28" name="Straight Arrow Connector 27"/>
          <p:cNvCxnSpPr>
            <a:stCxn id="29" idx="2"/>
            <a:endCxn id="34" idx="0"/>
          </p:cNvCxnSpPr>
          <p:nvPr/>
        </p:nvCxnSpPr>
        <p:spPr>
          <a:xfrm rot="5400000">
            <a:off x="3619500" y="-342900"/>
            <a:ext cx="1371600" cy="2819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5257800" y="228600"/>
            <a:ext cx="914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Rule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943600" y="2514600"/>
            <a:ext cx="914400" cy="2286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1905000" y="1752600"/>
            <a:ext cx="1981200" cy="3810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838200" y="914400"/>
            <a:ext cx="228600" cy="2286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Arrow Connector 40"/>
          <p:cNvCxnSpPr>
            <a:stCxn id="42" idx="3"/>
            <a:endCxn id="40" idx="1"/>
          </p:cNvCxnSpPr>
          <p:nvPr/>
        </p:nvCxnSpPr>
        <p:spPr>
          <a:xfrm>
            <a:off x="381000" y="685800"/>
            <a:ext cx="490678" cy="26207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0" y="228600"/>
            <a:ext cx="3810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Run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1981200" y="2362200"/>
            <a:ext cx="3733800" cy="18288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Choose the Rules You Want to apply on Your Code Form the Rule Categories then press Run Button or F6 key</a:t>
            </a:r>
          </a:p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Then the violations will appear below 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457200"/>
            <a:ext cx="7772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18" name="Oval 17"/>
          <p:cNvSpPr/>
          <p:nvPr/>
        </p:nvSpPr>
        <p:spPr>
          <a:xfrm>
            <a:off x="1219200" y="914400"/>
            <a:ext cx="533400" cy="152400"/>
          </a:xfrm>
          <a:prstGeom prst="ellipse">
            <a:avLst/>
          </a:prstGeom>
          <a:noFill/>
          <a:ln w="1905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>
            <a:stCxn id="24" idx="1"/>
            <a:endCxn id="18" idx="5"/>
          </p:cNvCxnSpPr>
          <p:nvPr/>
        </p:nvCxnSpPr>
        <p:spPr>
          <a:xfrm rot="10800000">
            <a:off x="1674486" y="1044482"/>
            <a:ext cx="916315" cy="17749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590800" y="2057400"/>
            <a:ext cx="3048000" cy="152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66"/>
                </a:solidFill>
                <a:latin typeface="Comic Sans MS" pitchFamily="66" charset="0"/>
              </a:rPr>
              <a:t>Compare</a:t>
            </a:r>
          </a:p>
          <a:p>
            <a:pPr algn="ctr"/>
            <a:r>
              <a:rPr lang="en-US" sz="3200" b="1" dirty="0" smtClean="0">
                <a:solidFill>
                  <a:srgbClr val="FF0066"/>
                </a:solidFill>
                <a:latin typeface="Comic Sans MS" pitchFamily="66" charset="0"/>
              </a:rPr>
              <a:t>Between Two Code</a:t>
            </a:r>
            <a:endParaRPr lang="en-US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762000"/>
            <a:ext cx="7974874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257800"/>
            <a:ext cx="1527464" cy="1600201"/>
          </a:xfrm>
          <a:prstGeom prst="rect">
            <a:avLst/>
          </a:prstGeom>
          <a:noFill/>
        </p:spPr>
      </p:pic>
      <p:sp>
        <p:nvSpPr>
          <p:cNvPr id="4" name="Oval 3"/>
          <p:cNvSpPr/>
          <p:nvPr/>
        </p:nvSpPr>
        <p:spPr>
          <a:xfrm>
            <a:off x="1828800" y="1447800"/>
            <a:ext cx="304800" cy="4572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7" idx="2"/>
            <a:endCxn id="4" idx="1"/>
          </p:cNvCxnSpPr>
          <p:nvPr/>
        </p:nvCxnSpPr>
        <p:spPr>
          <a:xfrm rot="16200000" flipH="1">
            <a:off x="1360441" y="1001758"/>
            <a:ext cx="905155" cy="120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33400" y="152400"/>
            <a:ext cx="24384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Open First Code And Parse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514600" y="1447800"/>
            <a:ext cx="304800" cy="4572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>
            <a:endCxn id="10" idx="6"/>
          </p:cNvCxnSpPr>
          <p:nvPr/>
        </p:nvCxnSpPr>
        <p:spPr>
          <a:xfrm rot="10800000" flipV="1">
            <a:off x="2819400" y="762000"/>
            <a:ext cx="4298764" cy="914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638800" y="152400"/>
            <a:ext cx="24384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Open Second Code And Parse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33600" y="1447800"/>
            <a:ext cx="381000" cy="457200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>
            <a:stCxn id="17" idx="1"/>
            <a:endCxn id="15" idx="4"/>
          </p:cNvCxnSpPr>
          <p:nvPr/>
        </p:nvCxnSpPr>
        <p:spPr>
          <a:xfrm rot="10800000" flipV="1">
            <a:off x="2324100" y="1676400"/>
            <a:ext cx="2019300" cy="228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43400" y="1447800"/>
            <a:ext cx="24384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Compare Between Tow Code </a:t>
            </a:r>
            <a:r>
              <a:rPr lang="en-US" sz="1400" b="1" dirty="0" err="1" smtClean="0">
                <a:solidFill>
                  <a:srgbClr val="FF0066"/>
                </a:solidFill>
                <a:latin typeface="Comic Sans MS" pitchFamily="66" charset="0"/>
              </a:rPr>
              <a:t>Strucure</a:t>
            </a:r>
            <a:r>
              <a:rPr lang="en-US" sz="1400" b="1" dirty="0" smtClean="0">
                <a:solidFill>
                  <a:srgbClr val="FF0066"/>
                </a:solidFill>
                <a:latin typeface="Comic Sans MS" pitchFamily="66" charset="0"/>
              </a:rPr>
              <a:t> Num</a:t>
            </a:r>
            <a:endParaRPr lang="en-US" sz="1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28" name="Straight Arrow Connector 27"/>
          <p:cNvCxnSpPr>
            <a:stCxn id="30" idx="1"/>
          </p:cNvCxnSpPr>
          <p:nvPr/>
        </p:nvCxnSpPr>
        <p:spPr>
          <a:xfrm rot="10800000" flipV="1">
            <a:off x="6248400" y="2781300"/>
            <a:ext cx="1676400" cy="5715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7924800" y="1447800"/>
            <a:ext cx="304800" cy="2667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Second</a:t>
            </a:r>
          </a:p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  Code</a:t>
            </a:r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cxnSp>
        <p:nvCxnSpPr>
          <p:cNvPr id="33" name="Straight Arrow Connector 32"/>
          <p:cNvCxnSpPr>
            <a:stCxn id="34" idx="3"/>
          </p:cNvCxnSpPr>
          <p:nvPr/>
        </p:nvCxnSpPr>
        <p:spPr>
          <a:xfrm>
            <a:off x="609600" y="2857500"/>
            <a:ext cx="1600200" cy="1143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04800" y="1905000"/>
            <a:ext cx="304800" cy="190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First</a:t>
            </a:r>
          </a:p>
          <a:p>
            <a:pPr algn="ctr"/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  <a:p>
            <a:pPr algn="ctr"/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Code</a:t>
            </a:r>
          </a:p>
          <a:p>
            <a:pPr algn="ctr"/>
            <a:endParaRPr lang="en-US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791200" y="4191000"/>
            <a:ext cx="381000" cy="533400"/>
          </a:xfrm>
          <a:prstGeom prst="ellipse">
            <a:avLst/>
          </a:prstGeom>
          <a:noFill/>
          <a:ln w="34925" cmpd="sng">
            <a:solidFill>
              <a:srgbClr val="FF0066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3810000" y="4267200"/>
            <a:ext cx="762000" cy="457200"/>
          </a:xfrm>
          <a:prstGeom prst="ellipse">
            <a:avLst/>
          </a:prstGeom>
          <a:noFill/>
          <a:ln w="34925" cmpd="sng">
            <a:solidFill>
              <a:srgbClr val="FF0066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2209800" y="4267200"/>
            <a:ext cx="457200" cy="457200"/>
          </a:xfrm>
          <a:prstGeom prst="ellipse">
            <a:avLst/>
          </a:prstGeom>
          <a:noFill/>
          <a:ln w="34925" cmpd="sng">
            <a:solidFill>
              <a:srgbClr val="FF0066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Arrow Connector 40"/>
          <p:cNvCxnSpPr>
            <a:stCxn id="48" idx="1"/>
            <a:endCxn id="39" idx="5"/>
          </p:cNvCxnSpPr>
          <p:nvPr/>
        </p:nvCxnSpPr>
        <p:spPr>
          <a:xfrm rot="10800000">
            <a:off x="2600046" y="4657446"/>
            <a:ext cx="219355" cy="48605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8" idx="0"/>
            <a:endCxn id="38" idx="4"/>
          </p:cNvCxnSpPr>
          <p:nvPr/>
        </p:nvCxnSpPr>
        <p:spPr>
          <a:xfrm rot="5400000" flipH="1" flipV="1">
            <a:off x="4019550" y="4857750"/>
            <a:ext cx="304800" cy="381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8" idx="3"/>
            <a:endCxn id="37" idx="3"/>
          </p:cNvCxnSpPr>
          <p:nvPr/>
        </p:nvCxnSpPr>
        <p:spPr>
          <a:xfrm flipV="1">
            <a:off x="5486400" y="4646285"/>
            <a:ext cx="360596" cy="49721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47"/>
          <p:cNvSpPr/>
          <p:nvPr/>
        </p:nvSpPr>
        <p:spPr>
          <a:xfrm>
            <a:off x="2819400" y="5029200"/>
            <a:ext cx="2667000" cy="228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66"/>
                </a:solidFill>
                <a:latin typeface="Comic Sans MS" pitchFamily="66" charset="0"/>
              </a:rPr>
              <a:t>The Same Structure Num</a:t>
            </a:r>
            <a:endParaRPr lang="en-US" sz="1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C:\Users\as\Pictures\Icons\New Folder\fff\png\Organiz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799" y="3886201"/>
            <a:ext cx="2836717" cy="2971800"/>
          </a:xfrm>
          <a:prstGeom prst="rect">
            <a:avLst/>
          </a:prstGeom>
          <a:noFill/>
        </p:spPr>
      </p:pic>
      <p:sp>
        <p:nvSpPr>
          <p:cNvPr id="57" name="Oval Callout 56"/>
          <p:cNvSpPr/>
          <p:nvPr/>
        </p:nvSpPr>
        <p:spPr>
          <a:xfrm>
            <a:off x="2971800" y="457200"/>
            <a:ext cx="5791200" cy="3886200"/>
          </a:xfrm>
          <a:prstGeom prst="wedgeEllipseCallout">
            <a:avLst>
              <a:gd name="adj1" fmla="val -61363"/>
              <a:gd name="adj2" fmla="val 65251"/>
            </a:avLst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en-US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n-U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Best Regards,,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For Any Comments </a:t>
            </a:r>
          </a:p>
          <a:p>
            <a:pPr algn="ctr"/>
            <a:r>
              <a:rPr lang="en-U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Please Don’t Hesitate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Contact With Programmer</a:t>
            </a:r>
          </a:p>
          <a:p>
            <a:pPr algn="ctr"/>
            <a:endParaRPr lang="en-U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n-US" sz="20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Jomi.Analyzer@gmail.com</a:t>
            </a:r>
            <a:r>
              <a:rPr lang="en-US" sz="20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en-US" sz="2000" b="1" cap="none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</a:t>
            </a:r>
            <a:endParaRPr lang="en-US" sz="2800" b="1" cap="none" spc="50" dirty="0" smtClean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en-US" sz="2800" dirty="0" smtClean="0">
              <a:latin typeface="Comic Sans MS" pitchFamily="66" charset="0"/>
            </a:endParaRPr>
          </a:p>
          <a:p>
            <a:pPr algn="ctr"/>
            <a:endParaRPr lang="en-US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176</TotalTime>
  <Words>196</Words>
  <Application>Microsoft Office PowerPoint</Application>
  <PresentationFormat>On-screen Show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</dc:creator>
  <cp:lastModifiedBy>as</cp:lastModifiedBy>
  <cp:revision>64</cp:revision>
  <dcterms:created xsi:type="dcterms:W3CDTF">2009-12-14T19:05:46Z</dcterms:created>
  <dcterms:modified xsi:type="dcterms:W3CDTF">2009-12-14T22:02:03Z</dcterms:modified>
</cp:coreProperties>
</file>