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video/mp4" Extension="mp4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slide+xml" PartName="/ppt/slides/slide57.xml"/>
  <Override ContentType="application/vnd.openxmlformats-officedocument.presentationml.slide+xml" PartName="/ppt/slides/slide58.xml"/>
  <Override ContentType="application/vnd.openxmlformats-officedocument.presentationml.slide+xml" PartName="/ppt/slides/slide59.xml"/>
  <Override ContentType="application/vnd.openxmlformats-officedocument.presentationml.slide+xml" PartName="/ppt/slides/slide60.xml"/>
  <Override ContentType="application/vnd.openxmlformats-officedocument.presentationml.slide+xml" PartName="/ppt/slides/slide61.xml"/>
  <Override ContentType="application/vnd.openxmlformats-officedocument.presentationml.slide+xml" PartName="/ppt/slides/slide62.xml"/>
  <Override ContentType="application/vnd.openxmlformats-officedocument.presentationml.slide+xml" PartName="/ppt/slides/slide63.xml"/>
  <Override ContentType="application/vnd.openxmlformats-officedocument.presentationml.slide+xml" PartName="/ppt/slides/slide64.xml"/>
  <Override ContentType="application/vnd.openxmlformats-officedocument.presentationml.slide+xml" PartName="/ppt/slides/slide65.xml"/>
  <Override ContentType="application/vnd.openxmlformats-officedocument.presentationml.slide+xml" PartName="/ppt/slides/slide66.xml"/>
  <Override ContentType="application/vnd.openxmlformats-officedocument.presentationml.slide+xml" PartName="/ppt/slides/slide67.xml"/>
  <Override ContentType="application/vnd.openxmlformats-officedocument.presentationml.slide+xml" PartName="/ppt/slides/slide68.xml"/>
  <Override ContentType="application/vnd.openxmlformats-officedocument.presentationml.slide+xml" PartName="/ppt/slides/slide69.xml"/>
  <Override ContentType="application/vnd.openxmlformats-officedocument.presentationml.slide+xml" PartName="/ppt/slides/slide70.xml"/>
  <Override ContentType="application/vnd.openxmlformats-officedocument.presentationml.slide+xml" PartName="/ppt/slides/slide71.xml"/>
  <Override ContentType="application/vnd.openxmlformats-officedocument.presentationml.slide+xml" PartName="/ppt/slides/slide72.xml"/>
  <Override ContentType="application/vnd.openxmlformats-officedocument.presentationml.slide+xml" PartName="/ppt/slides/slide73.xml"/>
  <Override ContentType="application/vnd.openxmlformats-officedocument.presentationml.slide+xml" PartName="/ppt/slides/slide74.xml"/>
  <Override ContentType="application/vnd.openxmlformats-officedocument.presentationml.slide+xml" PartName="/ppt/slides/slide75.xml"/>
  <Override ContentType="application/vnd.openxmlformats-officedocument.presentationml.slide+xml" PartName="/ppt/slides/slide76.xml"/>
  <Override ContentType="application/vnd.openxmlformats-officedocument.presentationml.slide+xml" PartName="/ppt/slides/slide77.xml"/>
  <Override ContentType="application/vnd.openxmlformats-officedocument.presentationml.slide+xml" PartName="/ppt/slides/slide78.xml"/>
  <Override ContentType="application/vnd.openxmlformats-officedocument.presentationml.slide+xml" PartName="/ppt/slides/slide7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</p:sldIdLst>
  <p:sldSz cx="18288000" cy="10287000"/>
  <p:notesSz cx="6858000" cy="9144000"/>
  <p:embeddedFontLst>
    <p:embeddedFont>
      <p:font typeface="League Spartan" charset="1" panose="00000800000000000000"/>
      <p:regular r:id="rId85"/>
    </p:embeddedFont>
    <p:embeddedFont>
      <p:font typeface="Eczar Bold" charset="1" panose="02000603040300000004"/>
      <p:regular r:id="rId86"/>
    </p:embeddedFont>
    <p:embeddedFont>
      <p:font typeface="Aileron Italics" charset="1" panose="00000500000000000000"/>
      <p:regular r:id="rId87"/>
    </p:embeddedFont>
    <p:embeddedFont>
      <p:font typeface="Aileron Bold" charset="1" panose="00000800000000000000"/>
      <p:regular r:id="rId88"/>
    </p:embeddedFont>
    <p:embeddedFont>
      <p:font typeface="Aileron" charset="1" panose="00000500000000000000"/>
      <p:regular r:id="rId89"/>
    </p:embeddedFont>
    <p:embeddedFont>
      <p:font typeface="Monotype Corsiva Bold" charset="1" panose="03010101010201010101"/>
      <p:regular r:id="rId90"/>
    </p:embeddedFont>
    <p:embeddedFont>
      <p:font typeface="Canva Sans Bold" charset="1" panose="020B0803030501040103"/>
      <p:regular r:id="rId9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slides/slide46.xml" Type="http://schemas.openxmlformats.org/officeDocument/2006/relationships/slide"/><Relationship Id="rId52" Target="slides/slide47.xml" Type="http://schemas.openxmlformats.org/officeDocument/2006/relationships/slide"/><Relationship Id="rId53" Target="slides/slide48.xml" Type="http://schemas.openxmlformats.org/officeDocument/2006/relationships/slide"/><Relationship Id="rId54" Target="slides/slide49.xml" Type="http://schemas.openxmlformats.org/officeDocument/2006/relationships/slide"/><Relationship Id="rId55" Target="slides/slide50.xml" Type="http://schemas.openxmlformats.org/officeDocument/2006/relationships/slide"/><Relationship Id="rId56" Target="slides/slide51.xml" Type="http://schemas.openxmlformats.org/officeDocument/2006/relationships/slide"/><Relationship Id="rId57" Target="slides/slide52.xml" Type="http://schemas.openxmlformats.org/officeDocument/2006/relationships/slide"/><Relationship Id="rId58" Target="slides/slide53.xml" Type="http://schemas.openxmlformats.org/officeDocument/2006/relationships/slide"/><Relationship Id="rId59" Target="slides/slide54.xml" Type="http://schemas.openxmlformats.org/officeDocument/2006/relationships/slide"/><Relationship Id="rId6" Target="slides/slide1.xml" Type="http://schemas.openxmlformats.org/officeDocument/2006/relationships/slide"/><Relationship Id="rId60" Target="slides/slide55.xml" Type="http://schemas.openxmlformats.org/officeDocument/2006/relationships/slide"/><Relationship Id="rId61" Target="slides/slide56.xml" Type="http://schemas.openxmlformats.org/officeDocument/2006/relationships/slide"/><Relationship Id="rId62" Target="slides/slide57.xml" Type="http://schemas.openxmlformats.org/officeDocument/2006/relationships/slide"/><Relationship Id="rId63" Target="slides/slide58.xml" Type="http://schemas.openxmlformats.org/officeDocument/2006/relationships/slide"/><Relationship Id="rId64" Target="slides/slide59.xml" Type="http://schemas.openxmlformats.org/officeDocument/2006/relationships/slide"/><Relationship Id="rId65" Target="slides/slide60.xml" Type="http://schemas.openxmlformats.org/officeDocument/2006/relationships/slide"/><Relationship Id="rId66" Target="slides/slide61.xml" Type="http://schemas.openxmlformats.org/officeDocument/2006/relationships/slide"/><Relationship Id="rId67" Target="slides/slide62.xml" Type="http://schemas.openxmlformats.org/officeDocument/2006/relationships/slide"/><Relationship Id="rId68" Target="slides/slide63.xml" Type="http://schemas.openxmlformats.org/officeDocument/2006/relationships/slide"/><Relationship Id="rId69" Target="slides/slide64.xml" Type="http://schemas.openxmlformats.org/officeDocument/2006/relationships/slide"/><Relationship Id="rId7" Target="slides/slide2.xml" Type="http://schemas.openxmlformats.org/officeDocument/2006/relationships/slide"/><Relationship Id="rId70" Target="slides/slide65.xml" Type="http://schemas.openxmlformats.org/officeDocument/2006/relationships/slide"/><Relationship Id="rId71" Target="slides/slide66.xml" Type="http://schemas.openxmlformats.org/officeDocument/2006/relationships/slide"/><Relationship Id="rId72" Target="slides/slide67.xml" Type="http://schemas.openxmlformats.org/officeDocument/2006/relationships/slide"/><Relationship Id="rId73" Target="slides/slide68.xml" Type="http://schemas.openxmlformats.org/officeDocument/2006/relationships/slide"/><Relationship Id="rId74" Target="slides/slide69.xml" Type="http://schemas.openxmlformats.org/officeDocument/2006/relationships/slide"/><Relationship Id="rId75" Target="slides/slide70.xml" Type="http://schemas.openxmlformats.org/officeDocument/2006/relationships/slide"/><Relationship Id="rId76" Target="slides/slide71.xml" Type="http://schemas.openxmlformats.org/officeDocument/2006/relationships/slide"/><Relationship Id="rId77" Target="slides/slide72.xml" Type="http://schemas.openxmlformats.org/officeDocument/2006/relationships/slide"/><Relationship Id="rId78" Target="slides/slide73.xml" Type="http://schemas.openxmlformats.org/officeDocument/2006/relationships/slide"/><Relationship Id="rId79" Target="slides/slide74.xml" Type="http://schemas.openxmlformats.org/officeDocument/2006/relationships/slide"/><Relationship Id="rId8" Target="slides/slide3.xml" Type="http://schemas.openxmlformats.org/officeDocument/2006/relationships/slide"/><Relationship Id="rId80" Target="slides/slide75.xml" Type="http://schemas.openxmlformats.org/officeDocument/2006/relationships/slide"/><Relationship Id="rId81" Target="slides/slide76.xml" Type="http://schemas.openxmlformats.org/officeDocument/2006/relationships/slide"/><Relationship Id="rId82" Target="slides/slide77.xml" Type="http://schemas.openxmlformats.org/officeDocument/2006/relationships/slide"/><Relationship Id="rId83" Target="slides/slide78.xml" Type="http://schemas.openxmlformats.org/officeDocument/2006/relationships/slide"/><Relationship Id="rId84" Target="slides/slide79.xml" Type="http://schemas.openxmlformats.org/officeDocument/2006/relationships/slide"/><Relationship Id="rId85" Target="fonts/font85.fntdata" Type="http://schemas.openxmlformats.org/officeDocument/2006/relationships/font"/><Relationship Id="rId86" Target="fonts/font86.fntdata" Type="http://schemas.openxmlformats.org/officeDocument/2006/relationships/font"/><Relationship Id="rId87" Target="fonts/font87.fntdata" Type="http://schemas.openxmlformats.org/officeDocument/2006/relationships/font"/><Relationship Id="rId88" Target="fonts/font88.fntdata" Type="http://schemas.openxmlformats.org/officeDocument/2006/relationships/font"/><Relationship Id="rId89" Target="fonts/font89.fntdata" Type="http://schemas.openxmlformats.org/officeDocument/2006/relationships/font"/><Relationship Id="rId9" Target="slides/slide4.xml" Type="http://schemas.openxmlformats.org/officeDocument/2006/relationships/slide"/><Relationship Id="rId90" Target="fonts/font90.fntdata" Type="http://schemas.openxmlformats.org/officeDocument/2006/relationships/font"/><Relationship Id="rId91" Target="fonts/font91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21.jpeg" Type="http://schemas.openxmlformats.org/officeDocument/2006/relationships/image"/><Relationship Id="rId5" Target="../media/VAGrYfmLC3w.mp4" Type="http://schemas.openxmlformats.org/officeDocument/2006/relationships/video"/><Relationship Id="rId6" Target="../media/VAGrYfmLC3w.mp4" Type="http://schemas.microsoft.com/office/2007/relationships/media"/><Relationship Id="rId7" Target="../media/image16.png" Type="http://schemas.openxmlformats.org/officeDocument/2006/relationships/image"/><Relationship Id="rId8" Target="../media/image12.png" Type="http://schemas.openxmlformats.org/officeDocument/2006/relationships/image"/><Relationship Id="rId9" Target="../media/image13.sv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22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24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25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26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3.svg" Type="http://schemas.openxmlformats.org/officeDocument/2006/relationships/image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27.jpeg" Type="http://schemas.openxmlformats.org/officeDocument/2006/relationships/image"/><Relationship Id="rId5" Target="../media/VAGrYrtDfWc.mp4" Type="http://schemas.openxmlformats.org/officeDocument/2006/relationships/video"/><Relationship Id="rId6" Target="../media/VAGrYrtDfWc.mp4" Type="http://schemas.microsoft.com/office/2007/relationships/media"/><Relationship Id="rId7" Target="../media/image16.png" Type="http://schemas.openxmlformats.org/officeDocument/2006/relationships/image"/><Relationship Id="rId8" Target="../media/image23.png" Type="http://schemas.openxmlformats.org/officeDocument/2006/relationships/image"/><Relationship Id="rId9" Target="../media/image12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3.svg" Type="http://schemas.openxmlformats.org/officeDocument/2006/relationships/image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28.jpeg" Type="http://schemas.openxmlformats.org/officeDocument/2006/relationships/image"/><Relationship Id="rId5" Target="../media/VAGrYrxwmyo.mp4" Type="http://schemas.openxmlformats.org/officeDocument/2006/relationships/video"/><Relationship Id="rId6" Target="../media/VAGrYrxwmyo.mp4" Type="http://schemas.microsoft.com/office/2007/relationships/media"/><Relationship Id="rId7" Target="../media/image16.png" Type="http://schemas.openxmlformats.org/officeDocument/2006/relationships/image"/><Relationship Id="rId8" Target="../media/image23.png" Type="http://schemas.openxmlformats.org/officeDocument/2006/relationships/image"/><Relationship Id="rId9" Target="../media/image12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29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30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2.png" Type="http://schemas.openxmlformats.org/officeDocument/2006/relationships/image"/><Relationship Id="rId5" Target="../media/image13.svg" Type="http://schemas.openxmlformats.org/officeDocument/2006/relationships/image"/><Relationship Id="rId6" Target="../media/image31.png" Type="http://schemas.openxmlformats.org/officeDocument/2006/relationships/image"/><Relationship Id="rId7" Target="../media/image16.png" Type="http://schemas.openxmlformats.org/officeDocument/2006/relationships/image"/><Relationship Id="rId8" Target="../media/image23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32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3.svg" Type="http://schemas.openxmlformats.org/officeDocument/2006/relationships/image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33.jpeg" Type="http://schemas.openxmlformats.org/officeDocument/2006/relationships/image"/><Relationship Id="rId5" Target="../media/VAGrZzBwrdk.mp4" Type="http://schemas.openxmlformats.org/officeDocument/2006/relationships/video"/><Relationship Id="rId6" Target="../media/VAGrZzBwrdk.mp4" Type="http://schemas.microsoft.com/office/2007/relationships/media"/><Relationship Id="rId7" Target="../media/image16.png" Type="http://schemas.openxmlformats.org/officeDocument/2006/relationships/image"/><Relationship Id="rId8" Target="../media/image23.png" Type="http://schemas.openxmlformats.org/officeDocument/2006/relationships/image"/><Relationship Id="rId9" Target="../media/image12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34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35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36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3.svg" Type="http://schemas.openxmlformats.org/officeDocument/2006/relationships/image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37.jpeg" Type="http://schemas.openxmlformats.org/officeDocument/2006/relationships/image"/><Relationship Id="rId5" Target="../media/VAGrZ3PvhDk.mp4" Type="http://schemas.openxmlformats.org/officeDocument/2006/relationships/video"/><Relationship Id="rId6" Target="../media/VAGrZ3PvhDk.mp4" Type="http://schemas.microsoft.com/office/2007/relationships/media"/><Relationship Id="rId7" Target="../media/image16.png" Type="http://schemas.openxmlformats.org/officeDocument/2006/relationships/image"/><Relationship Id="rId8" Target="../media/image23.png" Type="http://schemas.openxmlformats.org/officeDocument/2006/relationships/image"/><Relationship Id="rId9" Target="../media/image12.pn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38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39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40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41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jpeg" Type="http://schemas.openxmlformats.org/officeDocument/2006/relationships/image"/><Relationship Id="rId3" Target="../media/image1.pn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42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6.png" Type="http://schemas.openxmlformats.org/officeDocument/2006/relationships/image"/><Relationship Id="rId5" Target="../media/image23.png" Type="http://schemas.openxmlformats.org/officeDocument/2006/relationships/image"/><Relationship Id="rId6" Target="../media/image4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44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3.svg" Type="http://schemas.openxmlformats.org/officeDocument/2006/relationships/image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45.jpeg" Type="http://schemas.openxmlformats.org/officeDocument/2006/relationships/image"/><Relationship Id="rId5" Target="../media/VAGrq74I82U.mp4" Type="http://schemas.openxmlformats.org/officeDocument/2006/relationships/video"/><Relationship Id="rId6" Target="../media/VAGrq74I82U.mp4" Type="http://schemas.microsoft.com/office/2007/relationships/media"/><Relationship Id="rId7" Target="../media/image16.png" Type="http://schemas.openxmlformats.org/officeDocument/2006/relationships/image"/><Relationship Id="rId8" Target="../media/image23.png" Type="http://schemas.openxmlformats.org/officeDocument/2006/relationships/image"/><Relationship Id="rId9" Target="../media/image12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3.svg" Type="http://schemas.openxmlformats.org/officeDocument/2006/relationships/image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46.jpeg" Type="http://schemas.openxmlformats.org/officeDocument/2006/relationships/image"/><Relationship Id="rId5" Target="../media/VAGrZAckkmM.mp4" Type="http://schemas.openxmlformats.org/officeDocument/2006/relationships/video"/><Relationship Id="rId6" Target="../media/VAGrZAckkmM.mp4" Type="http://schemas.microsoft.com/office/2007/relationships/media"/><Relationship Id="rId7" Target="../media/image16.png" Type="http://schemas.openxmlformats.org/officeDocument/2006/relationships/image"/><Relationship Id="rId8" Target="../media/image23.png" Type="http://schemas.openxmlformats.org/officeDocument/2006/relationships/image"/><Relationship Id="rId9" Target="../media/image12.pn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47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48.png" Type="http://schemas.openxmlformats.org/officeDocument/2006/relationships/image"/><Relationship Id="rId8" Target="../media/image12.png" Type="http://schemas.openxmlformats.org/officeDocument/2006/relationships/image"/><Relationship Id="rId9" Target="../media/image13.sv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2.png" Type="http://schemas.openxmlformats.org/officeDocument/2006/relationships/image"/><Relationship Id="rId11" Target="../media/image13.svg" Type="http://schemas.openxmlformats.org/officeDocument/2006/relationships/image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49.jpeg" Type="http://schemas.openxmlformats.org/officeDocument/2006/relationships/image"/><Relationship Id="rId5" Target="../media/VAGrZF85TaU.mp4" Type="http://schemas.openxmlformats.org/officeDocument/2006/relationships/video"/><Relationship Id="rId6" Target="../media/VAGrZF85TaU.mp4" Type="http://schemas.microsoft.com/office/2007/relationships/media"/><Relationship Id="rId7" Target="../media/image16.png" Type="http://schemas.openxmlformats.org/officeDocument/2006/relationships/image"/><Relationship Id="rId8" Target="../media/image23.png" Type="http://schemas.openxmlformats.org/officeDocument/2006/relationships/image"/><Relationship Id="rId9" Target="../media/image48.pn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50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48.png" Type="http://schemas.openxmlformats.org/officeDocument/2006/relationships/image"/><Relationship Id="rId8" Target="../media/image12.png" Type="http://schemas.openxmlformats.org/officeDocument/2006/relationships/image"/><Relationship Id="rId9" Target="../media/image13.sv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51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48.png" Type="http://schemas.openxmlformats.org/officeDocument/2006/relationships/image"/><Relationship Id="rId8" Target="../media/image12.png" Type="http://schemas.openxmlformats.org/officeDocument/2006/relationships/image"/><Relationship Id="rId9" Target="../media/image13.sv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52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Relationship Id="rId3" Target="../media/image10.png" Type="http://schemas.openxmlformats.org/officeDocument/2006/relationships/image"/><Relationship Id="rId4" Target="../media/image11.pn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3.svg" Type="http://schemas.openxmlformats.org/officeDocument/2006/relationships/image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6.png" Type="http://schemas.openxmlformats.org/officeDocument/2006/relationships/image"/><Relationship Id="rId5" Target="../media/image23.png" Type="http://schemas.openxmlformats.org/officeDocument/2006/relationships/image"/><Relationship Id="rId6" Target="../media/image53.jpeg" Type="http://schemas.openxmlformats.org/officeDocument/2006/relationships/image"/><Relationship Id="rId7" Target="../media/VAGrZ9zsFo4.mp4" Type="http://schemas.openxmlformats.org/officeDocument/2006/relationships/video"/><Relationship Id="rId8" Target="../media/VAGrZ9zsFo4.mp4" Type="http://schemas.microsoft.com/office/2007/relationships/media"/><Relationship Id="rId9" Target="../media/image12.pn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2.png" Type="http://schemas.openxmlformats.org/officeDocument/2006/relationships/image"/><Relationship Id="rId11" Target="../media/image13.svg" Type="http://schemas.openxmlformats.org/officeDocument/2006/relationships/image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54.jpeg" Type="http://schemas.openxmlformats.org/officeDocument/2006/relationships/image"/><Relationship Id="rId5" Target="../media/VAGrZ4Ox5QU.mp4" Type="http://schemas.openxmlformats.org/officeDocument/2006/relationships/video"/><Relationship Id="rId6" Target="../media/VAGrZ4Ox5QU.mp4" Type="http://schemas.microsoft.com/office/2007/relationships/media"/><Relationship Id="rId7" Target="../media/image16.png" Type="http://schemas.openxmlformats.org/officeDocument/2006/relationships/image"/><Relationship Id="rId8" Target="../media/image23.png" Type="http://schemas.openxmlformats.org/officeDocument/2006/relationships/image"/><Relationship Id="rId9" Target="../media/image55.pn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56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57.png" Type="http://schemas.openxmlformats.org/officeDocument/2006/relationships/image"/><Relationship Id="rId8" Target="../media/image12.png" Type="http://schemas.openxmlformats.org/officeDocument/2006/relationships/image"/><Relationship Id="rId9" Target="../media/image13.sv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58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59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6.png" Type="http://schemas.openxmlformats.org/officeDocument/2006/relationships/image"/><Relationship Id="rId5" Target="../media/image23.png" Type="http://schemas.openxmlformats.org/officeDocument/2006/relationships/image"/><Relationship Id="rId6" Target="../media/image60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4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61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4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62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4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63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4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2.png" Type="http://schemas.openxmlformats.org/officeDocument/2006/relationships/image"/><Relationship Id="rId11" Target="../media/image13.svg" Type="http://schemas.openxmlformats.org/officeDocument/2006/relationships/image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64.jpeg" Type="http://schemas.openxmlformats.org/officeDocument/2006/relationships/image"/><Relationship Id="rId5" Target="../media/VAGrZV7p6NQ.mp4" Type="http://schemas.openxmlformats.org/officeDocument/2006/relationships/video"/><Relationship Id="rId6" Target="../media/VAGrZV7p6NQ.mp4" Type="http://schemas.microsoft.com/office/2007/relationships/media"/><Relationship Id="rId7" Target="../media/image65.png" Type="http://schemas.openxmlformats.org/officeDocument/2006/relationships/image"/><Relationship Id="rId8" Target="../media/image16.png" Type="http://schemas.openxmlformats.org/officeDocument/2006/relationships/image"/><Relationship Id="rId9" Target="../media/image23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Relationship Id="rId4" Target="../media/image14.png" Type="http://schemas.openxmlformats.org/officeDocument/2006/relationships/image"/><Relationship Id="rId5" Target="../media/image15.svg" Type="http://schemas.openxmlformats.org/officeDocument/2006/relationships/image"/><Relationship Id="rId6" Target="../media/image16.png" Type="http://schemas.openxmlformats.org/officeDocument/2006/relationships/image"/></Relationships>
</file>

<file path=ppt/slides/_rels/slide5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66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5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67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5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68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5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69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5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70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5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71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5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3.svg" Type="http://schemas.openxmlformats.org/officeDocument/2006/relationships/image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72.jpeg" Type="http://schemas.openxmlformats.org/officeDocument/2006/relationships/image"/><Relationship Id="rId5" Target="../media/VAGrZOtoewM.mp4" Type="http://schemas.openxmlformats.org/officeDocument/2006/relationships/video"/><Relationship Id="rId6" Target="../media/VAGrZOtoewM.mp4" Type="http://schemas.microsoft.com/office/2007/relationships/media"/><Relationship Id="rId7" Target="../media/image16.png" Type="http://schemas.openxmlformats.org/officeDocument/2006/relationships/image"/><Relationship Id="rId8" Target="../media/image23.png" Type="http://schemas.openxmlformats.org/officeDocument/2006/relationships/image"/><Relationship Id="rId9" Target="../media/image12.png" Type="http://schemas.openxmlformats.org/officeDocument/2006/relationships/image"/></Relationships>
</file>

<file path=ppt/slides/_rels/slide5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6.png" Type="http://schemas.openxmlformats.org/officeDocument/2006/relationships/image"/><Relationship Id="rId5" Target="../media/image23.png" Type="http://schemas.openxmlformats.org/officeDocument/2006/relationships/image"/><Relationship Id="rId6" Target="../media/image7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5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3.svg" Type="http://schemas.openxmlformats.org/officeDocument/2006/relationships/image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74.jpeg" Type="http://schemas.openxmlformats.org/officeDocument/2006/relationships/image"/><Relationship Id="rId5" Target="../media/VAGraAP4I7I.mp4" Type="http://schemas.openxmlformats.org/officeDocument/2006/relationships/video"/><Relationship Id="rId6" Target="../media/VAGraAP4I7I.mp4" Type="http://schemas.microsoft.com/office/2007/relationships/media"/><Relationship Id="rId7" Target="../media/image16.png" Type="http://schemas.openxmlformats.org/officeDocument/2006/relationships/image"/><Relationship Id="rId8" Target="../media/image23.png" Type="http://schemas.openxmlformats.org/officeDocument/2006/relationships/image"/><Relationship Id="rId9" Target="../media/image12.png" Type="http://schemas.openxmlformats.org/officeDocument/2006/relationships/image"/></Relationships>
</file>

<file path=ppt/slides/_rels/slide5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75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2.png" Type="http://schemas.openxmlformats.org/officeDocument/2006/relationships/image"/><Relationship Id="rId5" Target="../media/image13.svg" Type="http://schemas.openxmlformats.org/officeDocument/2006/relationships/image"/><Relationship Id="rId6" Target="../media/image17.png" Type="http://schemas.openxmlformats.org/officeDocument/2006/relationships/image"/><Relationship Id="rId7" Target="../media/image16.png" Type="http://schemas.openxmlformats.org/officeDocument/2006/relationships/image"/></Relationships>
</file>

<file path=ppt/slides/_rels/slide6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76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6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77.png" Type="http://schemas.openxmlformats.org/officeDocument/2006/relationships/image"/><Relationship Id="rId5" Target="../media/image12.png" Type="http://schemas.openxmlformats.org/officeDocument/2006/relationships/image"/><Relationship Id="rId6" Target="../media/image13.svg" Type="http://schemas.openxmlformats.org/officeDocument/2006/relationships/image"/></Relationships>
</file>

<file path=ppt/slides/_rels/slide6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78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6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79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6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80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6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81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6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82.png" Type="http://schemas.openxmlformats.org/officeDocument/2006/relationships/image"/><Relationship Id="rId5" Target="../media/image16.png" Type="http://schemas.openxmlformats.org/officeDocument/2006/relationships/image"/><Relationship Id="rId6" Target="../media/image23.pn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6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2.png" Type="http://schemas.openxmlformats.org/officeDocument/2006/relationships/image"/><Relationship Id="rId5" Target="../media/image13.svg" Type="http://schemas.openxmlformats.org/officeDocument/2006/relationships/image"/><Relationship Id="rId6" Target="../media/image83.png" Type="http://schemas.openxmlformats.org/officeDocument/2006/relationships/image"/></Relationships>
</file>

<file path=ppt/slides/_rels/slide6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84.png" Type="http://schemas.openxmlformats.org/officeDocument/2006/relationships/image"/><Relationship Id="rId5" Target="../media/image83.png" Type="http://schemas.openxmlformats.org/officeDocument/2006/relationships/image"/><Relationship Id="rId6" Target="../media/image85.png" Type="http://schemas.openxmlformats.org/officeDocument/2006/relationships/image"/><Relationship Id="rId7" Target="../media/image86.png" Type="http://schemas.openxmlformats.org/officeDocument/2006/relationships/image"/><Relationship Id="rId8" Target="../media/image87.png" Type="http://schemas.openxmlformats.org/officeDocument/2006/relationships/image"/></Relationships>
</file>

<file path=ppt/slides/_rels/slide6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88.png" Type="http://schemas.openxmlformats.org/officeDocument/2006/relationships/image"/><Relationship Id="rId5" Target="../media/image83.png" Type="http://schemas.openxmlformats.org/officeDocument/2006/relationships/image"/><Relationship Id="rId6" Target="../media/image89.png" Type="http://schemas.openxmlformats.org/officeDocument/2006/relationships/image"/><Relationship Id="rId7" Target="../media/image90.png" Type="http://schemas.openxmlformats.org/officeDocument/2006/relationships/image"/><Relationship Id="rId8" Target="../media/image91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8.png" Type="http://schemas.openxmlformats.org/officeDocument/2006/relationships/image"/><Relationship Id="rId5" Target="../media/image16.png" Type="http://schemas.openxmlformats.org/officeDocument/2006/relationships/image"/><Relationship Id="rId6" Target="../media/image12.png" Type="http://schemas.openxmlformats.org/officeDocument/2006/relationships/image"/><Relationship Id="rId7" Target="../media/image13.svg" Type="http://schemas.openxmlformats.org/officeDocument/2006/relationships/image"/></Relationships>
</file>

<file path=ppt/slides/_rels/slide7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92.jpeg" Type="http://schemas.openxmlformats.org/officeDocument/2006/relationships/image"/><Relationship Id="rId5" Target="../media/VAGrZ4zvUSE.mp4" Type="http://schemas.openxmlformats.org/officeDocument/2006/relationships/video"/><Relationship Id="rId6" Target="../media/VAGrZ4zvUSE.mp4" Type="http://schemas.microsoft.com/office/2007/relationships/media"/><Relationship Id="rId7" Target="../media/image83.png" Type="http://schemas.openxmlformats.org/officeDocument/2006/relationships/image"/></Relationships>
</file>

<file path=ppt/slides/_rels/slide7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93.png" Type="http://schemas.openxmlformats.org/officeDocument/2006/relationships/image"/><Relationship Id="rId5" Target="../media/image83.png" Type="http://schemas.openxmlformats.org/officeDocument/2006/relationships/image"/></Relationships>
</file>

<file path=ppt/slides/_rels/slide7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7.png" Type="http://schemas.openxmlformats.org/officeDocument/2006/relationships/image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94.png" Type="http://schemas.openxmlformats.org/officeDocument/2006/relationships/image"/><Relationship Id="rId5" Target="../media/image83.png" Type="http://schemas.openxmlformats.org/officeDocument/2006/relationships/image"/><Relationship Id="rId6" Target="../media/image95.png" Type="http://schemas.openxmlformats.org/officeDocument/2006/relationships/image"/><Relationship Id="rId7" Target="../media/image96.jpeg" Type="http://schemas.openxmlformats.org/officeDocument/2006/relationships/image"/><Relationship Id="rId8" Target="../media/VAGrZ7GxUiQ.mp4" Type="http://schemas.openxmlformats.org/officeDocument/2006/relationships/video"/><Relationship Id="rId9" Target="../media/VAGrZ7GxUiQ.mp4" Type="http://schemas.microsoft.com/office/2007/relationships/media"/></Relationships>
</file>

<file path=ppt/slides/_rels/slide7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98.jpeg" Type="http://schemas.openxmlformats.org/officeDocument/2006/relationships/image"/><Relationship Id="rId5" Target="../media/VAGraFQjhpE.mp4" Type="http://schemas.openxmlformats.org/officeDocument/2006/relationships/video"/><Relationship Id="rId6" Target="../media/VAGraFQjhpE.mp4" Type="http://schemas.microsoft.com/office/2007/relationships/media"/><Relationship Id="rId7" Target="../media/image83.png" Type="http://schemas.openxmlformats.org/officeDocument/2006/relationships/image"/><Relationship Id="rId8" Target="../media/image99.png" Type="http://schemas.openxmlformats.org/officeDocument/2006/relationships/image"/><Relationship Id="rId9" Target="../media/image100.png" Type="http://schemas.openxmlformats.org/officeDocument/2006/relationships/image"/></Relationships>
</file>

<file path=ppt/slides/_rels/slide7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VAGraMfk6xc.mp4" Type="http://schemas.openxmlformats.org/officeDocument/2006/relationships/video"/><Relationship Id="rId11" Target="../media/VAGraMfk6xc.mp4" Type="http://schemas.microsoft.com/office/2007/relationships/media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01.jpeg" Type="http://schemas.openxmlformats.org/officeDocument/2006/relationships/image"/><Relationship Id="rId5" Target="../media/VAGraP4Ix7E.mp4" Type="http://schemas.openxmlformats.org/officeDocument/2006/relationships/video"/><Relationship Id="rId6" Target="../media/VAGraP4Ix7E.mp4" Type="http://schemas.microsoft.com/office/2007/relationships/media"/><Relationship Id="rId7" Target="../media/image83.png" Type="http://schemas.openxmlformats.org/officeDocument/2006/relationships/image"/><Relationship Id="rId8" Target="../media/image102.png" Type="http://schemas.openxmlformats.org/officeDocument/2006/relationships/image"/><Relationship Id="rId9" Target="../media/image103.jpeg" Type="http://schemas.openxmlformats.org/officeDocument/2006/relationships/image"/></Relationships>
</file>

<file path=ppt/slides/_rels/slide7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04.jpeg" Type="http://schemas.openxmlformats.org/officeDocument/2006/relationships/image"/><Relationship Id="rId5" Target="../media/VAGraLYKOIE.mp4" Type="http://schemas.openxmlformats.org/officeDocument/2006/relationships/video"/><Relationship Id="rId6" Target="../media/VAGraLYKOIE.mp4" Type="http://schemas.microsoft.com/office/2007/relationships/media"/><Relationship Id="rId7" Target="../media/image83.png" Type="http://schemas.openxmlformats.org/officeDocument/2006/relationships/image"/><Relationship Id="rId8" Target="../media/image105.png" Type="http://schemas.openxmlformats.org/officeDocument/2006/relationships/image"/><Relationship Id="rId9" Target="../media/image106.png" Type="http://schemas.openxmlformats.org/officeDocument/2006/relationships/image"/></Relationships>
</file>

<file path=ppt/slides/_rels/slide7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07.png" Type="http://schemas.openxmlformats.org/officeDocument/2006/relationships/image"/><Relationship Id="rId5" Target="../media/image83.png" Type="http://schemas.openxmlformats.org/officeDocument/2006/relationships/image"/></Relationships>
</file>

<file path=ppt/slides/_rels/slide7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2.png" Type="http://schemas.openxmlformats.org/officeDocument/2006/relationships/image"/><Relationship Id="rId11" Target="../media/image13.svg" Type="http://schemas.openxmlformats.org/officeDocument/2006/relationships/image"/><Relationship Id="rId12" Target="../media/image115.png" Type="http://schemas.openxmlformats.org/officeDocument/2006/relationships/image"/><Relationship Id="rId13" Target="../media/image116.png" Type="http://schemas.openxmlformats.org/officeDocument/2006/relationships/image"/><Relationship Id="rId14" Target="../media/image117.png" Type="http://schemas.openxmlformats.org/officeDocument/2006/relationships/image"/><Relationship Id="rId15" Target="../media/image118.svg" Type="http://schemas.openxmlformats.org/officeDocument/2006/relationships/image"/><Relationship Id="rId16" Target="../media/image119.png" Type="http://schemas.openxmlformats.org/officeDocument/2006/relationships/image"/><Relationship Id="rId2" Target="../media/image108.png" Type="http://schemas.openxmlformats.org/officeDocument/2006/relationships/image"/><Relationship Id="rId3" Target="../media/image109.png" Type="http://schemas.openxmlformats.org/officeDocument/2006/relationships/image"/><Relationship Id="rId4" Target="../media/image110.png" Type="http://schemas.openxmlformats.org/officeDocument/2006/relationships/image"/><Relationship Id="rId5" Target="../media/image111.png" Type="http://schemas.openxmlformats.org/officeDocument/2006/relationships/image"/><Relationship Id="rId6" Target="../media/image112.png" Type="http://schemas.openxmlformats.org/officeDocument/2006/relationships/image"/><Relationship Id="rId7" Target="../media/image55.png" Type="http://schemas.openxmlformats.org/officeDocument/2006/relationships/image"/><Relationship Id="rId8" Target="../media/image113.jpeg" Type="http://schemas.openxmlformats.org/officeDocument/2006/relationships/image"/><Relationship Id="rId9" Target="../media/image114.png" Type="http://schemas.openxmlformats.org/officeDocument/2006/relationships/image"/></Relationships>
</file>

<file path=ppt/slides/_rels/slide7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7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9.png" Type="http://schemas.openxmlformats.org/officeDocument/2006/relationships/image"/><Relationship Id="rId5" Target="../media/image16.png" Type="http://schemas.openxmlformats.org/officeDocument/2006/relationships/image"/><Relationship Id="rId6" Target="../media/image12.png" Type="http://schemas.openxmlformats.org/officeDocument/2006/relationships/image"/><Relationship Id="rId7" Target="../media/image13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20.png" Type="http://schemas.openxmlformats.org/officeDocument/2006/relationships/image"/><Relationship Id="rId5" Target="../media/image16.png" Type="http://schemas.openxmlformats.org/officeDocument/2006/relationships/image"/><Relationship Id="rId6" Target="../media/image12.png" Type="http://schemas.openxmlformats.org/officeDocument/2006/relationships/image"/><Relationship Id="rId7" Target="../media/image13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390922" y="3087594"/>
            <a:ext cx="9506156" cy="4111813"/>
            <a:chOff x="0" y="0"/>
            <a:chExt cx="12674875" cy="548241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4292216" y="0"/>
              <a:ext cx="5482417" cy="5482417"/>
            </a:xfrm>
            <a:custGeom>
              <a:avLst/>
              <a:gdLst/>
              <a:ahLst/>
              <a:cxnLst/>
              <a:rect r="r" b="b" t="t" l="l"/>
              <a:pathLst>
                <a:path h="5482417" w="5482417">
                  <a:moveTo>
                    <a:pt x="0" y="0"/>
                  </a:moveTo>
                  <a:lnTo>
                    <a:pt x="5482417" y="0"/>
                  </a:lnTo>
                  <a:lnTo>
                    <a:pt x="5482417" y="5482417"/>
                  </a:lnTo>
                  <a:lnTo>
                    <a:pt x="0" y="54824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  <p:sp>
          <p:nvSpPr>
            <p:cNvPr name="TextBox 4" id="4"/>
            <p:cNvSpPr txBox="true"/>
            <p:nvPr/>
          </p:nvSpPr>
          <p:spPr>
            <a:xfrm rot="0">
              <a:off x="0" y="1742905"/>
              <a:ext cx="12674875" cy="183468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1582"/>
                </a:lnSpc>
              </a:pPr>
              <a:r>
                <a:rPr lang="en-US" sz="8273">
                  <a:solidFill>
                    <a:srgbClr val="6A380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Craft            pia</a:t>
              </a:r>
            </a:p>
          </p:txBody>
        </p:sp>
      </p:grpSp>
      <p:grpSp>
        <p:nvGrpSpPr>
          <p:cNvPr name="Group 5" id="5"/>
          <p:cNvGrpSpPr/>
          <p:nvPr/>
        </p:nvGrpSpPr>
        <p:grpSpPr>
          <a:xfrm rot="-5400000">
            <a:off x="14862815" y="-1964849"/>
            <a:ext cx="6509766" cy="5683026"/>
            <a:chOff x="0" y="0"/>
            <a:chExt cx="8679688" cy="7577368"/>
          </a:xfrm>
        </p:grpSpPr>
        <p:grpSp>
          <p:nvGrpSpPr>
            <p:cNvPr name="Group 6" id="6"/>
            <p:cNvGrpSpPr/>
            <p:nvPr/>
          </p:nvGrpSpPr>
          <p:grpSpPr>
            <a:xfrm rot="0">
              <a:off x="3986091" y="0"/>
              <a:ext cx="4693596" cy="4693596"/>
              <a:chOff x="0" y="0"/>
              <a:chExt cx="812800" cy="812800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  <a:spcBef>
                    <a:spcPct val="0"/>
                  </a:spcBef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0" y="2883771"/>
              <a:ext cx="4693596" cy="4693596"/>
              <a:chOff x="0" y="0"/>
              <a:chExt cx="812800" cy="812800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0">
              <a:off x="2855692" y="2346798"/>
              <a:ext cx="4693596" cy="4693596"/>
              <a:chOff x="0" y="0"/>
              <a:chExt cx="812800" cy="812800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</p:grpSp>
      <p:sp>
        <p:nvSpPr>
          <p:cNvPr name="Freeform 15" id="15"/>
          <p:cNvSpPr/>
          <p:nvPr/>
        </p:nvSpPr>
        <p:spPr>
          <a:xfrm flipH="false" flipV="false" rot="0">
            <a:off x="0" y="5143500"/>
            <a:ext cx="5783711" cy="5198274"/>
          </a:xfrm>
          <a:custGeom>
            <a:avLst/>
            <a:gdLst/>
            <a:ahLst/>
            <a:cxnLst/>
            <a:rect r="r" b="b" t="t" l="l"/>
            <a:pathLst>
              <a:path h="5198274" w="5783711">
                <a:moveTo>
                  <a:pt x="0" y="0"/>
                </a:moveTo>
                <a:lnTo>
                  <a:pt x="5783711" y="0"/>
                </a:lnTo>
                <a:lnTo>
                  <a:pt x="5783711" y="5198274"/>
                </a:lnTo>
                <a:lnTo>
                  <a:pt x="0" y="519827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16" id="16"/>
          <p:cNvSpPr/>
          <p:nvPr/>
        </p:nvSpPr>
        <p:spPr>
          <a:xfrm flipH="false" flipV="false" rot="0">
            <a:off x="0" y="29439"/>
            <a:ext cx="3645128" cy="5114061"/>
          </a:xfrm>
          <a:custGeom>
            <a:avLst/>
            <a:gdLst/>
            <a:ahLst/>
            <a:cxnLst/>
            <a:rect r="r" b="b" t="t" l="l"/>
            <a:pathLst>
              <a:path h="5114061" w="3645128">
                <a:moveTo>
                  <a:pt x="0" y="0"/>
                </a:moveTo>
                <a:lnTo>
                  <a:pt x="3645128" y="0"/>
                </a:lnTo>
                <a:lnTo>
                  <a:pt x="3645128" y="5114061"/>
                </a:lnTo>
                <a:lnTo>
                  <a:pt x="0" y="511406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TextBox 17" id="17"/>
          <p:cNvSpPr txBox="true"/>
          <p:nvPr/>
        </p:nvSpPr>
        <p:spPr>
          <a:xfrm rot="0">
            <a:off x="5578574" y="9008316"/>
            <a:ext cx="7130852" cy="4572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00"/>
              </a:lnSpc>
              <a:spcBef>
                <a:spcPct val="0"/>
              </a:spcBef>
            </a:pPr>
            <a:r>
              <a:rPr lang="en-US" b="true" sz="3000">
                <a:solidFill>
                  <a:srgbClr val="6A380F"/>
                </a:solidFill>
                <a:latin typeface="Eczar Bold"/>
                <a:ea typeface="Eczar Bold"/>
                <a:cs typeface="Eczar Bold"/>
                <a:sym typeface="Eczar Bold"/>
              </a:rPr>
              <a:t>By : Nabeel Jamous &amp; Mahmoud Shouli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6708577" y="9690540"/>
            <a:ext cx="4870847" cy="333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39"/>
              </a:lnSpc>
              <a:spcBef>
                <a:spcPct val="0"/>
              </a:spcBef>
            </a:pPr>
            <a:r>
              <a:rPr lang="en-US" b="true" sz="2199">
                <a:solidFill>
                  <a:srgbClr val="6A380F"/>
                </a:solidFill>
                <a:latin typeface="Eczar Bold"/>
                <a:ea typeface="Eczar Bold"/>
                <a:cs typeface="Eczar Bold"/>
                <a:sym typeface="Eczar Bold"/>
              </a:rPr>
              <a:t>Supervised By : Mrs. Haya Samaana</a:t>
            </a:r>
          </a:p>
        </p:txBody>
      </p:sp>
      <p:grpSp>
        <p:nvGrpSpPr>
          <p:cNvPr name="Group 19" id="19"/>
          <p:cNvGrpSpPr/>
          <p:nvPr/>
        </p:nvGrpSpPr>
        <p:grpSpPr>
          <a:xfrm rot="-451405">
            <a:off x="13818071" y="7001794"/>
            <a:ext cx="6509766" cy="5683026"/>
            <a:chOff x="0" y="0"/>
            <a:chExt cx="8679688" cy="7577368"/>
          </a:xfrm>
        </p:grpSpPr>
        <p:grpSp>
          <p:nvGrpSpPr>
            <p:cNvPr name="Group 20" id="20"/>
            <p:cNvGrpSpPr/>
            <p:nvPr/>
          </p:nvGrpSpPr>
          <p:grpSpPr>
            <a:xfrm rot="0">
              <a:off x="3986091" y="0"/>
              <a:ext cx="4693596" cy="4693596"/>
              <a:chOff x="0" y="0"/>
              <a:chExt cx="812800" cy="812800"/>
            </a:xfrm>
          </p:grpSpPr>
          <p:sp>
            <p:nvSpPr>
              <p:cNvPr name="Freeform 21" id="21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22" id="22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  <a:spcBef>
                    <a:spcPct val="0"/>
                  </a:spcBef>
                </a:pPr>
              </a:p>
            </p:txBody>
          </p:sp>
        </p:grpSp>
        <p:grpSp>
          <p:nvGrpSpPr>
            <p:cNvPr name="Group 23" id="23"/>
            <p:cNvGrpSpPr/>
            <p:nvPr/>
          </p:nvGrpSpPr>
          <p:grpSpPr>
            <a:xfrm rot="0">
              <a:off x="0" y="2883771"/>
              <a:ext cx="4693596" cy="4693596"/>
              <a:chOff x="0" y="0"/>
              <a:chExt cx="812800" cy="812800"/>
            </a:xfrm>
          </p:grpSpPr>
          <p:sp>
            <p:nvSpPr>
              <p:cNvPr name="Freeform 24" id="24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25" id="25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  <p:grpSp>
          <p:nvGrpSpPr>
            <p:cNvPr name="Group 26" id="26"/>
            <p:cNvGrpSpPr/>
            <p:nvPr/>
          </p:nvGrpSpPr>
          <p:grpSpPr>
            <a:xfrm rot="0">
              <a:off x="2855692" y="2346798"/>
              <a:ext cx="4693596" cy="4693596"/>
              <a:chOff x="0" y="0"/>
              <a:chExt cx="812800" cy="812800"/>
            </a:xfrm>
          </p:grpSpPr>
          <p:sp>
            <p:nvSpPr>
              <p:cNvPr name="Freeform 27" id="2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28" id="28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</p:grp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3571834">
            <a:off x="13698443" y="7957939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80"/>
                </a:lnTo>
                <a:lnTo>
                  <a:pt x="0" y="29127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6116119" y="7330959"/>
            <a:ext cx="4736850" cy="4538277"/>
            <a:chOff x="0" y="0"/>
            <a:chExt cx="848364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48364" cy="812800"/>
            </a:xfrm>
            <a:custGeom>
              <a:avLst/>
              <a:gdLst/>
              <a:ahLst/>
              <a:cxnLst/>
              <a:rect r="r" b="b" t="t" l="l"/>
              <a:pathLst>
                <a:path h="812800" w="848364">
                  <a:moveTo>
                    <a:pt x="424182" y="0"/>
                  </a:moveTo>
                  <a:cubicBezTo>
                    <a:pt x="189913" y="0"/>
                    <a:pt x="0" y="181951"/>
                    <a:pt x="0" y="406400"/>
                  </a:cubicBezTo>
                  <a:cubicBezTo>
                    <a:pt x="0" y="630849"/>
                    <a:pt x="189913" y="812800"/>
                    <a:pt x="424182" y="812800"/>
                  </a:cubicBezTo>
                  <a:cubicBezTo>
                    <a:pt x="658451" y="812800"/>
                    <a:pt x="848364" y="630849"/>
                    <a:pt x="848364" y="406400"/>
                  </a:cubicBezTo>
                  <a:cubicBezTo>
                    <a:pt x="848364" y="181951"/>
                    <a:pt x="658451" y="0"/>
                    <a:pt x="424182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9534" y="38100"/>
              <a:ext cx="689296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15488152" y="8249808"/>
            <a:ext cx="4316242" cy="3929269"/>
            <a:chOff x="0" y="0"/>
            <a:chExt cx="1008753" cy="918313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008753" cy="918313"/>
            </a:xfrm>
            <a:custGeom>
              <a:avLst/>
              <a:gdLst/>
              <a:ahLst/>
              <a:cxnLst/>
              <a:rect r="r" b="b" t="t" l="l"/>
              <a:pathLst>
                <a:path h="918313" w="1008753">
                  <a:moveTo>
                    <a:pt x="504376" y="0"/>
                  </a:moveTo>
                  <a:cubicBezTo>
                    <a:pt x="225817" y="0"/>
                    <a:pt x="0" y="205571"/>
                    <a:pt x="0" y="459157"/>
                  </a:cubicBezTo>
                  <a:cubicBezTo>
                    <a:pt x="0" y="712742"/>
                    <a:pt x="225817" y="918313"/>
                    <a:pt x="504376" y="918313"/>
                  </a:cubicBezTo>
                  <a:cubicBezTo>
                    <a:pt x="782936" y="918313"/>
                    <a:pt x="1008753" y="712742"/>
                    <a:pt x="1008753" y="459157"/>
                  </a:cubicBezTo>
                  <a:cubicBezTo>
                    <a:pt x="1008753" y="205571"/>
                    <a:pt x="782936" y="0"/>
                    <a:pt x="504376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94571" y="47992"/>
              <a:ext cx="819612" cy="78422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pic>
        <p:nvPicPr>
          <p:cNvPr name="Picture 16" id="16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1702" t="0" r="2117" b="0"/>
          <a:stretch>
            <a:fillRect/>
          </a:stretch>
        </p:blipFill>
        <p:spPr>
          <a:xfrm flipH="false" flipV="false" rot="0">
            <a:off x="2455553" y="1813109"/>
            <a:ext cx="14161848" cy="7601220"/>
          </a:xfrm>
          <a:prstGeom prst="rect">
            <a:avLst/>
          </a:prstGeom>
        </p:spPr>
      </p:pic>
      <p:sp>
        <p:nvSpPr>
          <p:cNvPr name="Freeform 17" id="17"/>
          <p:cNvSpPr/>
          <p:nvPr/>
        </p:nvSpPr>
        <p:spPr>
          <a:xfrm flipH="false" flipV="false" rot="0">
            <a:off x="1076226" y="1503309"/>
            <a:ext cx="16135548" cy="9312910"/>
          </a:xfrm>
          <a:custGeom>
            <a:avLst/>
            <a:gdLst/>
            <a:ahLst/>
            <a:cxnLst/>
            <a:rect r="r" b="b" t="t" l="l"/>
            <a:pathLst>
              <a:path h="9312910" w="16135548">
                <a:moveTo>
                  <a:pt x="0" y="0"/>
                </a:moveTo>
                <a:lnTo>
                  <a:pt x="16135548" y="0"/>
                </a:lnTo>
                <a:lnTo>
                  <a:pt x="16135548" y="9312909"/>
                </a:lnTo>
                <a:lnTo>
                  <a:pt x="0" y="931290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17853" r="-14264" b="-14129"/>
            </a:stretch>
          </a:blipFill>
        </p:spPr>
      </p:sp>
      <p:sp>
        <p:nvSpPr>
          <p:cNvPr name="Freeform 18" id="18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Home Page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</p:childTnLst>
        </p:cTn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3571834">
            <a:off x="13698443" y="7957939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80"/>
                </a:lnTo>
                <a:lnTo>
                  <a:pt x="0" y="29127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6116119" y="7330959"/>
            <a:ext cx="4736850" cy="4538277"/>
            <a:chOff x="0" y="0"/>
            <a:chExt cx="848364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48364" cy="812800"/>
            </a:xfrm>
            <a:custGeom>
              <a:avLst/>
              <a:gdLst/>
              <a:ahLst/>
              <a:cxnLst/>
              <a:rect r="r" b="b" t="t" l="l"/>
              <a:pathLst>
                <a:path h="812800" w="848364">
                  <a:moveTo>
                    <a:pt x="424182" y="0"/>
                  </a:moveTo>
                  <a:cubicBezTo>
                    <a:pt x="189913" y="0"/>
                    <a:pt x="0" y="181951"/>
                    <a:pt x="0" y="406400"/>
                  </a:cubicBezTo>
                  <a:cubicBezTo>
                    <a:pt x="0" y="630849"/>
                    <a:pt x="189913" y="812800"/>
                    <a:pt x="424182" y="812800"/>
                  </a:cubicBezTo>
                  <a:cubicBezTo>
                    <a:pt x="658451" y="812800"/>
                    <a:pt x="848364" y="630849"/>
                    <a:pt x="848364" y="406400"/>
                  </a:cubicBezTo>
                  <a:cubicBezTo>
                    <a:pt x="848364" y="181951"/>
                    <a:pt x="658451" y="0"/>
                    <a:pt x="424182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9534" y="38100"/>
              <a:ext cx="689296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5488152" y="8249808"/>
            <a:ext cx="4316242" cy="3929269"/>
            <a:chOff x="0" y="0"/>
            <a:chExt cx="1008753" cy="91831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08753" cy="918313"/>
            </a:xfrm>
            <a:custGeom>
              <a:avLst/>
              <a:gdLst/>
              <a:ahLst/>
              <a:cxnLst/>
              <a:rect r="r" b="b" t="t" l="l"/>
              <a:pathLst>
                <a:path h="918313" w="1008753">
                  <a:moveTo>
                    <a:pt x="504376" y="0"/>
                  </a:moveTo>
                  <a:cubicBezTo>
                    <a:pt x="225817" y="0"/>
                    <a:pt x="0" y="205571"/>
                    <a:pt x="0" y="459157"/>
                  </a:cubicBezTo>
                  <a:cubicBezTo>
                    <a:pt x="0" y="712742"/>
                    <a:pt x="225817" y="918313"/>
                    <a:pt x="504376" y="918313"/>
                  </a:cubicBezTo>
                  <a:cubicBezTo>
                    <a:pt x="782936" y="918313"/>
                    <a:pt x="1008753" y="712742"/>
                    <a:pt x="1008753" y="459157"/>
                  </a:cubicBezTo>
                  <a:cubicBezTo>
                    <a:pt x="1008753" y="205571"/>
                    <a:pt x="782936" y="0"/>
                    <a:pt x="504376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94571" y="47992"/>
              <a:ext cx="819612" cy="78422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2455553" y="1864330"/>
            <a:ext cx="14008572" cy="7245956"/>
          </a:xfrm>
          <a:custGeom>
            <a:avLst/>
            <a:gdLst/>
            <a:ahLst/>
            <a:cxnLst/>
            <a:rect r="r" b="b" t="t" l="l"/>
            <a:pathLst>
              <a:path h="7245956" w="14008572">
                <a:moveTo>
                  <a:pt x="0" y="0"/>
                </a:moveTo>
                <a:lnTo>
                  <a:pt x="14008573" y="0"/>
                </a:lnTo>
                <a:lnTo>
                  <a:pt x="14008573" y="7245956"/>
                </a:lnTo>
                <a:lnTo>
                  <a:pt x="0" y="72459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64" t="0" r="-1968" b="-826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076226" y="1503309"/>
            <a:ext cx="16135548" cy="9312910"/>
          </a:xfrm>
          <a:custGeom>
            <a:avLst/>
            <a:gdLst/>
            <a:ahLst/>
            <a:cxnLst/>
            <a:rect r="r" b="b" t="t" l="l"/>
            <a:pathLst>
              <a:path h="9312910" w="16135548">
                <a:moveTo>
                  <a:pt x="0" y="0"/>
                </a:moveTo>
                <a:lnTo>
                  <a:pt x="16135548" y="0"/>
                </a:lnTo>
                <a:lnTo>
                  <a:pt x="16135548" y="9312909"/>
                </a:lnTo>
                <a:lnTo>
                  <a:pt x="0" y="931290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7853" r="-14264" b="-14129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2567961" y="9110286"/>
            <a:ext cx="13896165" cy="782137"/>
          </a:xfrm>
          <a:custGeom>
            <a:avLst/>
            <a:gdLst/>
            <a:ahLst/>
            <a:cxnLst/>
            <a:rect r="r" b="b" t="t" l="l"/>
            <a:pathLst>
              <a:path h="782137" w="13896165">
                <a:moveTo>
                  <a:pt x="0" y="0"/>
                </a:moveTo>
                <a:lnTo>
                  <a:pt x="13896165" y="0"/>
                </a:lnTo>
                <a:lnTo>
                  <a:pt x="13896165" y="782137"/>
                </a:lnTo>
                <a:lnTo>
                  <a:pt x="0" y="78213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20149" t="-5805" r="-120149" b="0"/>
            </a:stretch>
          </a:blipFill>
        </p:spPr>
      </p:sp>
      <p:sp>
        <p:nvSpPr>
          <p:cNvPr name="Freeform 19" id="19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8684986" y="-159675"/>
            <a:ext cx="6682840" cy="14204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80"/>
              </a:lnSpc>
            </a:pPr>
            <a:r>
              <a:rPr lang="en-US" sz="8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Customer Profile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940822"/>
            <a:ext cx="14054695" cy="7141059"/>
          </a:xfrm>
          <a:custGeom>
            <a:avLst/>
            <a:gdLst/>
            <a:ahLst/>
            <a:cxnLst/>
            <a:rect r="r" b="b" t="t" l="l"/>
            <a:pathLst>
              <a:path h="7141059" w="14054695">
                <a:moveTo>
                  <a:pt x="0" y="0"/>
                </a:moveTo>
                <a:lnTo>
                  <a:pt x="14054695" y="0"/>
                </a:lnTo>
                <a:lnTo>
                  <a:pt x="14054695" y="7141058"/>
                </a:lnTo>
                <a:lnTo>
                  <a:pt x="0" y="714105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59675"/>
            <a:ext cx="6682840" cy="14204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80"/>
              </a:lnSpc>
            </a:pPr>
            <a:r>
              <a:rPr lang="en-US" sz="8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Crafter Profile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grpSp>
          <p:nvGrpSpPr>
            <p:cNvPr name="Group 10" id="10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2" id="12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sp>
          <p:nvSpPr>
            <p:cNvPr name="Freeform 13" id="13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4" id="14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876965"/>
            <a:ext cx="14008572" cy="7266947"/>
          </a:xfrm>
          <a:custGeom>
            <a:avLst/>
            <a:gdLst/>
            <a:ahLst/>
            <a:cxnLst/>
            <a:rect r="r" b="b" t="t" l="l"/>
            <a:pathLst>
              <a:path h="7266947" w="14008572">
                <a:moveTo>
                  <a:pt x="0" y="0"/>
                </a:moveTo>
                <a:lnTo>
                  <a:pt x="14008573" y="0"/>
                </a:lnTo>
                <a:lnTo>
                  <a:pt x="14008573" y="7266947"/>
                </a:lnTo>
                <a:lnTo>
                  <a:pt x="0" y="726694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076226" y="1503309"/>
            <a:ext cx="16135548" cy="9312910"/>
          </a:xfrm>
          <a:custGeom>
            <a:avLst/>
            <a:gdLst/>
            <a:ahLst/>
            <a:cxnLst/>
            <a:rect r="r" b="b" t="t" l="l"/>
            <a:pathLst>
              <a:path h="9312910" w="16135548">
                <a:moveTo>
                  <a:pt x="0" y="0"/>
                </a:moveTo>
                <a:lnTo>
                  <a:pt x="16135548" y="0"/>
                </a:lnTo>
                <a:lnTo>
                  <a:pt x="16135548" y="9312909"/>
                </a:lnTo>
                <a:lnTo>
                  <a:pt x="0" y="931290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7853" r="-14264" b="-14129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2567961" y="9110286"/>
            <a:ext cx="13896165" cy="782137"/>
          </a:xfrm>
          <a:custGeom>
            <a:avLst/>
            <a:gdLst/>
            <a:ahLst/>
            <a:cxnLst/>
            <a:rect r="r" b="b" t="t" l="l"/>
            <a:pathLst>
              <a:path h="782137" w="13896165">
                <a:moveTo>
                  <a:pt x="0" y="0"/>
                </a:moveTo>
                <a:lnTo>
                  <a:pt x="13896165" y="0"/>
                </a:lnTo>
                <a:lnTo>
                  <a:pt x="13896165" y="782137"/>
                </a:lnTo>
                <a:lnTo>
                  <a:pt x="0" y="78213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20149" t="-5805" r="-120149" b="0"/>
            </a:stretch>
          </a:blipFill>
        </p:spPr>
      </p:sp>
      <p:sp>
        <p:nvSpPr>
          <p:cNvPr name="Freeform 20" id="20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Search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7" id="7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8" id="8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9" id="9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0" id="10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1" id="11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4" id="14"/>
          <p:cNvSpPr/>
          <p:nvPr/>
        </p:nvSpPr>
        <p:spPr>
          <a:xfrm flipH="false" flipV="false" rot="0">
            <a:off x="2585214" y="1813109"/>
            <a:ext cx="13874108" cy="7294797"/>
          </a:xfrm>
          <a:custGeom>
            <a:avLst/>
            <a:gdLst/>
            <a:ahLst/>
            <a:cxnLst/>
            <a:rect r="r" b="b" t="t" l="l"/>
            <a:pathLst>
              <a:path h="7294797" w="13874108">
                <a:moveTo>
                  <a:pt x="0" y="0"/>
                </a:moveTo>
                <a:lnTo>
                  <a:pt x="13874107" y="0"/>
                </a:lnTo>
                <a:lnTo>
                  <a:pt x="13874107" y="7294798"/>
                </a:lnTo>
                <a:lnTo>
                  <a:pt x="0" y="729479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532" t="-278" r="-1799" b="0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1076226" y="1503309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988980" y="10142637"/>
              <a:ext cx="18528220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528220">
                  <a:moveTo>
                    <a:pt x="0" y="0"/>
                  </a:moveTo>
                  <a:lnTo>
                    <a:pt x="18528220" y="0"/>
                  </a:lnTo>
                  <a:lnTo>
                    <a:pt x="18528220" y="1042849"/>
                  </a:lnTo>
                  <a:lnTo>
                    <a:pt x="0" y="104284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20149" t="-5805" r="-120149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Craft Filter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3571834">
            <a:off x="13698443" y="7957939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80"/>
                </a:lnTo>
                <a:lnTo>
                  <a:pt x="0" y="29127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6116119" y="7330959"/>
            <a:ext cx="4736850" cy="4538277"/>
            <a:chOff x="0" y="0"/>
            <a:chExt cx="848364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48364" cy="812800"/>
            </a:xfrm>
            <a:custGeom>
              <a:avLst/>
              <a:gdLst/>
              <a:ahLst/>
              <a:cxnLst/>
              <a:rect r="r" b="b" t="t" l="l"/>
              <a:pathLst>
                <a:path h="812800" w="848364">
                  <a:moveTo>
                    <a:pt x="424182" y="0"/>
                  </a:moveTo>
                  <a:cubicBezTo>
                    <a:pt x="189913" y="0"/>
                    <a:pt x="0" y="181951"/>
                    <a:pt x="0" y="406400"/>
                  </a:cubicBezTo>
                  <a:cubicBezTo>
                    <a:pt x="0" y="630849"/>
                    <a:pt x="189913" y="812800"/>
                    <a:pt x="424182" y="812800"/>
                  </a:cubicBezTo>
                  <a:cubicBezTo>
                    <a:pt x="658451" y="812800"/>
                    <a:pt x="848364" y="630849"/>
                    <a:pt x="848364" y="406400"/>
                  </a:cubicBezTo>
                  <a:cubicBezTo>
                    <a:pt x="848364" y="181951"/>
                    <a:pt x="658451" y="0"/>
                    <a:pt x="424182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9534" y="38100"/>
              <a:ext cx="689296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5488152" y="8249808"/>
            <a:ext cx="4316242" cy="3929269"/>
            <a:chOff x="0" y="0"/>
            <a:chExt cx="1008753" cy="91831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08753" cy="918313"/>
            </a:xfrm>
            <a:custGeom>
              <a:avLst/>
              <a:gdLst/>
              <a:ahLst/>
              <a:cxnLst/>
              <a:rect r="r" b="b" t="t" l="l"/>
              <a:pathLst>
                <a:path h="918313" w="1008753">
                  <a:moveTo>
                    <a:pt x="504376" y="0"/>
                  </a:moveTo>
                  <a:cubicBezTo>
                    <a:pt x="225817" y="0"/>
                    <a:pt x="0" y="205571"/>
                    <a:pt x="0" y="459157"/>
                  </a:cubicBezTo>
                  <a:cubicBezTo>
                    <a:pt x="0" y="712742"/>
                    <a:pt x="225817" y="918313"/>
                    <a:pt x="504376" y="918313"/>
                  </a:cubicBezTo>
                  <a:cubicBezTo>
                    <a:pt x="782936" y="918313"/>
                    <a:pt x="1008753" y="712742"/>
                    <a:pt x="1008753" y="459157"/>
                  </a:cubicBezTo>
                  <a:cubicBezTo>
                    <a:pt x="1008753" y="205571"/>
                    <a:pt x="782936" y="0"/>
                    <a:pt x="504376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94571" y="47992"/>
              <a:ext cx="819612" cy="78422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pic>
        <p:nvPicPr>
          <p:cNvPr name="Picture 16" id="16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556" t="452" r="0" b="452"/>
          <a:stretch>
            <a:fillRect/>
          </a:stretch>
        </p:blipFill>
        <p:spPr>
          <a:xfrm flipH="false" flipV="false" rot="0">
            <a:off x="2580836" y="1940822"/>
            <a:ext cx="14043455" cy="6932396"/>
          </a:xfrm>
          <a:prstGeom prst="rect">
            <a:avLst/>
          </a:prstGeom>
        </p:spPr>
      </p:pic>
      <p:sp>
        <p:nvSpPr>
          <p:cNvPr name="Freeform 17" id="17"/>
          <p:cNvSpPr/>
          <p:nvPr/>
        </p:nvSpPr>
        <p:spPr>
          <a:xfrm flipH="false" flipV="false" rot="0">
            <a:off x="1095276" y="1542251"/>
            <a:ext cx="16135548" cy="9312910"/>
          </a:xfrm>
          <a:custGeom>
            <a:avLst/>
            <a:gdLst/>
            <a:ahLst/>
            <a:cxnLst/>
            <a:rect r="r" b="b" t="t" l="l"/>
            <a:pathLst>
              <a:path h="9312910" w="16135548">
                <a:moveTo>
                  <a:pt x="0" y="0"/>
                </a:moveTo>
                <a:lnTo>
                  <a:pt x="16135548" y="0"/>
                </a:lnTo>
                <a:lnTo>
                  <a:pt x="16135548" y="9312910"/>
                </a:lnTo>
                <a:lnTo>
                  <a:pt x="0" y="931291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17853" r="-14264" b="-14129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2580836" y="8873217"/>
            <a:ext cx="13896165" cy="782137"/>
          </a:xfrm>
          <a:custGeom>
            <a:avLst/>
            <a:gdLst/>
            <a:ahLst/>
            <a:cxnLst/>
            <a:rect r="r" b="b" t="t" l="l"/>
            <a:pathLst>
              <a:path h="782137" w="13896165">
                <a:moveTo>
                  <a:pt x="0" y="0"/>
                </a:moveTo>
                <a:lnTo>
                  <a:pt x="13896165" y="0"/>
                </a:lnTo>
                <a:lnTo>
                  <a:pt x="13896165" y="782137"/>
                </a:lnTo>
                <a:lnTo>
                  <a:pt x="0" y="78213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20149" t="-5805" r="-120149" b="0"/>
            </a:stretch>
          </a:blipFill>
        </p:spPr>
      </p:sp>
      <p:sp>
        <p:nvSpPr>
          <p:cNvPr name="Freeform 19" id="19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Rating Filter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</p:childTnLst>
        </p:cTn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pic>
        <p:nvPicPr>
          <p:cNvPr name="Picture 17" id="17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0" t="109" r="385" b="109"/>
          <a:stretch>
            <a:fillRect/>
          </a:stretch>
        </p:blipFill>
        <p:spPr>
          <a:xfrm flipH="false" flipV="false" rot="0">
            <a:off x="2570056" y="1921260"/>
            <a:ext cx="14100488" cy="7204159"/>
          </a:xfrm>
          <a:prstGeom prst="rect">
            <a:avLst/>
          </a:prstGeom>
        </p:spPr>
      </p:pic>
      <p:grpSp>
        <p:nvGrpSpPr>
          <p:cNvPr name="Group 18" id="18"/>
          <p:cNvGrpSpPr/>
          <p:nvPr/>
        </p:nvGrpSpPr>
        <p:grpSpPr>
          <a:xfrm rot="0">
            <a:off x="1123752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988980" y="10142637"/>
              <a:ext cx="18528220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528220">
                  <a:moveTo>
                    <a:pt x="0" y="0"/>
                  </a:moveTo>
                  <a:lnTo>
                    <a:pt x="18528220" y="0"/>
                  </a:lnTo>
                  <a:lnTo>
                    <a:pt x="18528220" y="1042849"/>
                  </a:lnTo>
                  <a:lnTo>
                    <a:pt x="0" y="104284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-120149" t="-5805" r="-120149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59675"/>
            <a:ext cx="6682840" cy="14770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040"/>
              </a:lnSpc>
            </a:pPr>
            <a:r>
              <a:rPr lang="en-US" sz="86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Nearby Crafters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940822"/>
            <a:ext cx="14067185" cy="7085693"/>
          </a:xfrm>
          <a:custGeom>
            <a:avLst/>
            <a:gdLst/>
            <a:ahLst/>
            <a:cxnLst/>
            <a:rect r="r" b="b" t="t" l="l"/>
            <a:pathLst>
              <a:path h="7085693" w="14067185">
                <a:moveTo>
                  <a:pt x="0" y="0"/>
                </a:moveTo>
                <a:lnTo>
                  <a:pt x="14067185" y="0"/>
                </a:lnTo>
                <a:lnTo>
                  <a:pt x="14067185" y="7085693"/>
                </a:lnTo>
                <a:lnTo>
                  <a:pt x="0" y="70856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251" r="0" b="-251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8746219" y="1273840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746219" y="54017"/>
            <a:ext cx="6682840" cy="12198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940"/>
              </a:lnSpc>
            </a:pPr>
            <a:r>
              <a:rPr lang="en-US" sz="71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Sentiment Analysis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940822"/>
            <a:ext cx="14180355" cy="7121094"/>
          </a:xfrm>
          <a:custGeom>
            <a:avLst/>
            <a:gdLst/>
            <a:ahLst/>
            <a:cxnLst/>
            <a:rect r="r" b="b" t="t" l="l"/>
            <a:pathLst>
              <a:path h="7121094" w="14180355">
                <a:moveTo>
                  <a:pt x="0" y="0"/>
                </a:moveTo>
                <a:lnTo>
                  <a:pt x="14180355" y="0"/>
                </a:lnTo>
                <a:lnTo>
                  <a:pt x="14180355" y="7121093"/>
                </a:lnTo>
                <a:lnTo>
                  <a:pt x="0" y="71210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804" r="0" b="-804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Appointments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true" flipV="false" rot="0">
            <a:off x="11132475" y="1525210"/>
            <a:ext cx="4232146" cy="176981"/>
          </a:xfrm>
          <a:custGeom>
            <a:avLst/>
            <a:gdLst/>
            <a:ahLst/>
            <a:cxnLst/>
            <a:rect r="r" b="b" t="t" l="l"/>
            <a:pathLst>
              <a:path h="176981" w="4232146">
                <a:moveTo>
                  <a:pt x="4232146" y="0"/>
                </a:moveTo>
                <a:lnTo>
                  <a:pt x="0" y="0"/>
                </a:lnTo>
                <a:lnTo>
                  <a:pt x="0" y="176981"/>
                </a:lnTo>
                <a:lnTo>
                  <a:pt x="4232146" y="176981"/>
                </a:lnTo>
                <a:lnTo>
                  <a:pt x="4232146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2455553" y="1940822"/>
            <a:ext cx="14185633" cy="7158389"/>
          </a:xfrm>
          <a:custGeom>
            <a:avLst/>
            <a:gdLst/>
            <a:ahLst/>
            <a:cxnLst/>
            <a:rect r="r" b="b" t="t" l="l"/>
            <a:pathLst>
              <a:path h="7158389" w="14185633">
                <a:moveTo>
                  <a:pt x="0" y="0"/>
                </a:moveTo>
                <a:lnTo>
                  <a:pt x="14185633" y="0"/>
                </a:lnTo>
                <a:lnTo>
                  <a:pt x="14185633" y="7158389"/>
                </a:lnTo>
                <a:lnTo>
                  <a:pt x="0" y="715838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609" r="0" b="-609"/>
            </a:stretch>
          </a:blipFill>
        </p:spPr>
      </p:sp>
      <p:grpSp>
        <p:nvGrpSpPr>
          <p:cNvPr name="Group 19" id="19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-17853" r="-14264" b="-14129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-118182" t="-5805" r="-119075" b="0"/>
              </a:stretch>
            </a:blipFill>
          </p:spPr>
        </p:sp>
      </p:grpSp>
      <p:sp>
        <p:nvSpPr>
          <p:cNvPr name="Freeform 22" id="22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3" id="23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Appointments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9915639">
            <a:off x="-2913372" y="-2090131"/>
            <a:ext cx="6509766" cy="5683026"/>
            <a:chOff x="0" y="0"/>
            <a:chExt cx="8679688" cy="7577368"/>
          </a:xfrm>
        </p:grpSpPr>
        <p:grpSp>
          <p:nvGrpSpPr>
            <p:cNvPr name="Group 3" id="3"/>
            <p:cNvGrpSpPr/>
            <p:nvPr/>
          </p:nvGrpSpPr>
          <p:grpSpPr>
            <a:xfrm rot="0">
              <a:off x="3986091" y="0"/>
              <a:ext cx="4693596" cy="4693596"/>
              <a:chOff x="0" y="0"/>
              <a:chExt cx="812800" cy="812800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  <a:spcBef>
                    <a:spcPct val="0"/>
                  </a:spcBef>
                </a:pPr>
              </a:p>
            </p:txBody>
          </p:sp>
        </p:grpSp>
        <p:grpSp>
          <p:nvGrpSpPr>
            <p:cNvPr name="Group 6" id="6"/>
            <p:cNvGrpSpPr/>
            <p:nvPr/>
          </p:nvGrpSpPr>
          <p:grpSpPr>
            <a:xfrm rot="0">
              <a:off x="0" y="2883771"/>
              <a:ext cx="4693596" cy="4693596"/>
              <a:chOff x="0" y="0"/>
              <a:chExt cx="812800" cy="812800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2855692" y="2346798"/>
              <a:ext cx="4693596" cy="4693596"/>
              <a:chOff x="0" y="0"/>
              <a:chExt cx="812800" cy="812800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</p:grpSp>
      <p:grpSp>
        <p:nvGrpSpPr>
          <p:cNvPr name="Group 12" id="12"/>
          <p:cNvGrpSpPr/>
          <p:nvPr/>
        </p:nvGrpSpPr>
        <p:grpSpPr>
          <a:xfrm rot="-451405">
            <a:off x="14004417" y="7308040"/>
            <a:ext cx="6509766" cy="5683026"/>
            <a:chOff x="0" y="0"/>
            <a:chExt cx="8679688" cy="7577368"/>
          </a:xfrm>
        </p:grpSpPr>
        <p:grpSp>
          <p:nvGrpSpPr>
            <p:cNvPr name="Group 13" id="13"/>
            <p:cNvGrpSpPr/>
            <p:nvPr/>
          </p:nvGrpSpPr>
          <p:grpSpPr>
            <a:xfrm rot="0">
              <a:off x="3986091" y="0"/>
              <a:ext cx="4693596" cy="4693596"/>
              <a:chOff x="0" y="0"/>
              <a:chExt cx="812800" cy="812800"/>
            </a:xfrm>
          </p:grpSpPr>
          <p:sp>
            <p:nvSpPr>
              <p:cNvPr name="Freeform 14" id="14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5" id="15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  <a:spcBef>
                    <a:spcPct val="0"/>
                  </a:spcBef>
                </a:pPr>
              </a:p>
            </p:txBody>
          </p:sp>
        </p:grpSp>
        <p:grpSp>
          <p:nvGrpSpPr>
            <p:cNvPr name="Group 16" id="16"/>
            <p:cNvGrpSpPr/>
            <p:nvPr/>
          </p:nvGrpSpPr>
          <p:grpSpPr>
            <a:xfrm rot="0">
              <a:off x="0" y="2883771"/>
              <a:ext cx="4693596" cy="4693596"/>
              <a:chOff x="0" y="0"/>
              <a:chExt cx="812800" cy="812800"/>
            </a:xfrm>
          </p:grpSpPr>
          <p:sp>
            <p:nvSpPr>
              <p:cNvPr name="Freeform 17" id="1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8" id="18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  <p:grpSp>
          <p:nvGrpSpPr>
            <p:cNvPr name="Group 19" id="19"/>
            <p:cNvGrpSpPr/>
            <p:nvPr/>
          </p:nvGrpSpPr>
          <p:grpSpPr>
            <a:xfrm rot="0">
              <a:off x="2855692" y="2346798"/>
              <a:ext cx="4693596" cy="4693596"/>
              <a:chOff x="0" y="0"/>
              <a:chExt cx="812800" cy="812800"/>
            </a:xfrm>
          </p:grpSpPr>
          <p:sp>
            <p:nvSpPr>
              <p:cNvPr name="Freeform 20" id="2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21" id="21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</p:grpSp>
      <p:sp>
        <p:nvSpPr>
          <p:cNvPr name="TextBox 22" id="22"/>
          <p:cNvSpPr txBox="true"/>
          <p:nvPr/>
        </p:nvSpPr>
        <p:spPr>
          <a:xfrm rot="0">
            <a:off x="3442051" y="242613"/>
            <a:ext cx="11403897" cy="1267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462"/>
              </a:lnSpc>
            </a:pPr>
            <a:r>
              <a:rPr lang="en-US" sz="7473">
                <a:solidFill>
                  <a:srgbClr val="6A380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Discussion Topics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3636306" y="3125128"/>
            <a:ext cx="3964234" cy="4629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99"/>
              </a:lnSpc>
            </a:pPr>
            <a:r>
              <a:rPr lang="en-US" sz="2599" i="true" spc="77">
                <a:solidFill>
                  <a:srgbClr val="6A380F"/>
                </a:solidFill>
                <a:latin typeface="Aileron Italics"/>
                <a:ea typeface="Aileron Italics"/>
                <a:cs typeface="Aileron Italics"/>
                <a:sym typeface="Aileron Italics"/>
              </a:rPr>
              <a:t>Idea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3699029" y="2646739"/>
            <a:ext cx="3964234" cy="481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919"/>
              </a:lnSpc>
            </a:pPr>
            <a:r>
              <a:rPr lang="en-US" b="true" sz="2799" spc="109">
                <a:solidFill>
                  <a:srgbClr val="603514"/>
                </a:solidFill>
                <a:latin typeface="Aileron Bold"/>
                <a:ea typeface="Aileron Bold"/>
                <a:cs typeface="Aileron Bold"/>
                <a:sym typeface="Aileron Bold"/>
              </a:rPr>
              <a:t>Topic </a:t>
            </a:r>
            <a:r>
              <a:rPr lang="en-US" b="true" sz="2799" spc="109" u="none">
                <a:solidFill>
                  <a:srgbClr val="603514"/>
                </a:solidFill>
                <a:latin typeface="Aileron Bold"/>
                <a:ea typeface="Aileron Bold"/>
                <a:cs typeface="Aileron Bold"/>
                <a:sym typeface="Aileron Bold"/>
              </a:rPr>
              <a:t>1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7161883" y="9294295"/>
            <a:ext cx="3964234" cy="4076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49"/>
              </a:lnSpc>
            </a:pPr>
            <a:r>
              <a:rPr lang="en-US" sz="2299" spc="68">
                <a:solidFill>
                  <a:srgbClr val="6A380F"/>
                </a:solidFill>
                <a:latin typeface="Aileron"/>
                <a:ea typeface="Aileron"/>
                <a:cs typeface="Aileron"/>
                <a:sym typeface="Aileron"/>
              </a:rPr>
              <a:t>Tech and External Services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7161883" y="8757484"/>
            <a:ext cx="3964234" cy="4812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919"/>
              </a:lnSpc>
            </a:pPr>
            <a:r>
              <a:rPr lang="en-US" b="true" sz="2799" spc="109">
                <a:solidFill>
                  <a:srgbClr val="6A380F"/>
                </a:solidFill>
                <a:latin typeface="Aileron Bold"/>
                <a:ea typeface="Aileron Bold"/>
                <a:cs typeface="Aileron Bold"/>
                <a:sym typeface="Aileron Bold"/>
              </a:rPr>
              <a:t>Topic 4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0881715" y="3125195"/>
            <a:ext cx="3964234" cy="4629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99"/>
              </a:lnSpc>
            </a:pPr>
            <a:r>
              <a:rPr lang="en-US" sz="2599" i="true" spc="77">
                <a:solidFill>
                  <a:srgbClr val="6A380F"/>
                </a:solidFill>
                <a:latin typeface="Aileron Italics"/>
                <a:ea typeface="Aileron Italics"/>
                <a:cs typeface="Aileron Italics"/>
                <a:sym typeface="Aileron Italics"/>
              </a:rPr>
              <a:t>Website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10881715" y="2597909"/>
            <a:ext cx="3964234" cy="4812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919"/>
              </a:lnSpc>
            </a:pPr>
            <a:r>
              <a:rPr lang="en-US" b="true" sz="2799" spc="109">
                <a:solidFill>
                  <a:srgbClr val="6A380F"/>
                </a:solidFill>
                <a:latin typeface="Aileron Bold"/>
                <a:ea typeface="Aileron Bold"/>
                <a:cs typeface="Aileron Bold"/>
                <a:sym typeface="Aileron Bold"/>
              </a:rPr>
              <a:t>Topic 2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2696962" y="6354818"/>
            <a:ext cx="3964234" cy="4629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99"/>
              </a:lnSpc>
            </a:pPr>
            <a:r>
              <a:rPr lang="en-US" sz="2599" i="true" spc="77">
                <a:solidFill>
                  <a:srgbClr val="6A380F"/>
                </a:solidFill>
                <a:latin typeface="Aileron Italics"/>
                <a:ea typeface="Aileron Italics"/>
                <a:cs typeface="Aileron Italics"/>
                <a:sym typeface="Aileron Italics"/>
              </a:rPr>
              <a:t>Future Work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2696962" y="5827532"/>
            <a:ext cx="3964234" cy="481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919"/>
              </a:lnSpc>
            </a:pPr>
            <a:r>
              <a:rPr lang="en-US" b="true" sz="2799" spc="109">
                <a:solidFill>
                  <a:srgbClr val="6A380F"/>
                </a:solidFill>
                <a:latin typeface="Aileron Bold"/>
                <a:ea typeface="Aileron Bold"/>
                <a:cs typeface="Aileron Bold"/>
                <a:sym typeface="Aileron Bold"/>
              </a:rPr>
              <a:t>Topic</a:t>
            </a:r>
            <a:r>
              <a:rPr lang="en-US" b="true" sz="2799" spc="109" u="none">
                <a:solidFill>
                  <a:srgbClr val="6A380F"/>
                </a:solidFill>
                <a:latin typeface="Aileron Bold"/>
                <a:ea typeface="Aileron Bold"/>
                <a:cs typeface="Aileron Bold"/>
                <a:sym typeface="Aileron Bold"/>
              </a:rPr>
              <a:t> 5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11678276" y="6863723"/>
            <a:ext cx="3964234" cy="4629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99"/>
              </a:lnSpc>
            </a:pPr>
            <a:r>
              <a:rPr lang="en-US" sz="2599" i="true" spc="77">
                <a:solidFill>
                  <a:srgbClr val="6A380F"/>
                </a:solidFill>
                <a:latin typeface="Aileron Italics"/>
                <a:ea typeface="Aileron Italics"/>
                <a:cs typeface="Aileron Italics"/>
                <a:sym typeface="Aileron Italics"/>
              </a:rPr>
              <a:t>Mobile Application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11678276" y="6336437"/>
            <a:ext cx="3964234" cy="4812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919"/>
              </a:lnSpc>
            </a:pPr>
            <a:r>
              <a:rPr lang="en-US" b="true" sz="2799" spc="109">
                <a:solidFill>
                  <a:srgbClr val="6A380F"/>
                </a:solidFill>
                <a:latin typeface="Aileron Bold"/>
                <a:ea typeface="Aileron Bold"/>
                <a:cs typeface="Aileron Bold"/>
                <a:sym typeface="Aileron Bold"/>
              </a:rPr>
              <a:t>Topic 3</a:t>
            </a:r>
          </a:p>
        </p:txBody>
      </p:sp>
      <p:sp>
        <p:nvSpPr>
          <p:cNvPr name="Freeform 33" id="33"/>
          <p:cNvSpPr/>
          <p:nvPr/>
        </p:nvSpPr>
        <p:spPr>
          <a:xfrm flipH="false" flipV="false" rot="0">
            <a:off x="6214705" y="2567322"/>
            <a:ext cx="5845264" cy="5816038"/>
          </a:xfrm>
          <a:custGeom>
            <a:avLst/>
            <a:gdLst/>
            <a:ahLst/>
            <a:cxnLst/>
            <a:rect r="r" b="b" t="t" l="l"/>
            <a:pathLst>
              <a:path h="5816038" w="5845264">
                <a:moveTo>
                  <a:pt x="0" y="0"/>
                </a:moveTo>
                <a:lnTo>
                  <a:pt x="5845264" y="0"/>
                </a:lnTo>
                <a:lnTo>
                  <a:pt x="5845264" y="5816037"/>
                </a:lnTo>
                <a:lnTo>
                  <a:pt x="0" y="581603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4" id="34"/>
          <p:cNvSpPr txBox="true"/>
          <p:nvPr/>
        </p:nvSpPr>
        <p:spPr>
          <a:xfrm rot="0">
            <a:off x="7600540" y="3369035"/>
            <a:ext cx="1118701" cy="409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25"/>
              </a:lnSpc>
              <a:spcBef>
                <a:spcPct val="0"/>
              </a:spcBef>
            </a:pPr>
            <a:r>
              <a:rPr lang="en-US" b="true" sz="2500" spc="97">
                <a:solidFill>
                  <a:srgbClr val="FFFFFF"/>
                </a:solidFill>
                <a:latin typeface="Aileron Bold"/>
                <a:ea typeface="Aileron Bold"/>
                <a:cs typeface="Aileron Bold"/>
                <a:sym typeface="Aileron Bold"/>
              </a:rPr>
              <a:t>01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0052466" y="3740510"/>
            <a:ext cx="1118701" cy="409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25"/>
              </a:lnSpc>
              <a:spcBef>
                <a:spcPct val="0"/>
              </a:spcBef>
            </a:pPr>
            <a:r>
              <a:rPr lang="en-US" b="true" sz="2500" spc="97">
                <a:solidFill>
                  <a:srgbClr val="FFFFFF"/>
                </a:solidFill>
                <a:latin typeface="Aileron Bold"/>
                <a:ea typeface="Aileron Bold"/>
                <a:cs typeface="Aileron Bold"/>
                <a:sym typeface="Aileron Bold"/>
              </a:rPr>
              <a:t>02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6544562" y="5442003"/>
            <a:ext cx="1118701" cy="409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25"/>
              </a:lnSpc>
              <a:spcBef>
                <a:spcPct val="0"/>
              </a:spcBef>
            </a:pPr>
            <a:r>
              <a:rPr lang="en-US" b="true" sz="2500" spc="97">
                <a:solidFill>
                  <a:srgbClr val="FFFFFF"/>
                </a:solidFill>
                <a:latin typeface="Aileron Bold"/>
                <a:ea typeface="Aileron Bold"/>
                <a:cs typeface="Aileron Bold"/>
                <a:sym typeface="Aileron Bold"/>
              </a:rPr>
              <a:t>05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8159890" y="7256851"/>
            <a:ext cx="1118701" cy="409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25"/>
              </a:lnSpc>
              <a:spcBef>
                <a:spcPct val="0"/>
              </a:spcBef>
            </a:pPr>
            <a:r>
              <a:rPr lang="en-US" b="true" sz="2500" spc="97">
                <a:solidFill>
                  <a:srgbClr val="FFFFFF"/>
                </a:solidFill>
                <a:latin typeface="Aileron Bold"/>
                <a:ea typeface="Aileron Bold"/>
                <a:cs typeface="Aileron Bold"/>
                <a:sym typeface="Aileron Bold"/>
              </a:rPr>
              <a:t>04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0419584" y="6094701"/>
            <a:ext cx="1118701" cy="409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25"/>
              </a:lnSpc>
              <a:spcBef>
                <a:spcPct val="0"/>
              </a:spcBef>
            </a:pPr>
            <a:r>
              <a:rPr lang="en-US" b="true" sz="2500" spc="97">
                <a:solidFill>
                  <a:srgbClr val="FFFFFF"/>
                </a:solidFill>
                <a:latin typeface="Aileron Bold"/>
                <a:ea typeface="Aileron Bold"/>
                <a:cs typeface="Aileron Bold"/>
                <a:sym typeface="Aileron Bold"/>
              </a:rPr>
              <a:t>03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901697"/>
            <a:ext cx="14180355" cy="7243287"/>
          </a:xfrm>
          <a:custGeom>
            <a:avLst/>
            <a:gdLst/>
            <a:ahLst/>
            <a:cxnLst/>
            <a:rect r="r" b="b" t="t" l="l"/>
            <a:pathLst>
              <a:path h="7243287" w="14180355">
                <a:moveTo>
                  <a:pt x="0" y="0"/>
                </a:moveTo>
                <a:lnTo>
                  <a:pt x="14180355" y="0"/>
                </a:lnTo>
                <a:lnTo>
                  <a:pt x="14180355" y="7243286"/>
                </a:lnTo>
                <a:lnTo>
                  <a:pt x="0" y="72432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73" r="-891" b="-473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Appointments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pic>
        <p:nvPicPr>
          <p:cNvPr name="Picture 17" id="17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2455553" y="1869444"/>
            <a:ext cx="14057528" cy="7170180"/>
          </a:xfrm>
          <a:prstGeom prst="rect">
            <a:avLst/>
          </a:prstGeom>
        </p:spPr>
      </p:pic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Crafter’s POV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915859"/>
            <a:ext cx="14147871" cy="7214962"/>
          </a:xfrm>
          <a:custGeom>
            <a:avLst/>
            <a:gdLst/>
            <a:ahLst/>
            <a:cxnLst/>
            <a:rect r="r" b="b" t="t" l="l"/>
            <a:pathLst>
              <a:path h="7214962" w="14147871">
                <a:moveTo>
                  <a:pt x="0" y="0"/>
                </a:moveTo>
                <a:lnTo>
                  <a:pt x="14147871" y="0"/>
                </a:lnTo>
                <a:lnTo>
                  <a:pt x="14147871" y="7214962"/>
                </a:lnTo>
                <a:lnTo>
                  <a:pt x="0" y="721496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89" r="-485" b="-89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Appointments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927297"/>
            <a:ext cx="14257891" cy="7192086"/>
          </a:xfrm>
          <a:custGeom>
            <a:avLst/>
            <a:gdLst/>
            <a:ahLst/>
            <a:cxnLst/>
            <a:rect r="r" b="b" t="t" l="l"/>
            <a:pathLst>
              <a:path h="7192086" w="14257891">
                <a:moveTo>
                  <a:pt x="0" y="0"/>
                </a:moveTo>
                <a:lnTo>
                  <a:pt x="14257891" y="0"/>
                </a:lnTo>
                <a:lnTo>
                  <a:pt x="14257891" y="7192086"/>
                </a:lnTo>
                <a:lnTo>
                  <a:pt x="0" y="71920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36" t="-184" r="0" b="-184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Appointments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940822"/>
            <a:ext cx="13990668" cy="7145933"/>
          </a:xfrm>
          <a:custGeom>
            <a:avLst/>
            <a:gdLst/>
            <a:ahLst/>
            <a:cxnLst/>
            <a:rect r="r" b="b" t="t" l="l"/>
            <a:pathLst>
              <a:path h="7145933" w="13990668">
                <a:moveTo>
                  <a:pt x="0" y="0"/>
                </a:moveTo>
                <a:lnTo>
                  <a:pt x="13990668" y="0"/>
                </a:lnTo>
                <a:lnTo>
                  <a:pt x="13990668" y="7145933"/>
                </a:lnTo>
                <a:lnTo>
                  <a:pt x="0" y="714593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Appointments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pic>
        <p:nvPicPr>
          <p:cNvPr name="Picture 17" id="17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2455553" y="1940822"/>
            <a:ext cx="14030325" cy="7156305"/>
          </a:xfrm>
          <a:prstGeom prst="rect">
            <a:avLst/>
          </a:prstGeom>
        </p:spPr>
      </p:pic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Appointments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940822"/>
            <a:ext cx="14118126" cy="7182597"/>
          </a:xfrm>
          <a:custGeom>
            <a:avLst/>
            <a:gdLst/>
            <a:ahLst/>
            <a:cxnLst/>
            <a:rect r="r" b="b" t="t" l="l"/>
            <a:pathLst>
              <a:path h="7182597" w="14118126">
                <a:moveTo>
                  <a:pt x="0" y="0"/>
                </a:moveTo>
                <a:lnTo>
                  <a:pt x="14118126" y="0"/>
                </a:lnTo>
                <a:lnTo>
                  <a:pt x="14118126" y="7182596"/>
                </a:lnTo>
                <a:lnTo>
                  <a:pt x="0" y="718259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59675"/>
            <a:ext cx="6682840" cy="14439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760"/>
              </a:lnSpc>
            </a:pPr>
            <a:r>
              <a:rPr lang="en-US" sz="84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Chatting System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940822"/>
            <a:ext cx="14032377" cy="7093478"/>
          </a:xfrm>
          <a:custGeom>
            <a:avLst/>
            <a:gdLst/>
            <a:ahLst/>
            <a:cxnLst/>
            <a:rect r="r" b="b" t="t" l="l"/>
            <a:pathLst>
              <a:path h="7093478" w="14032377">
                <a:moveTo>
                  <a:pt x="0" y="0"/>
                </a:moveTo>
                <a:lnTo>
                  <a:pt x="14032377" y="0"/>
                </a:lnTo>
                <a:lnTo>
                  <a:pt x="14032377" y="7093477"/>
                </a:lnTo>
                <a:lnTo>
                  <a:pt x="0" y="709347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67" r="0" b="-467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8575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59675"/>
            <a:ext cx="6682840" cy="14439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760"/>
              </a:lnSpc>
            </a:pPr>
            <a:r>
              <a:rPr lang="en-US" sz="84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Chatting System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917744"/>
            <a:ext cx="14024975" cy="7086932"/>
          </a:xfrm>
          <a:custGeom>
            <a:avLst/>
            <a:gdLst/>
            <a:ahLst/>
            <a:cxnLst/>
            <a:rect r="r" b="b" t="t" l="l"/>
            <a:pathLst>
              <a:path h="7086932" w="14024975">
                <a:moveTo>
                  <a:pt x="0" y="0"/>
                </a:moveTo>
                <a:lnTo>
                  <a:pt x="14024975" y="0"/>
                </a:lnTo>
                <a:lnTo>
                  <a:pt x="14024975" y="7086932"/>
                </a:lnTo>
                <a:lnTo>
                  <a:pt x="0" y="70869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60" r="0" b="-46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59675"/>
            <a:ext cx="6682840" cy="14439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760"/>
              </a:lnSpc>
            </a:pPr>
            <a:r>
              <a:rPr lang="en-US" sz="84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Chatting System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3571834">
            <a:off x="13698443" y="7957939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80"/>
                </a:lnTo>
                <a:lnTo>
                  <a:pt x="0" y="29127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6116119" y="7330959"/>
            <a:ext cx="4736850" cy="4538277"/>
            <a:chOff x="0" y="0"/>
            <a:chExt cx="848364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48364" cy="812800"/>
            </a:xfrm>
            <a:custGeom>
              <a:avLst/>
              <a:gdLst/>
              <a:ahLst/>
              <a:cxnLst/>
              <a:rect r="r" b="b" t="t" l="l"/>
              <a:pathLst>
                <a:path h="812800" w="848364">
                  <a:moveTo>
                    <a:pt x="424182" y="0"/>
                  </a:moveTo>
                  <a:cubicBezTo>
                    <a:pt x="189913" y="0"/>
                    <a:pt x="0" y="181951"/>
                    <a:pt x="0" y="406400"/>
                  </a:cubicBezTo>
                  <a:cubicBezTo>
                    <a:pt x="0" y="630849"/>
                    <a:pt x="189913" y="812800"/>
                    <a:pt x="424182" y="812800"/>
                  </a:cubicBezTo>
                  <a:cubicBezTo>
                    <a:pt x="658451" y="812800"/>
                    <a:pt x="848364" y="630849"/>
                    <a:pt x="848364" y="406400"/>
                  </a:cubicBezTo>
                  <a:cubicBezTo>
                    <a:pt x="848364" y="181951"/>
                    <a:pt x="658451" y="0"/>
                    <a:pt x="424182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9534" y="38100"/>
              <a:ext cx="689296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5488152" y="8249808"/>
            <a:ext cx="4316242" cy="3929269"/>
            <a:chOff x="0" y="0"/>
            <a:chExt cx="1008753" cy="91831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08753" cy="918313"/>
            </a:xfrm>
            <a:custGeom>
              <a:avLst/>
              <a:gdLst/>
              <a:ahLst/>
              <a:cxnLst/>
              <a:rect r="r" b="b" t="t" l="l"/>
              <a:pathLst>
                <a:path h="918313" w="1008753">
                  <a:moveTo>
                    <a:pt x="504376" y="0"/>
                  </a:moveTo>
                  <a:cubicBezTo>
                    <a:pt x="225817" y="0"/>
                    <a:pt x="0" y="205571"/>
                    <a:pt x="0" y="459157"/>
                  </a:cubicBezTo>
                  <a:cubicBezTo>
                    <a:pt x="0" y="712742"/>
                    <a:pt x="225817" y="918313"/>
                    <a:pt x="504376" y="918313"/>
                  </a:cubicBezTo>
                  <a:cubicBezTo>
                    <a:pt x="782936" y="918313"/>
                    <a:pt x="1008753" y="712742"/>
                    <a:pt x="1008753" y="459157"/>
                  </a:cubicBezTo>
                  <a:cubicBezTo>
                    <a:pt x="1008753" y="205571"/>
                    <a:pt x="782936" y="0"/>
                    <a:pt x="504376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94571" y="47992"/>
              <a:ext cx="819612" cy="78422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2455553" y="1940822"/>
            <a:ext cx="13991510" cy="7100691"/>
          </a:xfrm>
          <a:custGeom>
            <a:avLst/>
            <a:gdLst/>
            <a:ahLst/>
            <a:cxnLst/>
            <a:rect r="r" b="b" t="t" l="l"/>
            <a:pathLst>
              <a:path h="7100691" w="13991510">
                <a:moveTo>
                  <a:pt x="0" y="0"/>
                </a:moveTo>
                <a:lnTo>
                  <a:pt x="13991510" y="0"/>
                </a:lnTo>
                <a:lnTo>
                  <a:pt x="13991510" y="7100691"/>
                </a:lnTo>
                <a:lnTo>
                  <a:pt x="0" y="710069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7" id="17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0" id="20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Templates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142254" y="4295258"/>
            <a:ext cx="8451992" cy="3655843"/>
            <a:chOff x="0" y="0"/>
            <a:chExt cx="11269323" cy="4874457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333043" y="304276"/>
              <a:ext cx="4390118" cy="139887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8726"/>
                </a:lnSpc>
              </a:pPr>
              <a:r>
                <a:rPr lang="en-US" b="true" sz="6233">
                  <a:solidFill>
                    <a:srgbClr val="603514"/>
                  </a:solidFill>
                  <a:latin typeface="Monotype Corsiva Bold"/>
                  <a:ea typeface="Monotype Corsiva Bold"/>
                  <a:cs typeface="Monotype Corsiva Bold"/>
                  <a:sym typeface="Monotype Corsiva Bold"/>
                </a:rPr>
                <a:t>About</a:t>
              </a:r>
            </a:p>
          </p:txBody>
        </p:sp>
        <p:sp>
          <p:nvSpPr>
            <p:cNvPr name="Freeform 5" id="5"/>
            <p:cNvSpPr/>
            <p:nvPr/>
          </p:nvSpPr>
          <p:spPr>
            <a:xfrm flipH="false" flipV="false" rot="0">
              <a:off x="3816240" y="0"/>
              <a:ext cx="4874457" cy="4874457"/>
            </a:xfrm>
            <a:custGeom>
              <a:avLst/>
              <a:gdLst/>
              <a:ahLst/>
              <a:cxnLst/>
              <a:rect r="r" b="b" t="t" l="l"/>
              <a:pathLst>
                <a:path h="4874457" w="4874457">
                  <a:moveTo>
                    <a:pt x="0" y="0"/>
                  </a:moveTo>
                  <a:lnTo>
                    <a:pt x="4874457" y="0"/>
                  </a:lnTo>
                  <a:lnTo>
                    <a:pt x="4874457" y="4874457"/>
                  </a:lnTo>
                  <a:lnTo>
                    <a:pt x="0" y="487445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  <a:ln cap="sq">
              <a:noFill/>
              <a:prstDash val="solid"/>
              <a:miter/>
            </a:ln>
          </p:spPr>
        </p:sp>
        <p:sp>
          <p:nvSpPr>
            <p:cNvPr name="TextBox 6" id="6"/>
            <p:cNvSpPr txBox="true"/>
            <p:nvPr/>
          </p:nvSpPr>
          <p:spPr>
            <a:xfrm rot="0">
              <a:off x="0" y="1560248"/>
              <a:ext cx="11269323" cy="162068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0298"/>
                </a:lnSpc>
              </a:pPr>
              <a:r>
                <a:rPr lang="en-US" sz="7355">
                  <a:solidFill>
                    <a:srgbClr val="6A380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Craft            pia</a:t>
              </a:r>
            </a:p>
          </p:txBody>
        </p:sp>
      </p:grp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grpSp>
        <p:nvGrpSpPr>
          <p:cNvPr name="Group 17" id="17"/>
          <p:cNvGrpSpPr/>
          <p:nvPr/>
        </p:nvGrpSpPr>
        <p:grpSpPr>
          <a:xfrm rot="0">
            <a:off x="14398491" y="5675740"/>
            <a:ext cx="6606878" cy="7781978"/>
            <a:chOff x="0" y="0"/>
            <a:chExt cx="8809171" cy="10375970"/>
          </a:xfrm>
        </p:grpSpPr>
        <p:sp>
          <p:nvSpPr>
            <p:cNvPr name="Freeform 18" id="18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9" id="19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20" id="20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21" id="21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22" id="22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23" id="23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24" id="24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25" id="25"/>
          <p:cNvSpPr/>
          <p:nvPr/>
        </p:nvSpPr>
        <p:spPr>
          <a:xfrm flipH="false" flipV="false" rot="0">
            <a:off x="2594284" y="1967317"/>
            <a:ext cx="13919348" cy="7112046"/>
          </a:xfrm>
          <a:custGeom>
            <a:avLst/>
            <a:gdLst/>
            <a:ahLst/>
            <a:cxnLst/>
            <a:rect r="r" b="b" t="t" l="l"/>
            <a:pathLst>
              <a:path h="7112046" w="13919348">
                <a:moveTo>
                  <a:pt x="0" y="0"/>
                </a:moveTo>
                <a:lnTo>
                  <a:pt x="13919348" y="0"/>
                </a:lnTo>
                <a:lnTo>
                  <a:pt x="13919348" y="7112046"/>
                </a:lnTo>
                <a:lnTo>
                  <a:pt x="0" y="711204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89" t="0" r="-270" b="-154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1122382" y="1542251"/>
            <a:ext cx="16079867" cy="9312910"/>
          </a:xfrm>
          <a:custGeom>
            <a:avLst/>
            <a:gdLst/>
            <a:ahLst/>
            <a:cxnLst/>
            <a:rect r="r" b="b" t="t" l="l"/>
            <a:pathLst>
              <a:path h="9312910" w="16079867">
                <a:moveTo>
                  <a:pt x="0" y="0"/>
                </a:moveTo>
                <a:lnTo>
                  <a:pt x="16079867" y="0"/>
                </a:lnTo>
                <a:lnTo>
                  <a:pt x="16079867" y="9312910"/>
                </a:lnTo>
                <a:lnTo>
                  <a:pt x="0" y="931291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7619" r="-14264" b="-13907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2540571" y="9079363"/>
            <a:ext cx="13973062" cy="656855"/>
          </a:xfrm>
          <a:custGeom>
            <a:avLst/>
            <a:gdLst/>
            <a:ahLst/>
            <a:cxnLst/>
            <a:rect r="r" b="b" t="t" l="l"/>
            <a:pathLst>
              <a:path h="656855" w="13973062">
                <a:moveTo>
                  <a:pt x="0" y="0"/>
                </a:moveTo>
                <a:lnTo>
                  <a:pt x="13973061" y="0"/>
                </a:lnTo>
                <a:lnTo>
                  <a:pt x="13973061" y="656854"/>
                </a:lnTo>
                <a:lnTo>
                  <a:pt x="0" y="65685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18764" t="-6913" r="-119661" b="-19073"/>
            </a:stretch>
          </a:blipFill>
        </p:spPr>
      </p:sp>
      <p:sp>
        <p:nvSpPr>
          <p:cNvPr name="Freeform 28" id="28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9" id="29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Craft Filter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3571834">
            <a:off x="13698443" y="7957939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80"/>
                </a:lnTo>
                <a:lnTo>
                  <a:pt x="0" y="29127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6116119" y="7330959"/>
            <a:ext cx="4736850" cy="4538277"/>
            <a:chOff x="0" y="0"/>
            <a:chExt cx="848364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48364" cy="812800"/>
            </a:xfrm>
            <a:custGeom>
              <a:avLst/>
              <a:gdLst/>
              <a:ahLst/>
              <a:cxnLst/>
              <a:rect r="r" b="b" t="t" l="l"/>
              <a:pathLst>
                <a:path h="812800" w="848364">
                  <a:moveTo>
                    <a:pt x="424182" y="0"/>
                  </a:moveTo>
                  <a:cubicBezTo>
                    <a:pt x="189913" y="0"/>
                    <a:pt x="0" y="181951"/>
                    <a:pt x="0" y="406400"/>
                  </a:cubicBezTo>
                  <a:cubicBezTo>
                    <a:pt x="0" y="630849"/>
                    <a:pt x="189913" y="812800"/>
                    <a:pt x="424182" y="812800"/>
                  </a:cubicBezTo>
                  <a:cubicBezTo>
                    <a:pt x="658451" y="812800"/>
                    <a:pt x="848364" y="630849"/>
                    <a:pt x="848364" y="406400"/>
                  </a:cubicBezTo>
                  <a:cubicBezTo>
                    <a:pt x="848364" y="181951"/>
                    <a:pt x="658451" y="0"/>
                    <a:pt x="424182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9534" y="38100"/>
              <a:ext cx="689296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5488152" y="8249808"/>
            <a:ext cx="4316242" cy="3929269"/>
            <a:chOff x="0" y="0"/>
            <a:chExt cx="1008753" cy="91831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08753" cy="918313"/>
            </a:xfrm>
            <a:custGeom>
              <a:avLst/>
              <a:gdLst/>
              <a:ahLst/>
              <a:cxnLst/>
              <a:rect r="r" b="b" t="t" l="l"/>
              <a:pathLst>
                <a:path h="918313" w="1008753">
                  <a:moveTo>
                    <a:pt x="504376" y="0"/>
                  </a:moveTo>
                  <a:cubicBezTo>
                    <a:pt x="225817" y="0"/>
                    <a:pt x="0" y="205571"/>
                    <a:pt x="0" y="459157"/>
                  </a:cubicBezTo>
                  <a:cubicBezTo>
                    <a:pt x="0" y="712742"/>
                    <a:pt x="225817" y="918313"/>
                    <a:pt x="504376" y="918313"/>
                  </a:cubicBezTo>
                  <a:cubicBezTo>
                    <a:pt x="782936" y="918313"/>
                    <a:pt x="1008753" y="712742"/>
                    <a:pt x="1008753" y="459157"/>
                  </a:cubicBezTo>
                  <a:cubicBezTo>
                    <a:pt x="1008753" y="205571"/>
                    <a:pt x="782936" y="0"/>
                    <a:pt x="504376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94571" y="47992"/>
              <a:ext cx="819612" cy="78422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1028700" y="1587887"/>
            <a:ext cx="16135548" cy="9312910"/>
            <a:chOff x="0" y="0"/>
            <a:chExt cx="21514064" cy="12417213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-17853" r="-14264" b="-14129"/>
              </a:stretch>
            </a:blip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-118182" t="-5805" r="-119075" b="0"/>
              </a:stretch>
            </a:blipFill>
          </p:spPr>
        </p:sp>
      </p:grpSp>
      <p:sp>
        <p:nvSpPr>
          <p:cNvPr name="Freeform 19" id="19"/>
          <p:cNvSpPr/>
          <p:nvPr/>
        </p:nvSpPr>
        <p:spPr>
          <a:xfrm flipH="false" flipV="false" rot="0">
            <a:off x="2469286" y="1980963"/>
            <a:ext cx="13922856" cy="7065849"/>
          </a:xfrm>
          <a:custGeom>
            <a:avLst/>
            <a:gdLst/>
            <a:ahLst/>
            <a:cxnLst/>
            <a:rect r="r" b="b" t="t" l="l"/>
            <a:pathLst>
              <a:path h="7065849" w="13922856">
                <a:moveTo>
                  <a:pt x="0" y="0"/>
                </a:moveTo>
                <a:lnTo>
                  <a:pt x="13922856" y="0"/>
                </a:lnTo>
                <a:lnTo>
                  <a:pt x="13922856" y="7065850"/>
                </a:lnTo>
                <a:lnTo>
                  <a:pt x="0" y="706585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Template Info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834607"/>
            <a:ext cx="14180355" cy="7069710"/>
          </a:xfrm>
          <a:custGeom>
            <a:avLst/>
            <a:gdLst/>
            <a:ahLst/>
            <a:cxnLst/>
            <a:rect r="r" b="b" t="t" l="l"/>
            <a:pathLst>
              <a:path h="7069710" w="14180355">
                <a:moveTo>
                  <a:pt x="0" y="0"/>
                </a:moveTo>
                <a:lnTo>
                  <a:pt x="14180355" y="0"/>
                </a:lnTo>
                <a:lnTo>
                  <a:pt x="14180355" y="7069710"/>
                </a:lnTo>
                <a:lnTo>
                  <a:pt x="0" y="706971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740" r="0" b="-74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40625"/>
            <a:ext cx="6682840" cy="13188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780"/>
              </a:lnSpc>
            </a:pPr>
            <a:r>
              <a:rPr lang="en-US" sz="77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Recommendations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pic>
        <p:nvPicPr>
          <p:cNvPr name="Picture 17" id="17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501" t="0" r="501" b="0"/>
          <a:stretch>
            <a:fillRect/>
          </a:stretch>
        </p:blipFill>
        <p:spPr>
          <a:xfrm flipH="false" flipV="false" rot="0">
            <a:off x="2574205" y="1940822"/>
            <a:ext cx="13911775" cy="6945971"/>
          </a:xfrm>
          <a:prstGeom prst="rect">
            <a:avLst/>
          </a:prstGeom>
        </p:spPr>
      </p:pic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Price Filter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pic>
        <p:nvPicPr>
          <p:cNvPr name="Picture 17" id="17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17" t="0" r="1174" b="1549"/>
          <a:stretch>
            <a:fillRect/>
          </a:stretch>
        </p:blipFill>
        <p:spPr>
          <a:xfrm flipH="false" flipV="false" rot="0">
            <a:off x="2455553" y="1909822"/>
            <a:ext cx="14459452" cy="7348478"/>
          </a:xfrm>
          <a:prstGeom prst="rect">
            <a:avLst/>
          </a:prstGeom>
        </p:spPr>
      </p:pic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3D Models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3571834">
            <a:off x="13698443" y="7957939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80"/>
                </a:lnTo>
                <a:lnTo>
                  <a:pt x="0" y="29127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6116119" y="7330959"/>
            <a:ext cx="4736850" cy="4538277"/>
            <a:chOff x="0" y="0"/>
            <a:chExt cx="848364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48364" cy="812800"/>
            </a:xfrm>
            <a:custGeom>
              <a:avLst/>
              <a:gdLst/>
              <a:ahLst/>
              <a:cxnLst/>
              <a:rect r="r" b="b" t="t" l="l"/>
              <a:pathLst>
                <a:path h="812800" w="848364">
                  <a:moveTo>
                    <a:pt x="424182" y="0"/>
                  </a:moveTo>
                  <a:cubicBezTo>
                    <a:pt x="189913" y="0"/>
                    <a:pt x="0" y="181951"/>
                    <a:pt x="0" y="406400"/>
                  </a:cubicBezTo>
                  <a:cubicBezTo>
                    <a:pt x="0" y="630849"/>
                    <a:pt x="189913" y="812800"/>
                    <a:pt x="424182" y="812800"/>
                  </a:cubicBezTo>
                  <a:cubicBezTo>
                    <a:pt x="658451" y="812800"/>
                    <a:pt x="848364" y="630849"/>
                    <a:pt x="848364" y="406400"/>
                  </a:cubicBezTo>
                  <a:cubicBezTo>
                    <a:pt x="848364" y="181951"/>
                    <a:pt x="658451" y="0"/>
                    <a:pt x="424182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9534" y="38100"/>
              <a:ext cx="689296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5488152" y="8249808"/>
            <a:ext cx="4316242" cy="3929269"/>
            <a:chOff x="0" y="0"/>
            <a:chExt cx="1008753" cy="91831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08753" cy="918313"/>
            </a:xfrm>
            <a:custGeom>
              <a:avLst/>
              <a:gdLst/>
              <a:ahLst/>
              <a:cxnLst/>
              <a:rect r="r" b="b" t="t" l="l"/>
              <a:pathLst>
                <a:path h="918313" w="1008753">
                  <a:moveTo>
                    <a:pt x="504376" y="0"/>
                  </a:moveTo>
                  <a:cubicBezTo>
                    <a:pt x="225817" y="0"/>
                    <a:pt x="0" y="205571"/>
                    <a:pt x="0" y="459157"/>
                  </a:cubicBezTo>
                  <a:cubicBezTo>
                    <a:pt x="0" y="712742"/>
                    <a:pt x="225817" y="918313"/>
                    <a:pt x="504376" y="918313"/>
                  </a:cubicBezTo>
                  <a:cubicBezTo>
                    <a:pt x="782936" y="918313"/>
                    <a:pt x="1008753" y="712742"/>
                    <a:pt x="1008753" y="459157"/>
                  </a:cubicBezTo>
                  <a:cubicBezTo>
                    <a:pt x="1008753" y="205571"/>
                    <a:pt x="782936" y="0"/>
                    <a:pt x="504376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94571" y="47992"/>
              <a:ext cx="819612" cy="78422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2455553" y="1827511"/>
            <a:ext cx="14087100" cy="7083902"/>
          </a:xfrm>
          <a:custGeom>
            <a:avLst/>
            <a:gdLst/>
            <a:ahLst/>
            <a:cxnLst/>
            <a:rect r="r" b="b" t="t" l="l"/>
            <a:pathLst>
              <a:path h="7083902" w="14087100">
                <a:moveTo>
                  <a:pt x="0" y="0"/>
                </a:moveTo>
                <a:lnTo>
                  <a:pt x="14087100" y="0"/>
                </a:lnTo>
                <a:lnTo>
                  <a:pt x="14087100" y="7083902"/>
                </a:lnTo>
                <a:lnTo>
                  <a:pt x="0" y="70839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143" r="0" b="-1143"/>
            </a:stretch>
          </a:blipFill>
        </p:spPr>
      </p:sp>
      <p:grpSp>
        <p:nvGrpSpPr>
          <p:cNvPr name="Group 17" id="17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0" id="20"/>
          <p:cNvSpPr/>
          <p:nvPr/>
        </p:nvSpPr>
        <p:spPr>
          <a:xfrm flipH="false" flipV="false" rot="0">
            <a:off x="200542" y="200542"/>
            <a:ext cx="1656315" cy="1656315"/>
          </a:xfrm>
          <a:custGeom>
            <a:avLst/>
            <a:gdLst/>
            <a:ahLst/>
            <a:cxnLst/>
            <a:rect r="r" b="b" t="t" l="l"/>
            <a:pathLst>
              <a:path h="1656315" w="1656315">
                <a:moveTo>
                  <a:pt x="0" y="0"/>
                </a:moveTo>
                <a:lnTo>
                  <a:pt x="1656316" y="0"/>
                </a:lnTo>
                <a:lnTo>
                  <a:pt x="1656316" y="1656316"/>
                </a:lnTo>
                <a:lnTo>
                  <a:pt x="0" y="165631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true" flipV="false" rot="0">
            <a:off x="9676397" y="1273840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301668"/>
            <a:ext cx="6682840" cy="9721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56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AI Generated Templates</a:t>
            </a: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pic>
        <p:nvPicPr>
          <p:cNvPr name="Picture 17" id="17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0" t="1239" r="0" b="567"/>
          <a:stretch>
            <a:fillRect/>
          </a:stretch>
        </p:blipFill>
        <p:spPr>
          <a:xfrm flipH="false" flipV="false" rot="0">
            <a:off x="2455553" y="1940822"/>
            <a:ext cx="14088383" cy="7056013"/>
          </a:xfrm>
          <a:prstGeom prst="rect">
            <a:avLst/>
          </a:prstGeom>
        </p:spPr>
      </p:pic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false" flipV="false" rot="0">
            <a:off x="219592" y="200542"/>
            <a:ext cx="1656315" cy="1656315"/>
          </a:xfrm>
          <a:custGeom>
            <a:avLst/>
            <a:gdLst/>
            <a:ahLst/>
            <a:cxnLst/>
            <a:rect r="r" b="b" t="t" l="l"/>
            <a:pathLst>
              <a:path h="1656315" w="1656315">
                <a:moveTo>
                  <a:pt x="0" y="0"/>
                </a:moveTo>
                <a:lnTo>
                  <a:pt x="1656316" y="0"/>
                </a:lnTo>
                <a:lnTo>
                  <a:pt x="1656316" y="1656316"/>
                </a:lnTo>
                <a:lnTo>
                  <a:pt x="0" y="165631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true" flipV="false" rot="0">
            <a:off x="9676397" y="1273840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3" id="23"/>
          <p:cNvSpPr txBox="true"/>
          <p:nvPr/>
        </p:nvSpPr>
        <p:spPr>
          <a:xfrm rot="0">
            <a:off x="8684986" y="301668"/>
            <a:ext cx="6682840" cy="9721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56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AI Generated Templates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813109"/>
            <a:ext cx="14180355" cy="7230589"/>
          </a:xfrm>
          <a:custGeom>
            <a:avLst/>
            <a:gdLst/>
            <a:ahLst/>
            <a:cxnLst/>
            <a:rect r="r" b="b" t="t" l="l"/>
            <a:pathLst>
              <a:path h="7230589" w="14180355">
                <a:moveTo>
                  <a:pt x="0" y="0"/>
                </a:moveTo>
                <a:lnTo>
                  <a:pt x="14180355" y="0"/>
                </a:lnTo>
                <a:lnTo>
                  <a:pt x="14180355" y="7230589"/>
                </a:lnTo>
                <a:lnTo>
                  <a:pt x="0" y="723058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02" r="-191" b="-102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false" flipV="false" rot="0">
            <a:off x="210067" y="200542"/>
            <a:ext cx="1656315" cy="1656315"/>
          </a:xfrm>
          <a:custGeom>
            <a:avLst/>
            <a:gdLst/>
            <a:ahLst/>
            <a:cxnLst/>
            <a:rect r="r" b="b" t="t" l="l"/>
            <a:pathLst>
              <a:path h="1656315" w="1656315">
                <a:moveTo>
                  <a:pt x="0" y="0"/>
                </a:moveTo>
                <a:lnTo>
                  <a:pt x="1656316" y="0"/>
                </a:lnTo>
                <a:lnTo>
                  <a:pt x="1656316" y="1656316"/>
                </a:lnTo>
                <a:lnTo>
                  <a:pt x="0" y="165631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true" flipV="false" rot="0">
            <a:off x="9676397" y="1273840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3" id="23"/>
          <p:cNvSpPr txBox="true"/>
          <p:nvPr/>
        </p:nvSpPr>
        <p:spPr>
          <a:xfrm rot="0">
            <a:off x="8684986" y="301668"/>
            <a:ext cx="6682840" cy="9721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56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AI Generated Templates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940822"/>
            <a:ext cx="13977312" cy="7125934"/>
          </a:xfrm>
          <a:custGeom>
            <a:avLst/>
            <a:gdLst/>
            <a:ahLst/>
            <a:cxnLst/>
            <a:rect r="r" b="b" t="t" l="l"/>
            <a:pathLst>
              <a:path h="7125934" w="13977312">
                <a:moveTo>
                  <a:pt x="0" y="0"/>
                </a:moveTo>
                <a:lnTo>
                  <a:pt x="13977313" y="0"/>
                </a:lnTo>
                <a:lnTo>
                  <a:pt x="13977313" y="7125934"/>
                </a:lnTo>
                <a:lnTo>
                  <a:pt x="0" y="712593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202" r="-1066" b="-202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false" flipV="false" rot="0">
            <a:off x="200542" y="200542"/>
            <a:ext cx="1656315" cy="1656315"/>
          </a:xfrm>
          <a:custGeom>
            <a:avLst/>
            <a:gdLst/>
            <a:ahLst/>
            <a:cxnLst/>
            <a:rect r="r" b="b" t="t" l="l"/>
            <a:pathLst>
              <a:path h="1656315" w="1656315">
                <a:moveTo>
                  <a:pt x="0" y="0"/>
                </a:moveTo>
                <a:lnTo>
                  <a:pt x="1656316" y="0"/>
                </a:lnTo>
                <a:lnTo>
                  <a:pt x="1656316" y="1656316"/>
                </a:lnTo>
                <a:lnTo>
                  <a:pt x="0" y="165631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true" flipV="false" rot="0">
            <a:off x="9676397" y="1273840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3" id="23"/>
          <p:cNvSpPr txBox="true"/>
          <p:nvPr/>
        </p:nvSpPr>
        <p:spPr>
          <a:xfrm rot="0">
            <a:off x="8684986" y="301668"/>
            <a:ext cx="6682840" cy="9721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56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AI Generated Templates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940822"/>
            <a:ext cx="14021813" cy="7132176"/>
          </a:xfrm>
          <a:custGeom>
            <a:avLst/>
            <a:gdLst/>
            <a:ahLst/>
            <a:cxnLst/>
            <a:rect r="r" b="b" t="t" l="l"/>
            <a:pathLst>
              <a:path h="7132176" w="14021813">
                <a:moveTo>
                  <a:pt x="0" y="0"/>
                </a:moveTo>
                <a:lnTo>
                  <a:pt x="14021814" y="0"/>
                </a:lnTo>
                <a:lnTo>
                  <a:pt x="14021814" y="7132176"/>
                </a:lnTo>
                <a:lnTo>
                  <a:pt x="0" y="713217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Crafter’s POV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9915639">
            <a:off x="-2913372" y="-2090131"/>
            <a:ext cx="6509766" cy="5683026"/>
            <a:chOff x="0" y="0"/>
            <a:chExt cx="8679688" cy="7577368"/>
          </a:xfrm>
        </p:grpSpPr>
        <p:grpSp>
          <p:nvGrpSpPr>
            <p:cNvPr name="Group 3" id="3"/>
            <p:cNvGrpSpPr/>
            <p:nvPr/>
          </p:nvGrpSpPr>
          <p:grpSpPr>
            <a:xfrm rot="0">
              <a:off x="3986091" y="0"/>
              <a:ext cx="4693596" cy="4693596"/>
              <a:chOff x="0" y="0"/>
              <a:chExt cx="812800" cy="812800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  <a:spcBef>
                    <a:spcPct val="0"/>
                  </a:spcBef>
                </a:pPr>
              </a:p>
            </p:txBody>
          </p:sp>
        </p:grpSp>
        <p:grpSp>
          <p:nvGrpSpPr>
            <p:cNvPr name="Group 6" id="6"/>
            <p:cNvGrpSpPr/>
            <p:nvPr/>
          </p:nvGrpSpPr>
          <p:grpSpPr>
            <a:xfrm rot="0">
              <a:off x="0" y="2883771"/>
              <a:ext cx="4693596" cy="4693596"/>
              <a:chOff x="0" y="0"/>
              <a:chExt cx="812800" cy="812800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2855692" y="2346798"/>
              <a:ext cx="4693596" cy="4693596"/>
              <a:chOff x="0" y="0"/>
              <a:chExt cx="812800" cy="812800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</p:grpSp>
      <p:grpSp>
        <p:nvGrpSpPr>
          <p:cNvPr name="Group 12" id="12"/>
          <p:cNvGrpSpPr/>
          <p:nvPr/>
        </p:nvGrpSpPr>
        <p:grpSpPr>
          <a:xfrm rot="-451405">
            <a:off x="14004417" y="7308040"/>
            <a:ext cx="6509766" cy="5683026"/>
            <a:chOff x="0" y="0"/>
            <a:chExt cx="8679688" cy="7577368"/>
          </a:xfrm>
        </p:grpSpPr>
        <p:grpSp>
          <p:nvGrpSpPr>
            <p:cNvPr name="Group 13" id="13"/>
            <p:cNvGrpSpPr/>
            <p:nvPr/>
          </p:nvGrpSpPr>
          <p:grpSpPr>
            <a:xfrm rot="0">
              <a:off x="3986091" y="0"/>
              <a:ext cx="4693596" cy="4693596"/>
              <a:chOff x="0" y="0"/>
              <a:chExt cx="812800" cy="812800"/>
            </a:xfrm>
          </p:grpSpPr>
          <p:sp>
            <p:nvSpPr>
              <p:cNvPr name="Freeform 14" id="14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5" id="15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  <a:spcBef>
                    <a:spcPct val="0"/>
                  </a:spcBef>
                </a:pPr>
              </a:p>
            </p:txBody>
          </p:sp>
        </p:grpSp>
        <p:grpSp>
          <p:nvGrpSpPr>
            <p:cNvPr name="Group 16" id="16"/>
            <p:cNvGrpSpPr/>
            <p:nvPr/>
          </p:nvGrpSpPr>
          <p:grpSpPr>
            <a:xfrm rot="0">
              <a:off x="0" y="2883771"/>
              <a:ext cx="4693596" cy="4693596"/>
              <a:chOff x="0" y="0"/>
              <a:chExt cx="812800" cy="812800"/>
            </a:xfrm>
          </p:grpSpPr>
          <p:sp>
            <p:nvSpPr>
              <p:cNvPr name="Freeform 17" id="1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8" id="18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  <p:grpSp>
          <p:nvGrpSpPr>
            <p:cNvPr name="Group 19" id="19"/>
            <p:cNvGrpSpPr/>
            <p:nvPr/>
          </p:nvGrpSpPr>
          <p:grpSpPr>
            <a:xfrm rot="0">
              <a:off x="2855692" y="2346798"/>
              <a:ext cx="4693596" cy="4693596"/>
              <a:chOff x="0" y="0"/>
              <a:chExt cx="812800" cy="812800"/>
            </a:xfrm>
          </p:grpSpPr>
          <p:sp>
            <p:nvSpPr>
              <p:cNvPr name="Freeform 20" id="2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21" id="21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</p:grpSp>
      <p:grpSp>
        <p:nvGrpSpPr>
          <p:cNvPr name="Group 22" id="22"/>
          <p:cNvGrpSpPr/>
          <p:nvPr/>
        </p:nvGrpSpPr>
        <p:grpSpPr>
          <a:xfrm rot="0">
            <a:off x="2238734" y="1595742"/>
            <a:ext cx="3214010" cy="3214010"/>
            <a:chOff x="0" y="0"/>
            <a:chExt cx="812800" cy="8128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</p:grpSp>
      <p:sp>
        <p:nvSpPr>
          <p:cNvPr name="TextBox 24" id="24"/>
          <p:cNvSpPr txBox="true"/>
          <p:nvPr/>
        </p:nvSpPr>
        <p:spPr>
          <a:xfrm rot="0">
            <a:off x="3636935" y="328308"/>
            <a:ext cx="11403897" cy="12674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462"/>
              </a:lnSpc>
            </a:pPr>
            <a:r>
              <a:rPr lang="en-US" sz="7473">
                <a:solidFill>
                  <a:srgbClr val="6A380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Roles</a:t>
            </a:r>
          </a:p>
        </p:txBody>
      </p:sp>
      <p:grpSp>
        <p:nvGrpSpPr>
          <p:cNvPr name="Group 25" id="25"/>
          <p:cNvGrpSpPr/>
          <p:nvPr/>
        </p:nvGrpSpPr>
        <p:grpSpPr>
          <a:xfrm rot="0">
            <a:off x="13244880" y="1595742"/>
            <a:ext cx="3214010" cy="3214010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grpSp>
        <p:nvGrpSpPr>
          <p:cNvPr name="Group 27" id="27"/>
          <p:cNvGrpSpPr/>
          <p:nvPr/>
        </p:nvGrpSpPr>
        <p:grpSpPr>
          <a:xfrm rot="0">
            <a:off x="7731879" y="5935312"/>
            <a:ext cx="3214010" cy="3214010"/>
            <a:chOff x="0" y="0"/>
            <a:chExt cx="812800" cy="8128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TextBox 29" id="29"/>
          <p:cNvSpPr txBox="true"/>
          <p:nvPr/>
        </p:nvSpPr>
        <p:spPr>
          <a:xfrm rot="0">
            <a:off x="2676612" y="4921224"/>
            <a:ext cx="2338255" cy="8965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Customer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14133394" y="5038725"/>
            <a:ext cx="1814876" cy="8965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Crafter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8099092" y="9153525"/>
            <a:ext cx="1687876" cy="8965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Admin</a:t>
            </a:r>
          </a:p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grpSp>
        <p:nvGrpSpPr>
          <p:cNvPr name="Group 17" id="17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-17853" r="-14264" b="-14129"/>
              </a:stretch>
            </a:blip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-118182" t="-5805" r="-119075" b="0"/>
              </a:stretch>
            </a:blipFill>
          </p:spPr>
        </p:sp>
      </p:grpSp>
      <p:pic>
        <p:nvPicPr>
          <p:cNvPr name="Picture 20" id="20">
            <a:hlinkClick action="ppaction://media"/>
          </p:cNvPr>
          <p:cNvPicPr>
            <a:picLocks noChangeAspect="true"/>
          </p:cNvPicPr>
          <p:nvPr>
            <a:videoFile r:link="rId7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0">
            <a:off x="2511327" y="1940822"/>
            <a:ext cx="14111921" cy="7197924"/>
          </a:xfrm>
          <a:prstGeom prst="rect">
            <a:avLst/>
          </a:prstGeom>
        </p:spPr>
      </p:pic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40625"/>
            <a:ext cx="6682840" cy="29025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500"/>
              </a:lnSpc>
            </a:pPr>
            <a:r>
              <a:rPr lang="en-US" sz="75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Template Creation</a:t>
            </a:r>
          </a:p>
          <a:p>
            <a:pPr algn="ctr">
              <a:lnSpc>
                <a:spcPts val="12880"/>
              </a:lnSpc>
            </a:pP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</p:childTnLst>
        </p:cTn>
      </p:par>
    </p:tnLst>
  </p:timing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pic>
        <p:nvPicPr>
          <p:cNvPr name="Picture 17" id="17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2455553" y="1940822"/>
            <a:ext cx="14011679" cy="7146795"/>
          </a:xfrm>
          <a:prstGeom prst="rect">
            <a:avLst/>
          </a:prstGeom>
        </p:spPr>
      </p:pic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false" flipV="false" rot="0">
            <a:off x="278314" y="311224"/>
            <a:ext cx="1576775" cy="1629597"/>
          </a:xfrm>
          <a:custGeom>
            <a:avLst/>
            <a:gdLst/>
            <a:ahLst/>
            <a:cxnLst/>
            <a:rect r="r" b="b" t="t" l="l"/>
            <a:pathLst>
              <a:path h="1629597" w="1576775">
                <a:moveTo>
                  <a:pt x="0" y="0"/>
                </a:moveTo>
                <a:lnTo>
                  <a:pt x="1576774" y="0"/>
                </a:lnTo>
                <a:lnTo>
                  <a:pt x="1576774" y="1629598"/>
                </a:lnTo>
                <a:lnTo>
                  <a:pt x="0" y="162959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-3798" b="0"/>
            </a:stretch>
          </a:blipFill>
        </p:spPr>
      </p:sp>
      <p:sp>
        <p:nvSpPr>
          <p:cNvPr name="Freeform 22" id="22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3" id="23"/>
          <p:cNvSpPr txBox="true"/>
          <p:nvPr/>
        </p:nvSpPr>
        <p:spPr>
          <a:xfrm rot="0">
            <a:off x="8455363" y="335461"/>
            <a:ext cx="6682840" cy="7905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300"/>
              </a:lnSpc>
            </a:pPr>
            <a:r>
              <a:rPr lang="en-US" sz="45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Generating Info Using Ollama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813109"/>
            <a:ext cx="14058974" cy="7135879"/>
          </a:xfrm>
          <a:custGeom>
            <a:avLst/>
            <a:gdLst/>
            <a:ahLst/>
            <a:cxnLst/>
            <a:rect r="r" b="b" t="t" l="l"/>
            <a:pathLst>
              <a:path h="7135879" w="14058974">
                <a:moveTo>
                  <a:pt x="0" y="0"/>
                </a:moveTo>
                <a:lnTo>
                  <a:pt x="14058974" y="0"/>
                </a:lnTo>
                <a:lnTo>
                  <a:pt x="14058974" y="7135879"/>
                </a:lnTo>
                <a:lnTo>
                  <a:pt x="0" y="71358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grpSp>
        <p:nvGrpSpPr>
          <p:cNvPr name="Group 21" id="21"/>
          <p:cNvGrpSpPr/>
          <p:nvPr/>
        </p:nvGrpSpPr>
        <p:grpSpPr>
          <a:xfrm rot="0">
            <a:off x="228383" y="327076"/>
            <a:ext cx="1676636" cy="1676636"/>
            <a:chOff x="0" y="0"/>
            <a:chExt cx="812800" cy="8128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7"/>
              <a:stretch>
                <a:fillRect l="0" t="-16605" r="0" b="-17283"/>
              </a:stretch>
            </a:blipFill>
          </p:spPr>
        </p:sp>
      </p:grpSp>
      <p:sp>
        <p:nvSpPr>
          <p:cNvPr name="Freeform 23" id="23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4" id="24"/>
          <p:cNvSpPr txBox="true"/>
          <p:nvPr/>
        </p:nvSpPr>
        <p:spPr>
          <a:xfrm rot="0">
            <a:off x="8684986" y="-140625"/>
            <a:ext cx="6682840" cy="12953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500"/>
              </a:lnSpc>
            </a:pPr>
            <a:r>
              <a:rPr lang="en-US" sz="75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Web Scraping</a:t>
            </a:r>
          </a:p>
        </p:txBody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828370"/>
            <a:ext cx="14007534" cy="7082183"/>
          </a:xfrm>
          <a:custGeom>
            <a:avLst/>
            <a:gdLst/>
            <a:ahLst/>
            <a:cxnLst/>
            <a:rect r="r" b="b" t="t" l="l"/>
            <a:pathLst>
              <a:path h="7082183" w="14007534">
                <a:moveTo>
                  <a:pt x="0" y="0"/>
                </a:moveTo>
                <a:lnTo>
                  <a:pt x="14007535" y="0"/>
                </a:lnTo>
                <a:lnTo>
                  <a:pt x="14007535" y="7082184"/>
                </a:lnTo>
                <a:lnTo>
                  <a:pt x="0" y="708218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37" r="0" b="-437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Workshops</a:t>
            </a:r>
          </a:p>
        </p:txBody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940822"/>
            <a:ext cx="13994436" cy="7084683"/>
          </a:xfrm>
          <a:custGeom>
            <a:avLst/>
            <a:gdLst/>
            <a:ahLst/>
            <a:cxnLst/>
            <a:rect r="r" b="b" t="t" l="l"/>
            <a:pathLst>
              <a:path h="7084683" w="13994436">
                <a:moveTo>
                  <a:pt x="0" y="0"/>
                </a:moveTo>
                <a:lnTo>
                  <a:pt x="13994436" y="0"/>
                </a:lnTo>
                <a:lnTo>
                  <a:pt x="13994436" y="7084683"/>
                </a:lnTo>
                <a:lnTo>
                  <a:pt x="0" y="708468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Workshops</a:t>
            </a:r>
          </a:p>
        </p:txBody>
      </p:sp>
    </p:spTree>
  </p:cSld>
  <p:clrMapOvr>
    <a:masterClrMapping/>
  </p:clrMapOvr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grpSp>
        <p:nvGrpSpPr>
          <p:cNvPr name="Group 17" id="17"/>
          <p:cNvGrpSpPr/>
          <p:nvPr/>
        </p:nvGrpSpPr>
        <p:grpSpPr>
          <a:xfrm rot="0">
            <a:off x="1028700" y="1456220"/>
            <a:ext cx="16135548" cy="9312910"/>
            <a:chOff x="0" y="0"/>
            <a:chExt cx="21514064" cy="12417213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-17853" r="-14264" b="-14129"/>
              </a:stretch>
            </a:blip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-118182" t="-5805" r="-119075" b="0"/>
              </a:stretch>
            </a:blipFill>
          </p:spPr>
        </p:sp>
      </p:grpSp>
      <p:sp>
        <p:nvSpPr>
          <p:cNvPr name="Freeform 20" id="20"/>
          <p:cNvSpPr/>
          <p:nvPr/>
        </p:nvSpPr>
        <p:spPr>
          <a:xfrm flipH="false" flipV="false" rot="0">
            <a:off x="2455553" y="1813109"/>
            <a:ext cx="13999907" cy="7087453"/>
          </a:xfrm>
          <a:custGeom>
            <a:avLst/>
            <a:gdLst/>
            <a:ahLst/>
            <a:cxnLst/>
            <a:rect r="r" b="b" t="t" l="l"/>
            <a:pathLst>
              <a:path h="7087453" w="13999907">
                <a:moveTo>
                  <a:pt x="0" y="0"/>
                </a:moveTo>
                <a:lnTo>
                  <a:pt x="13999907" y="0"/>
                </a:lnTo>
                <a:lnTo>
                  <a:pt x="13999907" y="7087453"/>
                </a:lnTo>
                <a:lnTo>
                  <a:pt x="0" y="708745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Workshops</a:t>
            </a:r>
          </a:p>
        </p:txBody>
      </p:sp>
    </p:spTree>
  </p:cSld>
  <p:clrMapOvr>
    <a:masterClrMapping/>
  </p:clrMapOvr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783520"/>
            <a:ext cx="14138337" cy="7171883"/>
          </a:xfrm>
          <a:custGeom>
            <a:avLst/>
            <a:gdLst/>
            <a:ahLst/>
            <a:cxnLst/>
            <a:rect r="r" b="b" t="t" l="l"/>
            <a:pathLst>
              <a:path h="7171883" w="14138337">
                <a:moveTo>
                  <a:pt x="0" y="0"/>
                </a:moveTo>
                <a:lnTo>
                  <a:pt x="14138337" y="0"/>
                </a:lnTo>
                <a:lnTo>
                  <a:pt x="14138337" y="7171884"/>
                </a:lnTo>
                <a:lnTo>
                  <a:pt x="0" y="717188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248" r="-710" b="-248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Workshops</a:t>
            </a:r>
          </a:p>
        </p:txBody>
      </p:sp>
    </p:spTree>
  </p:cSld>
  <p:clrMapOvr>
    <a:masterClrMapping/>
  </p:clrMapOvr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573365" y="1946920"/>
            <a:ext cx="13888826" cy="6957957"/>
          </a:xfrm>
          <a:custGeom>
            <a:avLst/>
            <a:gdLst/>
            <a:ahLst/>
            <a:cxnLst/>
            <a:rect r="r" b="b" t="t" l="l"/>
            <a:pathLst>
              <a:path h="6957957" w="13888826">
                <a:moveTo>
                  <a:pt x="0" y="0"/>
                </a:moveTo>
                <a:lnTo>
                  <a:pt x="13888826" y="0"/>
                </a:lnTo>
                <a:lnTo>
                  <a:pt x="13888826" y="6957956"/>
                </a:lnTo>
                <a:lnTo>
                  <a:pt x="0" y="69579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8379" r="0" b="-10386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Workshops</a:t>
            </a:r>
          </a:p>
        </p:txBody>
      </p:sp>
    </p:spTree>
  </p:cSld>
  <p:clrMapOvr>
    <a:masterClrMapping/>
  </p:clrMapOvr>
</p:sld>
</file>

<file path=ppt/slides/slide4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574633" y="1940822"/>
            <a:ext cx="13863622" cy="7053118"/>
          </a:xfrm>
          <a:custGeom>
            <a:avLst/>
            <a:gdLst/>
            <a:ahLst/>
            <a:cxnLst/>
            <a:rect r="r" b="b" t="t" l="l"/>
            <a:pathLst>
              <a:path h="7053118" w="13863622">
                <a:moveTo>
                  <a:pt x="0" y="0"/>
                </a:moveTo>
                <a:lnTo>
                  <a:pt x="13863622" y="0"/>
                </a:lnTo>
                <a:lnTo>
                  <a:pt x="13863622" y="7053117"/>
                </a:lnTo>
                <a:lnTo>
                  <a:pt x="0" y="705311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Group Chat</a:t>
            </a:r>
          </a:p>
        </p:txBody>
      </p:sp>
    </p:spTree>
  </p:cSld>
  <p:clrMapOvr>
    <a:masterClrMapping/>
  </p:clrMapOvr>
</p:sld>
</file>

<file path=ppt/slides/slide4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pic>
        <p:nvPicPr>
          <p:cNvPr name="Picture 17" id="17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7207" t="13897" r="1773" b="3522"/>
          <a:stretch>
            <a:fillRect/>
          </a:stretch>
        </p:blipFill>
        <p:spPr>
          <a:xfrm flipH="false" flipV="false" rot="0">
            <a:off x="2581140" y="1947442"/>
            <a:ext cx="13844778" cy="6406890"/>
          </a:xfrm>
          <a:prstGeom prst="rect">
            <a:avLst/>
          </a:prstGeom>
        </p:spPr>
      </p:pic>
      <p:sp>
        <p:nvSpPr>
          <p:cNvPr name="Freeform 18" id="18"/>
          <p:cNvSpPr/>
          <p:nvPr/>
        </p:nvSpPr>
        <p:spPr>
          <a:xfrm flipH="false" flipV="false" rot="0">
            <a:off x="2581140" y="8050323"/>
            <a:ext cx="13844778" cy="805215"/>
          </a:xfrm>
          <a:custGeom>
            <a:avLst/>
            <a:gdLst/>
            <a:ahLst/>
            <a:cxnLst/>
            <a:rect r="r" b="b" t="t" l="l"/>
            <a:pathLst>
              <a:path h="805215" w="13844778">
                <a:moveTo>
                  <a:pt x="0" y="0"/>
                </a:moveTo>
                <a:lnTo>
                  <a:pt x="13844777" y="0"/>
                </a:lnTo>
                <a:lnTo>
                  <a:pt x="13844777" y="805215"/>
                </a:lnTo>
                <a:lnTo>
                  <a:pt x="0" y="80521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11253" r="0" b="-11253"/>
            </a:stretch>
          </a:blipFill>
        </p:spPr>
      </p:sp>
      <p:grpSp>
        <p:nvGrpSpPr>
          <p:cNvPr name="Group 19" id="19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0" t="-17853" r="-14264" b="-14129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 l="-118182" t="-5805" r="-119075" b="0"/>
              </a:stretch>
            </a:blipFill>
          </p:spPr>
        </p:sp>
      </p:grpSp>
      <p:sp>
        <p:nvSpPr>
          <p:cNvPr name="Freeform 22" id="22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3" id="23"/>
          <p:cNvSpPr txBox="true"/>
          <p:nvPr/>
        </p:nvSpPr>
        <p:spPr>
          <a:xfrm rot="0">
            <a:off x="8684986" y="-159675"/>
            <a:ext cx="6682840" cy="14274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620"/>
              </a:lnSpc>
            </a:pPr>
            <a:r>
              <a:rPr lang="en-US" sz="83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Progress Tracker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7389771" y="4988901"/>
            <a:ext cx="4527635" cy="189337"/>
          </a:xfrm>
          <a:custGeom>
            <a:avLst/>
            <a:gdLst/>
            <a:ahLst/>
            <a:cxnLst/>
            <a:rect r="r" b="b" t="t" l="l"/>
            <a:pathLst>
              <a:path h="189337" w="4527635">
                <a:moveTo>
                  <a:pt x="4527635" y="0"/>
                </a:moveTo>
                <a:lnTo>
                  <a:pt x="0" y="0"/>
                </a:lnTo>
                <a:lnTo>
                  <a:pt x="0" y="189337"/>
                </a:lnTo>
                <a:lnTo>
                  <a:pt x="4527635" y="189337"/>
                </a:lnTo>
                <a:lnTo>
                  <a:pt x="4527635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6998745" y="3388707"/>
            <a:ext cx="4657605" cy="17547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266"/>
              </a:lnSpc>
            </a:pPr>
            <a:r>
              <a:rPr lang="en-US" sz="1019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Website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-3879507" y="-2897471"/>
            <a:ext cx="7641543" cy="8266933"/>
            <a:chOff x="0" y="0"/>
            <a:chExt cx="10188725" cy="11022578"/>
          </a:xfrm>
        </p:grpSpPr>
        <p:grpSp>
          <p:nvGrpSpPr>
            <p:cNvPr name="Group 5" id="5"/>
            <p:cNvGrpSpPr/>
            <p:nvPr/>
          </p:nvGrpSpPr>
          <p:grpSpPr>
            <a:xfrm rot="0">
              <a:off x="4859006" y="2165974"/>
              <a:ext cx="4114800" cy="4114800"/>
              <a:chOff x="0" y="0"/>
              <a:chExt cx="812800" cy="812800"/>
            </a:xfrm>
          </p:grpSpPr>
          <p:sp>
            <p:nvSpPr>
              <p:cNvPr name="Freeform 6" id="6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7" id="7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sp>
          <p:nvSpPr>
            <p:cNvPr name="Freeform 8" id="8"/>
            <p:cNvSpPr/>
            <p:nvPr/>
          </p:nvSpPr>
          <p:spPr>
            <a:xfrm flipH="false" flipV="false" rot="8468885">
              <a:off x="295876" y="4509204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9" id="9"/>
            <p:cNvGrpSpPr/>
            <p:nvPr/>
          </p:nvGrpSpPr>
          <p:grpSpPr>
            <a:xfrm rot="0">
              <a:off x="0" y="0"/>
              <a:ext cx="8446747" cy="8446747"/>
              <a:chOff x="0" y="0"/>
              <a:chExt cx="812800" cy="812800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grpSp>
        <p:nvGrpSpPr>
          <p:cNvPr name="Group 12" id="12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3" id="13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4" id="14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7" id="17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8" id="18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9" id="19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20" id="20"/>
          <p:cNvSpPr/>
          <p:nvPr/>
        </p:nvSpPr>
        <p:spPr>
          <a:xfrm flipH="false" flipV="false" rot="0">
            <a:off x="1347027" y="678081"/>
            <a:ext cx="15593946" cy="9000315"/>
          </a:xfrm>
          <a:custGeom>
            <a:avLst/>
            <a:gdLst/>
            <a:ahLst/>
            <a:cxnLst/>
            <a:rect r="r" b="b" t="t" l="l"/>
            <a:pathLst>
              <a:path h="9000315" w="15593946">
                <a:moveTo>
                  <a:pt x="0" y="0"/>
                </a:moveTo>
                <a:lnTo>
                  <a:pt x="15593946" y="0"/>
                </a:lnTo>
                <a:lnTo>
                  <a:pt x="15593946" y="9000315"/>
                </a:lnTo>
                <a:lnTo>
                  <a:pt x="0" y="900031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17853" r="-14264" b="-14129"/>
            </a:stretch>
          </a:blipFill>
        </p:spPr>
      </p:sp>
    </p:spTree>
  </p:cSld>
  <p:clrMapOvr>
    <a:masterClrMapping/>
  </p:clrMapOvr>
</p:sld>
</file>

<file path=ppt/slides/slide5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560712" y="1940822"/>
            <a:ext cx="13867080" cy="7020209"/>
          </a:xfrm>
          <a:custGeom>
            <a:avLst/>
            <a:gdLst/>
            <a:ahLst/>
            <a:cxnLst/>
            <a:rect r="r" b="b" t="t" l="l"/>
            <a:pathLst>
              <a:path h="7020209" w="13867080">
                <a:moveTo>
                  <a:pt x="0" y="0"/>
                </a:moveTo>
                <a:lnTo>
                  <a:pt x="13867080" y="0"/>
                </a:lnTo>
                <a:lnTo>
                  <a:pt x="13867080" y="7020209"/>
                </a:lnTo>
                <a:lnTo>
                  <a:pt x="0" y="702020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Members</a:t>
            </a:r>
          </a:p>
        </p:txBody>
      </p:sp>
    </p:spTree>
  </p:cSld>
  <p:clrMapOvr>
    <a:masterClrMapping/>
  </p:clrMapOvr>
</p:sld>
</file>

<file path=ppt/slides/slide5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826760"/>
            <a:ext cx="13991926" cy="7085404"/>
          </a:xfrm>
          <a:custGeom>
            <a:avLst/>
            <a:gdLst/>
            <a:ahLst/>
            <a:cxnLst/>
            <a:rect r="r" b="b" t="t" l="l"/>
            <a:pathLst>
              <a:path h="7085404" w="13991926">
                <a:moveTo>
                  <a:pt x="0" y="0"/>
                </a:moveTo>
                <a:lnTo>
                  <a:pt x="13991926" y="0"/>
                </a:lnTo>
                <a:lnTo>
                  <a:pt x="13991926" y="7085404"/>
                </a:lnTo>
                <a:lnTo>
                  <a:pt x="0" y="708540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538" r="-524" b="-538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Workshops</a:t>
            </a:r>
          </a:p>
        </p:txBody>
      </p:sp>
    </p:spTree>
  </p:cSld>
  <p:clrMapOvr>
    <a:masterClrMapping/>
  </p:clrMapOvr>
</p:sld>
</file>

<file path=ppt/slides/slide5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539370" y="1940822"/>
            <a:ext cx="13893322" cy="6952802"/>
          </a:xfrm>
          <a:custGeom>
            <a:avLst/>
            <a:gdLst/>
            <a:ahLst/>
            <a:cxnLst/>
            <a:rect r="r" b="b" t="t" l="l"/>
            <a:pathLst>
              <a:path h="6952802" w="13893322">
                <a:moveTo>
                  <a:pt x="0" y="0"/>
                </a:moveTo>
                <a:lnTo>
                  <a:pt x="13893322" y="0"/>
                </a:lnTo>
                <a:lnTo>
                  <a:pt x="13893322" y="6952802"/>
                </a:lnTo>
                <a:lnTo>
                  <a:pt x="0" y="69528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2360" t="0" r="-1236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Crafters POV</a:t>
            </a:r>
          </a:p>
        </p:txBody>
      </p:sp>
    </p:spTree>
  </p:cSld>
  <p:clrMapOvr>
    <a:masterClrMapping/>
  </p:clrMapOvr>
</p:sld>
</file>

<file path=ppt/slides/slide5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940822"/>
            <a:ext cx="14088638" cy="7154684"/>
          </a:xfrm>
          <a:custGeom>
            <a:avLst/>
            <a:gdLst/>
            <a:ahLst/>
            <a:cxnLst/>
            <a:rect r="r" b="b" t="t" l="l"/>
            <a:pathLst>
              <a:path h="7154684" w="14088638">
                <a:moveTo>
                  <a:pt x="0" y="0"/>
                </a:moveTo>
                <a:lnTo>
                  <a:pt x="14088639" y="0"/>
                </a:lnTo>
                <a:lnTo>
                  <a:pt x="14088639" y="7154684"/>
                </a:lnTo>
                <a:lnTo>
                  <a:pt x="0" y="715468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Crafters POV</a:t>
            </a:r>
          </a:p>
        </p:txBody>
      </p:sp>
    </p:spTree>
  </p:cSld>
  <p:clrMapOvr>
    <a:masterClrMapping/>
  </p:clrMapOvr>
</p:sld>
</file>

<file path=ppt/slides/slide5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940822"/>
            <a:ext cx="14180355" cy="7089462"/>
          </a:xfrm>
          <a:custGeom>
            <a:avLst/>
            <a:gdLst/>
            <a:ahLst/>
            <a:cxnLst/>
            <a:rect r="r" b="b" t="t" l="l"/>
            <a:pathLst>
              <a:path h="7089462" w="14180355">
                <a:moveTo>
                  <a:pt x="0" y="0"/>
                </a:moveTo>
                <a:lnTo>
                  <a:pt x="14180355" y="0"/>
                </a:lnTo>
                <a:lnTo>
                  <a:pt x="14180355" y="7089461"/>
                </a:lnTo>
                <a:lnTo>
                  <a:pt x="0" y="708946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948" r="0" b="-948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Orders</a:t>
            </a:r>
          </a:p>
        </p:txBody>
      </p:sp>
    </p:spTree>
  </p:cSld>
  <p:clrMapOvr>
    <a:masterClrMapping/>
  </p:clrMapOvr>
</p:sld>
</file>

<file path=ppt/slides/slide5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813109"/>
            <a:ext cx="14245693" cy="7252706"/>
          </a:xfrm>
          <a:custGeom>
            <a:avLst/>
            <a:gdLst/>
            <a:ahLst/>
            <a:cxnLst/>
            <a:rect r="r" b="b" t="t" l="l"/>
            <a:pathLst>
              <a:path h="7252706" w="14245693">
                <a:moveTo>
                  <a:pt x="0" y="0"/>
                </a:moveTo>
                <a:lnTo>
                  <a:pt x="14245693" y="0"/>
                </a:lnTo>
                <a:lnTo>
                  <a:pt x="14245693" y="7252706"/>
                </a:lnTo>
                <a:lnTo>
                  <a:pt x="0" y="725270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71" t="0" r="-196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Payment</a:t>
            </a:r>
          </a:p>
        </p:txBody>
      </p:sp>
    </p:spTree>
  </p:cSld>
  <p:clrMapOvr>
    <a:masterClrMapping/>
  </p:clrMapOvr>
</p:sld>
</file>

<file path=ppt/slides/slide5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pic>
        <p:nvPicPr>
          <p:cNvPr name="Picture 17" id="17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0" t="205" r="0" b="205"/>
          <a:stretch>
            <a:fillRect/>
          </a:stretch>
        </p:blipFill>
        <p:spPr>
          <a:xfrm flipH="false" flipV="false" rot="0">
            <a:off x="2455553" y="1940822"/>
            <a:ext cx="14242920" cy="7234911"/>
          </a:xfrm>
          <a:prstGeom prst="rect">
            <a:avLst/>
          </a:prstGeom>
        </p:spPr>
      </p:pic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Payment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5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grpSp>
        <p:nvGrpSpPr>
          <p:cNvPr name="Group 17" id="17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-17853" r="-14264" b="-14129"/>
              </a:stretch>
            </a:blip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-118182" t="-5805" r="-119075" b="0"/>
              </a:stretch>
            </a:blipFill>
          </p:spPr>
        </p:sp>
      </p:grpSp>
      <p:sp>
        <p:nvSpPr>
          <p:cNvPr name="Freeform 20" id="20"/>
          <p:cNvSpPr/>
          <p:nvPr/>
        </p:nvSpPr>
        <p:spPr>
          <a:xfrm flipH="false" flipV="false" rot="0">
            <a:off x="2455553" y="1940822"/>
            <a:ext cx="14049408" cy="6933909"/>
          </a:xfrm>
          <a:custGeom>
            <a:avLst/>
            <a:gdLst/>
            <a:ahLst/>
            <a:cxnLst/>
            <a:rect r="r" b="b" t="t" l="l"/>
            <a:pathLst>
              <a:path h="6933909" w="14049408">
                <a:moveTo>
                  <a:pt x="0" y="0"/>
                </a:moveTo>
                <a:lnTo>
                  <a:pt x="14049408" y="0"/>
                </a:lnTo>
                <a:lnTo>
                  <a:pt x="14049408" y="6933908"/>
                </a:lnTo>
                <a:lnTo>
                  <a:pt x="0" y="693390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1780" r="0" b="-1780"/>
            </a:stretch>
          </a:blipFill>
        </p:spPr>
      </p: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Orders History</a:t>
            </a:r>
          </a:p>
        </p:txBody>
      </p:sp>
    </p:spTree>
  </p:cSld>
  <p:clrMapOvr>
    <a:masterClrMapping/>
  </p:clrMapOvr>
</p:sld>
</file>

<file path=ppt/slides/slide5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pic>
        <p:nvPicPr>
          <p:cNvPr name="Picture 17" id="17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2455553" y="1940822"/>
            <a:ext cx="13961986" cy="7122842"/>
          </a:xfrm>
          <a:prstGeom prst="rect">
            <a:avLst/>
          </a:prstGeom>
        </p:spPr>
      </p:pic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Crafters POV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5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940822"/>
            <a:ext cx="14101091" cy="7068172"/>
          </a:xfrm>
          <a:custGeom>
            <a:avLst/>
            <a:gdLst/>
            <a:ahLst/>
            <a:cxnLst/>
            <a:rect r="r" b="b" t="t" l="l"/>
            <a:pathLst>
              <a:path h="7068172" w="14101091">
                <a:moveTo>
                  <a:pt x="0" y="0"/>
                </a:moveTo>
                <a:lnTo>
                  <a:pt x="14101092" y="0"/>
                </a:lnTo>
                <a:lnTo>
                  <a:pt x="14101092" y="7068172"/>
                </a:lnTo>
                <a:lnTo>
                  <a:pt x="0" y="70681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70403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Custom Orders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879507" y="-2897471"/>
            <a:ext cx="7641543" cy="8266933"/>
            <a:chOff x="0" y="0"/>
            <a:chExt cx="10188725" cy="11022578"/>
          </a:xfrm>
        </p:grpSpPr>
        <p:grpSp>
          <p:nvGrpSpPr>
            <p:cNvPr name="Group 3" id="3"/>
            <p:cNvGrpSpPr/>
            <p:nvPr/>
          </p:nvGrpSpPr>
          <p:grpSpPr>
            <a:xfrm rot="0">
              <a:off x="4859006" y="2165974"/>
              <a:ext cx="4114800" cy="4114800"/>
              <a:chOff x="0" y="0"/>
              <a:chExt cx="812800" cy="812800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sp>
          <p:nvSpPr>
            <p:cNvPr name="Freeform 6" id="6"/>
            <p:cNvSpPr/>
            <p:nvPr/>
          </p:nvSpPr>
          <p:spPr>
            <a:xfrm flipH="false" flipV="false" rot="8468885">
              <a:off x="295876" y="4509204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7" id="7"/>
            <p:cNvGrpSpPr/>
            <p:nvPr/>
          </p:nvGrpSpPr>
          <p:grpSpPr>
            <a:xfrm rot="0">
              <a:off x="0" y="0"/>
              <a:ext cx="8446747" cy="8446747"/>
              <a:chOff x="0" y="0"/>
              <a:chExt cx="812800" cy="81280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grpSp>
        <p:nvGrpSpPr>
          <p:cNvPr name="Group 10" id="10"/>
          <p:cNvGrpSpPr/>
          <p:nvPr/>
        </p:nvGrpSpPr>
        <p:grpSpPr>
          <a:xfrm rot="0">
            <a:off x="14284072" y="5495499"/>
            <a:ext cx="6606878" cy="7781978"/>
            <a:chOff x="0" y="0"/>
            <a:chExt cx="8809171" cy="10375970"/>
          </a:xfrm>
        </p:grpSpPr>
        <p:sp>
          <p:nvSpPr>
            <p:cNvPr name="Freeform 11" id="11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2" id="12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5" id="15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7" id="17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8" id="18"/>
          <p:cNvSpPr/>
          <p:nvPr/>
        </p:nvSpPr>
        <p:spPr>
          <a:xfrm flipH="true" flipV="false" rot="0">
            <a:off x="9762463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2108576" y="2185063"/>
            <a:ext cx="13393222" cy="7073237"/>
          </a:xfrm>
          <a:custGeom>
            <a:avLst/>
            <a:gdLst/>
            <a:ahLst/>
            <a:cxnLst/>
            <a:rect r="r" b="b" t="t" l="l"/>
            <a:pathLst>
              <a:path h="7073237" w="13393222">
                <a:moveTo>
                  <a:pt x="0" y="0"/>
                </a:moveTo>
                <a:lnTo>
                  <a:pt x="13393222" y="0"/>
                </a:lnTo>
                <a:lnTo>
                  <a:pt x="13393222" y="7073237"/>
                </a:lnTo>
                <a:lnTo>
                  <a:pt x="0" y="707323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614" t="0" r="-1614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885863" y="1813109"/>
            <a:ext cx="15047716" cy="8685049"/>
          </a:xfrm>
          <a:custGeom>
            <a:avLst/>
            <a:gdLst/>
            <a:ahLst/>
            <a:cxnLst/>
            <a:rect r="r" b="b" t="t" l="l"/>
            <a:pathLst>
              <a:path h="8685049" w="15047716">
                <a:moveTo>
                  <a:pt x="0" y="0"/>
                </a:moveTo>
                <a:lnTo>
                  <a:pt x="15047716" y="0"/>
                </a:lnTo>
                <a:lnTo>
                  <a:pt x="15047716" y="8685049"/>
                </a:lnTo>
                <a:lnTo>
                  <a:pt x="0" y="868504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17853" r="-14264" b="-14129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8694511" y="-178725"/>
            <a:ext cx="6682840" cy="15856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Registration</a:t>
            </a:r>
          </a:p>
        </p:txBody>
      </p:sp>
    </p:spTree>
  </p:cSld>
  <p:clrMapOvr>
    <a:masterClrMapping/>
  </p:clrMapOvr>
</p:sld>
</file>

<file path=ppt/slides/slide6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455553" y="1940822"/>
            <a:ext cx="13987983" cy="7133871"/>
          </a:xfrm>
          <a:custGeom>
            <a:avLst/>
            <a:gdLst/>
            <a:ahLst/>
            <a:cxnLst/>
            <a:rect r="r" b="b" t="t" l="l"/>
            <a:pathLst>
              <a:path h="7133871" w="13987983">
                <a:moveTo>
                  <a:pt x="0" y="0"/>
                </a:moveTo>
                <a:lnTo>
                  <a:pt x="13987983" y="0"/>
                </a:lnTo>
                <a:lnTo>
                  <a:pt x="13987983" y="7133871"/>
                </a:lnTo>
                <a:lnTo>
                  <a:pt x="0" y="713387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Notifications</a:t>
            </a:r>
          </a:p>
        </p:txBody>
      </p:sp>
    </p:spTree>
  </p:cSld>
  <p:clrMapOvr>
    <a:masterClrMapping/>
  </p:clrMapOvr>
</p:sld>
</file>

<file path=ppt/slides/slide6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6353258" y="1526614"/>
            <a:ext cx="5581483" cy="7993451"/>
          </a:xfrm>
          <a:custGeom>
            <a:avLst/>
            <a:gdLst/>
            <a:ahLst/>
            <a:cxnLst/>
            <a:rect r="r" b="b" t="t" l="l"/>
            <a:pathLst>
              <a:path h="7993451" w="5581483">
                <a:moveTo>
                  <a:pt x="0" y="0"/>
                </a:moveTo>
                <a:lnTo>
                  <a:pt x="5581484" y="0"/>
                </a:lnTo>
                <a:lnTo>
                  <a:pt x="5581484" y="7993451"/>
                </a:lnTo>
                <a:lnTo>
                  <a:pt x="0" y="799345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551106" t="-4597" r="0" b="-127269"/>
            </a:stretch>
          </a:blipFill>
          <a:ln w="66675" cap="rnd">
            <a:solidFill>
              <a:srgbClr val="603514"/>
            </a:solidFill>
            <a:prstDash val="solid"/>
            <a:round/>
          </a:ln>
        </p:spPr>
      </p:sp>
      <p:sp>
        <p:nvSpPr>
          <p:cNvPr name="Freeform 18" id="18"/>
          <p:cNvSpPr/>
          <p:nvPr/>
        </p:nvSpPr>
        <p:spPr>
          <a:xfrm flipH="true" flipV="false" rot="0">
            <a:off x="12216826" y="1404987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11148874" y="-95204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Notifications</a:t>
            </a:r>
          </a:p>
        </p:txBody>
      </p:sp>
    </p:spTree>
  </p:cSld>
  <p:clrMapOvr>
    <a:masterClrMapping/>
  </p:clrMapOvr>
</p:sld>
</file>

<file path=ppt/slides/slide6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563328" y="1929089"/>
            <a:ext cx="13863480" cy="7127212"/>
          </a:xfrm>
          <a:custGeom>
            <a:avLst/>
            <a:gdLst/>
            <a:ahLst/>
            <a:cxnLst/>
            <a:rect r="r" b="b" t="t" l="l"/>
            <a:pathLst>
              <a:path h="7127212" w="13863480">
                <a:moveTo>
                  <a:pt x="0" y="0"/>
                </a:moveTo>
                <a:lnTo>
                  <a:pt x="13863481" y="0"/>
                </a:lnTo>
                <a:lnTo>
                  <a:pt x="13863481" y="7127212"/>
                </a:lnTo>
                <a:lnTo>
                  <a:pt x="0" y="712721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Administrator</a:t>
            </a:r>
          </a:p>
        </p:txBody>
      </p:sp>
    </p:spTree>
  </p:cSld>
  <p:clrMapOvr>
    <a:masterClrMapping/>
  </p:clrMapOvr>
</p:sld>
</file>

<file path=ppt/slides/slide6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574698" y="1966050"/>
            <a:ext cx="13881495" cy="7057115"/>
          </a:xfrm>
          <a:custGeom>
            <a:avLst/>
            <a:gdLst/>
            <a:ahLst/>
            <a:cxnLst/>
            <a:rect r="r" b="b" t="t" l="l"/>
            <a:pathLst>
              <a:path h="7057115" w="13881495">
                <a:moveTo>
                  <a:pt x="0" y="0"/>
                </a:moveTo>
                <a:lnTo>
                  <a:pt x="13881495" y="0"/>
                </a:lnTo>
                <a:lnTo>
                  <a:pt x="13881495" y="7057115"/>
                </a:lnTo>
                <a:lnTo>
                  <a:pt x="0" y="70571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Administrator</a:t>
            </a:r>
          </a:p>
        </p:txBody>
      </p:sp>
    </p:spTree>
  </p:cSld>
  <p:clrMapOvr>
    <a:masterClrMapping/>
  </p:clrMapOvr>
</p:sld>
</file>

<file path=ppt/slides/slide6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563841" y="1963794"/>
            <a:ext cx="13903085" cy="7076014"/>
          </a:xfrm>
          <a:custGeom>
            <a:avLst/>
            <a:gdLst/>
            <a:ahLst/>
            <a:cxnLst/>
            <a:rect r="r" b="b" t="t" l="l"/>
            <a:pathLst>
              <a:path h="7076014" w="13903085">
                <a:moveTo>
                  <a:pt x="0" y="0"/>
                </a:moveTo>
                <a:lnTo>
                  <a:pt x="13903085" y="0"/>
                </a:lnTo>
                <a:lnTo>
                  <a:pt x="13903085" y="7076014"/>
                </a:lnTo>
                <a:lnTo>
                  <a:pt x="0" y="70760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Administrator</a:t>
            </a:r>
          </a:p>
        </p:txBody>
      </p:sp>
    </p:spTree>
  </p:cSld>
  <p:clrMapOvr>
    <a:masterClrMapping/>
  </p:clrMapOvr>
</p:sld>
</file>

<file path=ppt/slides/slide6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562306" y="1940822"/>
            <a:ext cx="13862893" cy="7029073"/>
          </a:xfrm>
          <a:custGeom>
            <a:avLst/>
            <a:gdLst/>
            <a:ahLst/>
            <a:cxnLst/>
            <a:rect r="r" b="b" t="t" l="l"/>
            <a:pathLst>
              <a:path h="7029073" w="13862893">
                <a:moveTo>
                  <a:pt x="0" y="0"/>
                </a:moveTo>
                <a:lnTo>
                  <a:pt x="13862893" y="0"/>
                </a:lnTo>
                <a:lnTo>
                  <a:pt x="13862893" y="7029072"/>
                </a:lnTo>
                <a:lnTo>
                  <a:pt x="0" y="70290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Administrator</a:t>
            </a:r>
          </a:p>
        </p:txBody>
      </p:sp>
    </p:spTree>
  </p:cSld>
  <p:clrMapOvr>
    <a:masterClrMapping/>
  </p:clrMapOvr>
</p:sld>
</file>

<file path=ppt/slides/slide6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false" flipV="false" rot="0">
            <a:off x="2573683" y="1961977"/>
            <a:ext cx="13878481" cy="7062955"/>
          </a:xfrm>
          <a:custGeom>
            <a:avLst/>
            <a:gdLst/>
            <a:ahLst/>
            <a:cxnLst/>
            <a:rect r="r" b="b" t="t" l="l"/>
            <a:pathLst>
              <a:path h="7062955" w="13878481">
                <a:moveTo>
                  <a:pt x="0" y="0"/>
                </a:moveTo>
                <a:lnTo>
                  <a:pt x="13878481" y="0"/>
                </a:lnTo>
                <a:lnTo>
                  <a:pt x="13878481" y="7062955"/>
                </a:lnTo>
                <a:lnTo>
                  <a:pt x="0" y="70629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18" id="18"/>
          <p:cNvGrpSpPr/>
          <p:nvPr/>
        </p:nvGrpSpPr>
        <p:grpSpPr>
          <a:xfrm rot="0">
            <a:off x="1066701" y="1542251"/>
            <a:ext cx="16135548" cy="9312910"/>
            <a:chOff x="0" y="0"/>
            <a:chExt cx="21514064" cy="1241721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514064" cy="12417213"/>
            </a:xfrm>
            <a:custGeom>
              <a:avLst/>
              <a:gdLst/>
              <a:ahLst/>
              <a:cxnLst/>
              <a:rect r="r" b="b" t="t" l="l"/>
              <a:pathLst>
                <a:path h="12417213" w="21514064">
                  <a:moveTo>
                    <a:pt x="0" y="0"/>
                  </a:moveTo>
                  <a:lnTo>
                    <a:pt x="21514064" y="0"/>
                  </a:lnTo>
                  <a:lnTo>
                    <a:pt x="21514064" y="12417213"/>
                  </a:lnTo>
                  <a:lnTo>
                    <a:pt x="0" y="124172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0" t="-17853" r="-14264" b="-14129"/>
              </a:stretch>
            </a:blip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1803" y="9774621"/>
              <a:ext cx="18695263" cy="1042849"/>
            </a:xfrm>
            <a:custGeom>
              <a:avLst/>
              <a:gdLst/>
              <a:ahLst/>
              <a:cxnLst/>
              <a:rect r="r" b="b" t="t" l="l"/>
              <a:pathLst>
                <a:path h="1042849" w="18695263">
                  <a:moveTo>
                    <a:pt x="0" y="0"/>
                  </a:moveTo>
                  <a:lnTo>
                    <a:pt x="18695263" y="0"/>
                  </a:lnTo>
                  <a:lnTo>
                    <a:pt x="18695263" y="1042850"/>
                  </a:lnTo>
                  <a:lnTo>
                    <a:pt x="0" y="10428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18182" t="-5805" r="-119075" b="0"/>
              </a:stretch>
            </a:blipFill>
          </p:spPr>
        </p:sp>
      </p:grpSp>
      <p:sp>
        <p:nvSpPr>
          <p:cNvPr name="Freeform 21" id="21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Administrator</a:t>
            </a:r>
          </a:p>
        </p:txBody>
      </p:sp>
    </p:spTree>
  </p:cSld>
  <p:clrMapOvr>
    <a:masterClrMapping/>
  </p:clrMapOvr>
</p:sld>
</file>

<file path=ppt/slides/slide6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4246091" y="5523340"/>
            <a:ext cx="6606878" cy="7781978"/>
            <a:chOff x="0" y="0"/>
            <a:chExt cx="8809171" cy="10375970"/>
          </a:xfrm>
        </p:grpSpPr>
        <p:sp>
          <p:nvSpPr>
            <p:cNvPr name="Freeform 10" id="10"/>
            <p:cNvSpPr/>
            <p:nvPr/>
          </p:nvSpPr>
          <p:spPr>
            <a:xfrm flipH="false" flipV="false" rot="-3571834">
              <a:off x="-730196" y="3246132"/>
              <a:ext cx="9753600" cy="3883706"/>
            </a:xfrm>
            <a:custGeom>
              <a:avLst/>
              <a:gdLst/>
              <a:ahLst/>
              <a:cxnLst/>
              <a:rect r="r" b="b" t="t" l="l"/>
              <a:pathLst>
                <a:path h="3883706" w="9753600">
                  <a:moveTo>
                    <a:pt x="0" y="0"/>
                  </a:moveTo>
                  <a:lnTo>
                    <a:pt x="9753600" y="0"/>
                  </a:lnTo>
                  <a:lnTo>
                    <a:pt x="9753600" y="3883706"/>
                  </a:lnTo>
                  <a:lnTo>
                    <a:pt x="0" y="38837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grpSp>
          <p:nvGrpSpPr>
            <p:cNvPr name="Group 11" id="11"/>
            <p:cNvGrpSpPr/>
            <p:nvPr/>
          </p:nvGrpSpPr>
          <p:grpSpPr>
            <a:xfrm rot="0">
              <a:off x="2493371" y="2410159"/>
              <a:ext cx="6315800" cy="6051036"/>
              <a:chOff x="0" y="0"/>
              <a:chExt cx="848364" cy="812800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48364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48364">
                    <a:moveTo>
                      <a:pt x="424182" y="0"/>
                    </a:moveTo>
                    <a:cubicBezTo>
                      <a:pt x="189913" y="0"/>
                      <a:pt x="0" y="181951"/>
                      <a:pt x="0" y="406400"/>
                    </a:cubicBezTo>
                    <a:cubicBezTo>
                      <a:pt x="0" y="630849"/>
                      <a:pt x="189913" y="812800"/>
                      <a:pt x="424182" y="812800"/>
                    </a:cubicBezTo>
                    <a:cubicBezTo>
                      <a:pt x="658451" y="812800"/>
                      <a:pt x="848364" y="630849"/>
                      <a:pt x="848364" y="406400"/>
                    </a:cubicBezTo>
                    <a:cubicBezTo>
                      <a:pt x="848364" y="181951"/>
                      <a:pt x="658451" y="0"/>
                      <a:pt x="424182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3" id="13"/>
              <p:cNvSpPr txBox="true"/>
              <p:nvPr/>
            </p:nvSpPr>
            <p:spPr>
              <a:xfrm>
                <a:off x="79534" y="38100"/>
                <a:ext cx="689296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  <p:grpSp>
          <p:nvGrpSpPr>
            <p:cNvPr name="Group 14" id="14"/>
            <p:cNvGrpSpPr/>
            <p:nvPr/>
          </p:nvGrpSpPr>
          <p:grpSpPr>
            <a:xfrm rot="0">
              <a:off x="1656082" y="3635291"/>
              <a:ext cx="5754989" cy="5239025"/>
              <a:chOff x="0" y="0"/>
              <a:chExt cx="1008753" cy="918313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1008753" cy="918313"/>
              </a:xfrm>
              <a:custGeom>
                <a:avLst/>
                <a:gdLst/>
                <a:ahLst/>
                <a:cxnLst/>
                <a:rect r="r" b="b" t="t" l="l"/>
                <a:pathLst>
                  <a:path h="918313" w="1008753">
                    <a:moveTo>
                      <a:pt x="504376" y="0"/>
                    </a:moveTo>
                    <a:cubicBezTo>
                      <a:pt x="225817" y="0"/>
                      <a:pt x="0" y="205571"/>
                      <a:pt x="0" y="459157"/>
                    </a:cubicBezTo>
                    <a:cubicBezTo>
                      <a:pt x="0" y="712742"/>
                      <a:pt x="225817" y="918313"/>
                      <a:pt x="504376" y="918313"/>
                    </a:cubicBezTo>
                    <a:cubicBezTo>
                      <a:pt x="782936" y="918313"/>
                      <a:pt x="1008753" y="712742"/>
                      <a:pt x="1008753" y="459157"/>
                    </a:cubicBezTo>
                    <a:cubicBezTo>
                      <a:pt x="1008753" y="205571"/>
                      <a:pt x="782936" y="0"/>
                      <a:pt x="504376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94571" y="47992"/>
                <a:ext cx="819612" cy="78422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331"/>
                  </a:lnSpc>
                </a:pPr>
              </a:p>
            </p:txBody>
          </p:sp>
        </p:grpSp>
      </p:grpSp>
      <p:sp>
        <p:nvSpPr>
          <p:cNvPr name="Freeform 17" id="17"/>
          <p:cNvSpPr/>
          <p:nvPr/>
        </p:nvSpPr>
        <p:spPr>
          <a:xfrm flipH="true" flipV="false" rot="0">
            <a:off x="7242447" y="5546475"/>
            <a:ext cx="4107606" cy="171773"/>
          </a:xfrm>
          <a:custGeom>
            <a:avLst/>
            <a:gdLst/>
            <a:ahLst/>
            <a:cxnLst/>
            <a:rect r="r" b="b" t="t" l="l"/>
            <a:pathLst>
              <a:path h="171773" w="4107606">
                <a:moveTo>
                  <a:pt x="4107606" y="0"/>
                </a:moveTo>
                <a:lnTo>
                  <a:pt x="0" y="0"/>
                </a:lnTo>
                <a:lnTo>
                  <a:pt x="0" y="171773"/>
                </a:lnTo>
                <a:lnTo>
                  <a:pt x="4107606" y="171773"/>
                </a:lnTo>
                <a:lnTo>
                  <a:pt x="4107606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5299013" y="4435402"/>
            <a:ext cx="7689974" cy="11110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046"/>
              </a:lnSpc>
            </a:pPr>
            <a:r>
              <a:rPr lang="en-US" sz="6461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Mobile App</a:t>
            </a:r>
          </a:p>
        </p:txBody>
      </p:sp>
      <p:sp>
        <p:nvSpPr>
          <p:cNvPr name="Freeform 19" id="19"/>
          <p:cNvSpPr/>
          <p:nvPr/>
        </p:nvSpPr>
        <p:spPr>
          <a:xfrm flipH="false" flipV="false" rot="0">
            <a:off x="6147918" y="99480"/>
            <a:ext cx="6296662" cy="10088040"/>
          </a:xfrm>
          <a:custGeom>
            <a:avLst/>
            <a:gdLst/>
            <a:ahLst/>
            <a:cxnLst/>
            <a:rect r="r" b="b" t="t" l="l"/>
            <a:pathLst>
              <a:path h="10088040" w="6296662">
                <a:moveTo>
                  <a:pt x="0" y="0"/>
                </a:moveTo>
                <a:lnTo>
                  <a:pt x="6296663" y="0"/>
                </a:lnTo>
                <a:lnTo>
                  <a:pt x="6296663" y="10088040"/>
                </a:lnTo>
                <a:lnTo>
                  <a:pt x="0" y="1008804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38040" t="-5278" r="-36355" b="-3573"/>
            </a:stretch>
          </a:blipFill>
        </p:spPr>
      </p:sp>
    </p:spTree>
  </p:cSld>
  <p:clrMapOvr>
    <a:masterClrMapping/>
  </p:clrMapOvr>
</p:sld>
</file>

<file path=ppt/slides/slide6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3571834">
            <a:off x="13698443" y="7957939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80"/>
                </a:lnTo>
                <a:lnTo>
                  <a:pt x="0" y="29127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6116119" y="7330959"/>
            <a:ext cx="4736850" cy="4538277"/>
            <a:chOff x="0" y="0"/>
            <a:chExt cx="848364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48364" cy="812800"/>
            </a:xfrm>
            <a:custGeom>
              <a:avLst/>
              <a:gdLst/>
              <a:ahLst/>
              <a:cxnLst/>
              <a:rect r="r" b="b" t="t" l="l"/>
              <a:pathLst>
                <a:path h="812800" w="848364">
                  <a:moveTo>
                    <a:pt x="424182" y="0"/>
                  </a:moveTo>
                  <a:cubicBezTo>
                    <a:pt x="189913" y="0"/>
                    <a:pt x="0" y="181951"/>
                    <a:pt x="0" y="406400"/>
                  </a:cubicBezTo>
                  <a:cubicBezTo>
                    <a:pt x="0" y="630849"/>
                    <a:pt x="189913" y="812800"/>
                    <a:pt x="424182" y="812800"/>
                  </a:cubicBezTo>
                  <a:cubicBezTo>
                    <a:pt x="658451" y="812800"/>
                    <a:pt x="848364" y="630849"/>
                    <a:pt x="848364" y="406400"/>
                  </a:cubicBezTo>
                  <a:cubicBezTo>
                    <a:pt x="848364" y="181951"/>
                    <a:pt x="658451" y="0"/>
                    <a:pt x="424182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9534" y="38100"/>
              <a:ext cx="689296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5488152" y="8249808"/>
            <a:ext cx="4316242" cy="3929269"/>
            <a:chOff x="0" y="0"/>
            <a:chExt cx="1008753" cy="91831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08753" cy="918313"/>
            </a:xfrm>
            <a:custGeom>
              <a:avLst/>
              <a:gdLst/>
              <a:ahLst/>
              <a:cxnLst/>
              <a:rect r="r" b="b" t="t" l="l"/>
              <a:pathLst>
                <a:path h="918313" w="1008753">
                  <a:moveTo>
                    <a:pt x="504376" y="0"/>
                  </a:moveTo>
                  <a:cubicBezTo>
                    <a:pt x="225817" y="0"/>
                    <a:pt x="0" y="205571"/>
                    <a:pt x="0" y="459157"/>
                  </a:cubicBezTo>
                  <a:cubicBezTo>
                    <a:pt x="0" y="712742"/>
                    <a:pt x="225817" y="918313"/>
                    <a:pt x="504376" y="918313"/>
                  </a:cubicBezTo>
                  <a:cubicBezTo>
                    <a:pt x="782936" y="918313"/>
                    <a:pt x="1008753" y="712742"/>
                    <a:pt x="1008753" y="459157"/>
                  </a:cubicBezTo>
                  <a:cubicBezTo>
                    <a:pt x="1008753" y="205571"/>
                    <a:pt x="782936" y="0"/>
                    <a:pt x="504376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94571" y="47992"/>
              <a:ext cx="819612" cy="78422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1307797" y="2271252"/>
            <a:ext cx="3531692" cy="6987048"/>
          </a:xfrm>
          <a:custGeom>
            <a:avLst/>
            <a:gdLst/>
            <a:ahLst/>
            <a:cxnLst/>
            <a:rect r="r" b="b" t="t" l="l"/>
            <a:pathLst>
              <a:path h="6987048" w="3531692">
                <a:moveTo>
                  <a:pt x="0" y="0"/>
                </a:moveTo>
                <a:lnTo>
                  <a:pt x="3531692" y="0"/>
                </a:lnTo>
                <a:lnTo>
                  <a:pt x="3531692" y="6987048"/>
                </a:lnTo>
                <a:lnTo>
                  <a:pt x="0" y="69870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827" r="-1747" b="-1023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028700" y="1998878"/>
            <a:ext cx="4221221" cy="7601220"/>
          </a:xfrm>
          <a:custGeom>
            <a:avLst/>
            <a:gdLst/>
            <a:ahLst/>
            <a:cxnLst/>
            <a:rect r="r" b="b" t="t" l="l"/>
            <a:pathLst>
              <a:path h="7601220" w="4221221">
                <a:moveTo>
                  <a:pt x="0" y="0"/>
                </a:moveTo>
                <a:lnTo>
                  <a:pt x="4221221" y="0"/>
                </a:lnTo>
                <a:lnTo>
                  <a:pt x="4221221" y="7601220"/>
                </a:lnTo>
                <a:lnTo>
                  <a:pt x="0" y="760122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0871" t="-5278" r="-45141" b="-3573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5333442" y="2271252"/>
            <a:ext cx="3390221" cy="6987048"/>
          </a:xfrm>
          <a:custGeom>
            <a:avLst/>
            <a:gdLst/>
            <a:ahLst/>
            <a:cxnLst/>
            <a:rect r="r" b="b" t="t" l="l"/>
            <a:pathLst>
              <a:path h="6987048" w="3390221">
                <a:moveTo>
                  <a:pt x="0" y="0"/>
                </a:moveTo>
                <a:lnTo>
                  <a:pt x="3390221" y="0"/>
                </a:lnTo>
                <a:lnTo>
                  <a:pt x="3390221" y="6987048"/>
                </a:lnTo>
                <a:lnTo>
                  <a:pt x="0" y="698704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5013602" y="1998878"/>
            <a:ext cx="4221221" cy="7601220"/>
          </a:xfrm>
          <a:custGeom>
            <a:avLst/>
            <a:gdLst/>
            <a:ahLst/>
            <a:cxnLst/>
            <a:rect r="r" b="b" t="t" l="l"/>
            <a:pathLst>
              <a:path h="7601220" w="4221221">
                <a:moveTo>
                  <a:pt x="0" y="0"/>
                </a:moveTo>
                <a:lnTo>
                  <a:pt x="4221221" y="0"/>
                </a:lnTo>
                <a:lnTo>
                  <a:pt x="4221221" y="7601220"/>
                </a:lnTo>
                <a:lnTo>
                  <a:pt x="0" y="760122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0871" t="-5278" r="-45141" b="-3573"/>
            </a:stretch>
          </a:blipFill>
        </p:spPr>
      </p:sp>
      <p:grpSp>
        <p:nvGrpSpPr>
          <p:cNvPr name="Group 20" id="20"/>
          <p:cNvGrpSpPr/>
          <p:nvPr/>
        </p:nvGrpSpPr>
        <p:grpSpPr>
          <a:xfrm rot="0">
            <a:off x="8904893" y="1998878"/>
            <a:ext cx="4221221" cy="7601220"/>
            <a:chOff x="0" y="0"/>
            <a:chExt cx="5628294" cy="1013496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364524" y="306221"/>
              <a:ext cx="4662901" cy="9479104"/>
            </a:xfrm>
            <a:custGeom>
              <a:avLst/>
              <a:gdLst/>
              <a:ahLst/>
              <a:cxnLst/>
              <a:rect r="r" b="b" t="t" l="l"/>
              <a:pathLst>
                <a:path h="9479104" w="4662901">
                  <a:moveTo>
                    <a:pt x="0" y="0"/>
                  </a:moveTo>
                  <a:lnTo>
                    <a:pt x="4662901" y="0"/>
                  </a:lnTo>
                  <a:lnTo>
                    <a:pt x="4662901" y="9479103"/>
                  </a:lnTo>
                  <a:lnTo>
                    <a:pt x="0" y="94791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5628294" cy="10134960"/>
            </a:xfrm>
            <a:custGeom>
              <a:avLst/>
              <a:gdLst/>
              <a:ahLst/>
              <a:cxnLst/>
              <a:rect r="r" b="b" t="t" l="l"/>
              <a:pathLst>
                <a:path h="10134960" w="5628294">
                  <a:moveTo>
                    <a:pt x="0" y="0"/>
                  </a:moveTo>
                  <a:lnTo>
                    <a:pt x="5628294" y="0"/>
                  </a:lnTo>
                  <a:lnTo>
                    <a:pt x="5628294" y="10134960"/>
                  </a:lnTo>
                  <a:lnTo>
                    <a:pt x="0" y="1013496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-50871" t="-5278" r="-45141" b="-3573"/>
              </a:stretch>
            </a:blipFill>
          </p:spPr>
        </p:sp>
      </p:grpSp>
      <p:sp>
        <p:nvSpPr>
          <p:cNvPr name="Freeform 23" id="23"/>
          <p:cNvSpPr/>
          <p:nvPr/>
        </p:nvSpPr>
        <p:spPr>
          <a:xfrm flipH="false" flipV="false" rot="0">
            <a:off x="13126114" y="2271252"/>
            <a:ext cx="3399864" cy="6987048"/>
          </a:xfrm>
          <a:custGeom>
            <a:avLst/>
            <a:gdLst/>
            <a:ahLst/>
            <a:cxnLst/>
            <a:rect r="r" b="b" t="t" l="l"/>
            <a:pathLst>
              <a:path h="6987048" w="3399864">
                <a:moveTo>
                  <a:pt x="0" y="0"/>
                </a:moveTo>
                <a:lnTo>
                  <a:pt x="3399864" y="0"/>
                </a:lnTo>
                <a:lnTo>
                  <a:pt x="3399864" y="6987048"/>
                </a:lnTo>
                <a:lnTo>
                  <a:pt x="0" y="698704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12817724" y="1998878"/>
            <a:ext cx="4221221" cy="7601220"/>
          </a:xfrm>
          <a:custGeom>
            <a:avLst/>
            <a:gdLst/>
            <a:ahLst/>
            <a:cxnLst/>
            <a:rect r="r" b="b" t="t" l="l"/>
            <a:pathLst>
              <a:path h="7601220" w="4221221">
                <a:moveTo>
                  <a:pt x="0" y="0"/>
                </a:moveTo>
                <a:lnTo>
                  <a:pt x="4221221" y="0"/>
                </a:lnTo>
                <a:lnTo>
                  <a:pt x="4221221" y="7601220"/>
                </a:lnTo>
                <a:lnTo>
                  <a:pt x="0" y="760122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0871" t="-5278" r="-45141" b="-3573"/>
            </a:stretch>
          </a:blipFill>
        </p:spPr>
      </p:sp>
    </p:spTree>
  </p:cSld>
  <p:clrMapOvr>
    <a:masterClrMapping/>
  </p:clrMapOvr>
</p:sld>
</file>

<file path=ppt/slides/slide6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3571834">
            <a:off x="13698443" y="7957939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80"/>
                </a:lnTo>
                <a:lnTo>
                  <a:pt x="0" y="29127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6116119" y="7330959"/>
            <a:ext cx="4736850" cy="4538277"/>
            <a:chOff x="0" y="0"/>
            <a:chExt cx="848364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48364" cy="812800"/>
            </a:xfrm>
            <a:custGeom>
              <a:avLst/>
              <a:gdLst/>
              <a:ahLst/>
              <a:cxnLst/>
              <a:rect r="r" b="b" t="t" l="l"/>
              <a:pathLst>
                <a:path h="812800" w="848364">
                  <a:moveTo>
                    <a:pt x="424182" y="0"/>
                  </a:moveTo>
                  <a:cubicBezTo>
                    <a:pt x="189913" y="0"/>
                    <a:pt x="0" y="181951"/>
                    <a:pt x="0" y="406400"/>
                  </a:cubicBezTo>
                  <a:cubicBezTo>
                    <a:pt x="0" y="630849"/>
                    <a:pt x="189913" y="812800"/>
                    <a:pt x="424182" y="812800"/>
                  </a:cubicBezTo>
                  <a:cubicBezTo>
                    <a:pt x="658451" y="812800"/>
                    <a:pt x="848364" y="630849"/>
                    <a:pt x="848364" y="406400"/>
                  </a:cubicBezTo>
                  <a:cubicBezTo>
                    <a:pt x="848364" y="181951"/>
                    <a:pt x="658451" y="0"/>
                    <a:pt x="424182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9534" y="38100"/>
              <a:ext cx="689296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5488152" y="8249808"/>
            <a:ext cx="4316242" cy="3929269"/>
            <a:chOff x="0" y="0"/>
            <a:chExt cx="1008753" cy="91831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08753" cy="918313"/>
            </a:xfrm>
            <a:custGeom>
              <a:avLst/>
              <a:gdLst/>
              <a:ahLst/>
              <a:cxnLst/>
              <a:rect r="r" b="b" t="t" l="l"/>
              <a:pathLst>
                <a:path h="918313" w="1008753">
                  <a:moveTo>
                    <a:pt x="504376" y="0"/>
                  </a:moveTo>
                  <a:cubicBezTo>
                    <a:pt x="225817" y="0"/>
                    <a:pt x="0" y="205571"/>
                    <a:pt x="0" y="459157"/>
                  </a:cubicBezTo>
                  <a:cubicBezTo>
                    <a:pt x="0" y="712742"/>
                    <a:pt x="225817" y="918313"/>
                    <a:pt x="504376" y="918313"/>
                  </a:cubicBezTo>
                  <a:cubicBezTo>
                    <a:pt x="782936" y="918313"/>
                    <a:pt x="1008753" y="712742"/>
                    <a:pt x="1008753" y="459157"/>
                  </a:cubicBezTo>
                  <a:cubicBezTo>
                    <a:pt x="1008753" y="205571"/>
                    <a:pt x="782936" y="0"/>
                    <a:pt x="504376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94571" y="47992"/>
              <a:ext cx="819612" cy="78422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5306689" y="2257626"/>
            <a:ext cx="3466634" cy="7000674"/>
          </a:xfrm>
          <a:custGeom>
            <a:avLst/>
            <a:gdLst/>
            <a:ahLst/>
            <a:cxnLst/>
            <a:rect r="r" b="b" t="t" l="l"/>
            <a:pathLst>
              <a:path h="7000674" w="3466634">
                <a:moveTo>
                  <a:pt x="0" y="0"/>
                </a:moveTo>
                <a:lnTo>
                  <a:pt x="3466633" y="0"/>
                </a:lnTo>
                <a:lnTo>
                  <a:pt x="3466633" y="7000674"/>
                </a:lnTo>
                <a:lnTo>
                  <a:pt x="0" y="700067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5013602" y="1998878"/>
            <a:ext cx="4221221" cy="7601220"/>
          </a:xfrm>
          <a:custGeom>
            <a:avLst/>
            <a:gdLst/>
            <a:ahLst/>
            <a:cxnLst/>
            <a:rect r="r" b="b" t="t" l="l"/>
            <a:pathLst>
              <a:path h="7601220" w="4221221">
                <a:moveTo>
                  <a:pt x="0" y="0"/>
                </a:moveTo>
                <a:lnTo>
                  <a:pt x="4221221" y="0"/>
                </a:lnTo>
                <a:lnTo>
                  <a:pt x="4221221" y="7601220"/>
                </a:lnTo>
                <a:lnTo>
                  <a:pt x="0" y="760122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0871" t="-5278" r="-45141" b="-3573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307797" y="2254803"/>
            <a:ext cx="3482561" cy="7003497"/>
          </a:xfrm>
          <a:custGeom>
            <a:avLst/>
            <a:gdLst/>
            <a:ahLst/>
            <a:cxnLst/>
            <a:rect r="r" b="b" t="t" l="l"/>
            <a:pathLst>
              <a:path h="7003497" w="3482561">
                <a:moveTo>
                  <a:pt x="0" y="0"/>
                </a:moveTo>
                <a:lnTo>
                  <a:pt x="3482561" y="0"/>
                </a:lnTo>
                <a:lnTo>
                  <a:pt x="3482561" y="7003497"/>
                </a:lnTo>
                <a:lnTo>
                  <a:pt x="0" y="700349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028700" y="1998878"/>
            <a:ext cx="4221221" cy="7601220"/>
          </a:xfrm>
          <a:custGeom>
            <a:avLst/>
            <a:gdLst/>
            <a:ahLst/>
            <a:cxnLst/>
            <a:rect r="r" b="b" t="t" l="l"/>
            <a:pathLst>
              <a:path h="7601220" w="4221221">
                <a:moveTo>
                  <a:pt x="0" y="0"/>
                </a:moveTo>
                <a:lnTo>
                  <a:pt x="4221221" y="0"/>
                </a:lnTo>
                <a:lnTo>
                  <a:pt x="4221221" y="7601220"/>
                </a:lnTo>
                <a:lnTo>
                  <a:pt x="0" y="760122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0871" t="-5278" r="-45141" b="-3573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9234823" y="2257626"/>
            <a:ext cx="3396802" cy="7000674"/>
          </a:xfrm>
          <a:custGeom>
            <a:avLst/>
            <a:gdLst/>
            <a:ahLst/>
            <a:cxnLst/>
            <a:rect r="r" b="b" t="t" l="l"/>
            <a:pathLst>
              <a:path h="7000674" w="3396802">
                <a:moveTo>
                  <a:pt x="0" y="0"/>
                </a:moveTo>
                <a:lnTo>
                  <a:pt x="3396803" y="0"/>
                </a:lnTo>
                <a:lnTo>
                  <a:pt x="3396803" y="7000674"/>
                </a:lnTo>
                <a:lnTo>
                  <a:pt x="0" y="700067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956" t="0" r="-956" b="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8904893" y="1998878"/>
            <a:ext cx="4221221" cy="7601220"/>
          </a:xfrm>
          <a:custGeom>
            <a:avLst/>
            <a:gdLst/>
            <a:ahLst/>
            <a:cxnLst/>
            <a:rect r="r" b="b" t="t" l="l"/>
            <a:pathLst>
              <a:path h="7601220" w="4221221">
                <a:moveTo>
                  <a:pt x="0" y="0"/>
                </a:moveTo>
                <a:lnTo>
                  <a:pt x="4221221" y="0"/>
                </a:lnTo>
                <a:lnTo>
                  <a:pt x="4221221" y="7601220"/>
                </a:lnTo>
                <a:lnTo>
                  <a:pt x="0" y="760122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0871" t="-5278" r="-45141" b="-3573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13126114" y="2291202"/>
            <a:ext cx="3432839" cy="7016572"/>
          </a:xfrm>
          <a:custGeom>
            <a:avLst/>
            <a:gdLst/>
            <a:ahLst/>
            <a:cxnLst/>
            <a:rect r="r" b="b" t="t" l="l"/>
            <a:pathLst>
              <a:path h="7016572" w="3432839">
                <a:moveTo>
                  <a:pt x="0" y="0"/>
                </a:moveTo>
                <a:lnTo>
                  <a:pt x="3432839" y="0"/>
                </a:lnTo>
                <a:lnTo>
                  <a:pt x="3432839" y="7016572"/>
                </a:lnTo>
                <a:lnTo>
                  <a:pt x="0" y="701657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12817724" y="1998878"/>
            <a:ext cx="4221221" cy="7601220"/>
          </a:xfrm>
          <a:custGeom>
            <a:avLst/>
            <a:gdLst/>
            <a:ahLst/>
            <a:cxnLst/>
            <a:rect r="r" b="b" t="t" l="l"/>
            <a:pathLst>
              <a:path h="7601220" w="4221221">
                <a:moveTo>
                  <a:pt x="0" y="0"/>
                </a:moveTo>
                <a:lnTo>
                  <a:pt x="4221221" y="0"/>
                </a:lnTo>
                <a:lnTo>
                  <a:pt x="4221221" y="7601220"/>
                </a:lnTo>
                <a:lnTo>
                  <a:pt x="0" y="760122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0871" t="-5278" r="-45141" b="-3573"/>
            </a:stretch>
          </a:blipFill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3571834">
            <a:off x="13698443" y="7957939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80"/>
                </a:lnTo>
                <a:lnTo>
                  <a:pt x="0" y="29127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6116119" y="7330959"/>
            <a:ext cx="4736850" cy="4538277"/>
            <a:chOff x="0" y="0"/>
            <a:chExt cx="848364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48364" cy="812800"/>
            </a:xfrm>
            <a:custGeom>
              <a:avLst/>
              <a:gdLst/>
              <a:ahLst/>
              <a:cxnLst/>
              <a:rect r="r" b="b" t="t" l="l"/>
              <a:pathLst>
                <a:path h="812800" w="848364">
                  <a:moveTo>
                    <a:pt x="424182" y="0"/>
                  </a:moveTo>
                  <a:cubicBezTo>
                    <a:pt x="189913" y="0"/>
                    <a:pt x="0" y="181951"/>
                    <a:pt x="0" y="406400"/>
                  </a:cubicBezTo>
                  <a:cubicBezTo>
                    <a:pt x="0" y="630849"/>
                    <a:pt x="189913" y="812800"/>
                    <a:pt x="424182" y="812800"/>
                  </a:cubicBezTo>
                  <a:cubicBezTo>
                    <a:pt x="658451" y="812800"/>
                    <a:pt x="848364" y="630849"/>
                    <a:pt x="848364" y="406400"/>
                  </a:cubicBezTo>
                  <a:cubicBezTo>
                    <a:pt x="848364" y="181951"/>
                    <a:pt x="658451" y="0"/>
                    <a:pt x="424182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9534" y="38100"/>
              <a:ext cx="689296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5488152" y="8249808"/>
            <a:ext cx="4316242" cy="3929269"/>
            <a:chOff x="0" y="0"/>
            <a:chExt cx="1008753" cy="91831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08753" cy="918313"/>
            </a:xfrm>
            <a:custGeom>
              <a:avLst/>
              <a:gdLst/>
              <a:ahLst/>
              <a:cxnLst/>
              <a:rect r="r" b="b" t="t" l="l"/>
              <a:pathLst>
                <a:path h="918313" w="1008753">
                  <a:moveTo>
                    <a:pt x="504376" y="0"/>
                  </a:moveTo>
                  <a:cubicBezTo>
                    <a:pt x="225817" y="0"/>
                    <a:pt x="0" y="205571"/>
                    <a:pt x="0" y="459157"/>
                  </a:cubicBezTo>
                  <a:cubicBezTo>
                    <a:pt x="0" y="712742"/>
                    <a:pt x="225817" y="918313"/>
                    <a:pt x="504376" y="918313"/>
                  </a:cubicBezTo>
                  <a:cubicBezTo>
                    <a:pt x="782936" y="918313"/>
                    <a:pt x="1008753" y="712742"/>
                    <a:pt x="1008753" y="459157"/>
                  </a:cubicBezTo>
                  <a:cubicBezTo>
                    <a:pt x="1008753" y="205571"/>
                    <a:pt x="782936" y="0"/>
                    <a:pt x="504376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94571" y="47992"/>
              <a:ext cx="819612" cy="78422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2129150" y="2135835"/>
            <a:ext cx="13359002" cy="7122465"/>
          </a:xfrm>
          <a:custGeom>
            <a:avLst/>
            <a:gdLst/>
            <a:ahLst/>
            <a:cxnLst/>
            <a:rect r="r" b="b" t="t" l="l"/>
            <a:pathLst>
              <a:path h="7122465" w="13359002">
                <a:moveTo>
                  <a:pt x="0" y="0"/>
                </a:moveTo>
                <a:lnTo>
                  <a:pt x="13359002" y="0"/>
                </a:lnTo>
                <a:lnTo>
                  <a:pt x="13359002" y="7122465"/>
                </a:lnTo>
                <a:lnTo>
                  <a:pt x="0" y="712246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303" t="0" r="-1042" b="-134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068403" y="1813109"/>
            <a:ext cx="15047716" cy="8685049"/>
          </a:xfrm>
          <a:custGeom>
            <a:avLst/>
            <a:gdLst/>
            <a:ahLst/>
            <a:cxnLst/>
            <a:rect r="r" b="b" t="t" l="l"/>
            <a:pathLst>
              <a:path h="8685049" w="15047716">
                <a:moveTo>
                  <a:pt x="0" y="0"/>
                </a:moveTo>
                <a:lnTo>
                  <a:pt x="15047716" y="0"/>
                </a:lnTo>
                <a:lnTo>
                  <a:pt x="15047716" y="8685049"/>
                </a:lnTo>
                <a:lnTo>
                  <a:pt x="0" y="868504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7853" r="-14264" b="-14129"/>
            </a:stretch>
          </a:blipFill>
        </p:spPr>
      </p:sp>
      <p:sp>
        <p:nvSpPr>
          <p:cNvPr name="Freeform 18" id="18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8684986" y="-178725"/>
            <a:ext cx="6682840" cy="15856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Registration</a:t>
            </a:r>
          </a:p>
        </p:txBody>
      </p:sp>
    </p:spTree>
  </p:cSld>
  <p:clrMapOvr>
    <a:masterClrMapping/>
  </p:clrMapOvr>
</p:sld>
</file>

<file path=ppt/slides/slide7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3571834">
            <a:off x="13698443" y="7957939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80"/>
                </a:lnTo>
                <a:lnTo>
                  <a:pt x="0" y="29127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6116119" y="7330959"/>
            <a:ext cx="4736850" cy="4538277"/>
            <a:chOff x="0" y="0"/>
            <a:chExt cx="848364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48364" cy="812800"/>
            </a:xfrm>
            <a:custGeom>
              <a:avLst/>
              <a:gdLst/>
              <a:ahLst/>
              <a:cxnLst/>
              <a:rect r="r" b="b" t="t" l="l"/>
              <a:pathLst>
                <a:path h="812800" w="848364">
                  <a:moveTo>
                    <a:pt x="424182" y="0"/>
                  </a:moveTo>
                  <a:cubicBezTo>
                    <a:pt x="189913" y="0"/>
                    <a:pt x="0" y="181951"/>
                    <a:pt x="0" y="406400"/>
                  </a:cubicBezTo>
                  <a:cubicBezTo>
                    <a:pt x="0" y="630849"/>
                    <a:pt x="189913" y="812800"/>
                    <a:pt x="424182" y="812800"/>
                  </a:cubicBezTo>
                  <a:cubicBezTo>
                    <a:pt x="658451" y="812800"/>
                    <a:pt x="848364" y="630849"/>
                    <a:pt x="848364" y="406400"/>
                  </a:cubicBezTo>
                  <a:cubicBezTo>
                    <a:pt x="848364" y="181951"/>
                    <a:pt x="658451" y="0"/>
                    <a:pt x="424182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9534" y="38100"/>
              <a:ext cx="689296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5488152" y="8249808"/>
            <a:ext cx="4316242" cy="3929269"/>
            <a:chOff x="0" y="0"/>
            <a:chExt cx="1008753" cy="91831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08753" cy="918313"/>
            </a:xfrm>
            <a:custGeom>
              <a:avLst/>
              <a:gdLst/>
              <a:ahLst/>
              <a:cxnLst/>
              <a:rect r="r" b="b" t="t" l="l"/>
              <a:pathLst>
                <a:path h="918313" w="1008753">
                  <a:moveTo>
                    <a:pt x="504376" y="0"/>
                  </a:moveTo>
                  <a:cubicBezTo>
                    <a:pt x="225817" y="0"/>
                    <a:pt x="0" y="205571"/>
                    <a:pt x="0" y="459157"/>
                  </a:cubicBezTo>
                  <a:cubicBezTo>
                    <a:pt x="0" y="712742"/>
                    <a:pt x="225817" y="918313"/>
                    <a:pt x="504376" y="918313"/>
                  </a:cubicBezTo>
                  <a:cubicBezTo>
                    <a:pt x="782936" y="918313"/>
                    <a:pt x="1008753" y="712742"/>
                    <a:pt x="1008753" y="459157"/>
                  </a:cubicBezTo>
                  <a:cubicBezTo>
                    <a:pt x="1008753" y="205571"/>
                    <a:pt x="782936" y="0"/>
                    <a:pt x="504376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94571" y="47992"/>
              <a:ext cx="819612" cy="78422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pic>
        <p:nvPicPr>
          <p:cNvPr name="Picture 16" id="16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603" t="0" r="603" b="0"/>
          <a:stretch>
            <a:fillRect/>
          </a:stretch>
        </p:blipFill>
        <p:spPr>
          <a:xfrm flipH="false" flipV="false" rot="0">
            <a:off x="7091363" y="1648423"/>
            <a:ext cx="3825400" cy="8048752"/>
          </a:xfrm>
          <a:prstGeom prst="rect">
            <a:avLst/>
          </a:prstGeom>
        </p:spPr>
      </p:pic>
      <p:sp>
        <p:nvSpPr>
          <p:cNvPr name="Freeform 17" id="17"/>
          <p:cNvSpPr/>
          <p:nvPr/>
        </p:nvSpPr>
        <p:spPr>
          <a:xfrm flipH="false" flipV="false" rot="0">
            <a:off x="6728476" y="1371666"/>
            <a:ext cx="4831048" cy="8699346"/>
          </a:xfrm>
          <a:custGeom>
            <a:avLst/>
            <a:gdLst/>
            <a:ahLst/>
            <a:cxnLst/>
            <a:rect r="r" b="b" t="t" l="l"/>
            <a:pathLst>
              <a:path h="8699346" w="4831048">
                <a:moveTo>
                  <a:pt x="0" y="0"/>
                </a:moveTo>
                <a:lnTo>
                  <a:pt x="4831048" y="0"/>
                </a:lnTo>
                <a:lnTo>
                  <a:pt x="4831048" y="8699346"/>
                </a:lnTo>
                <a:lnTo>
                  <a:pt x="0" y="869934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50871" t="-5278" r="-45141" b="-3573"/>
            </a:stretch>
          </a:blipFill>
        </p:spPr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</p:childTnLst>
        </p:cTn>
      </p:par>
    </p:tnLst>
  </p:timing>
</p:sld>
</file>

<file path=ppt/slides/slide7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3571834">
            <a:off x="13698443" y="7957939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80"/>
                </a:lnTo>
                <a:lnTo>
                  <a:pt x="0" y="29127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6116119" y="7330959"/>
            <a:ext cx="4736850" cy="4538277"/>
            <a:chOff x="0" y="0"/>
            <a:chExt cx="848364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48364" cy="812800"/>
            </a:xfrm>
            <a:custGeom>
              <a:avLst/>
              <a:gdLst/>
              <a:ahLst/>
              <a:cxnLst/>
              <a:rect r="r" b="b" t="t" l="l"/>
              <a:pathLst>
                <a:path h="812800" w="848364">
                  <a:moveTo>
                    <a:pt x="424182" y="0"/>
                  </a:moveTo>
                  <a:cubicBezTo>
                    <a:pt x="189913" y="0"/>
                    <a:pt x="0" y="181951"/>
                    <a:pt x="0" y="406400"/>
                  </a:cubicBezTo>
                  <a:cubicBezTo>
                    <a:pt x="0" y="630849"/>
                    <a:pt x="189913" y="812800"/>
                    <a:pt x="424182" y="812800"/>
                  </a:cubicBezTo>
                  <a:cubicBezTo>
                    <a:pt x="658451" y="812800"/>
                    <a:pt x="848364" y="630849"/>
                    <a:pt x="848364" y="406400"/>
                  </a:cubicBezTo>
                  <a:cubicBezTo>
                    <a:pt x="848364" y="181951"/>
                    <a:pt x="658451" y="0"/>
                    <a:pt x="424182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9534" y="38100"/>
              <a:ext cx="689296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5488152" y="8249808"/>
            <a:ext cx="4316242" cy="3929269"/>
            <a:chOff x="0" y="0"/>
            <a:chExt cx="1008753" cy="91831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08753" cy="918313"/>
            </a:xfrm>
            <a:custGeom>
              <a:avLst/>
              <a:gdLst/>
              <a:ahLst/>
              <a:cxnLst/>
              <a:rect r="r" b="b" t="t" l="l"/>
              <a:pathLst>
                <a:path h="918313" w="1008753">
                  <a:moveTo>
                    <a:pt x="504376" y="0"/>
                  </a:moveTo>
                  <a:cubicBezTo>
                    <a:pt x="225817" y="0"/>
                    <a:pt x="0" y="205571"/>
                    <a:pt x="0" y="459157"/>
                  </a:cubicBezTo>
                  <a:cubicBezTo>
                    <a:pt x="0" y="712742"/>
                    <a:pt x="225817" y="918313"/>
                    <a:pt x="504376" y="918313"/>
                  </a:cubicBezTo>
                  <a:cubicBezTo>
                    <a:pt x="782936" y="918313"/>
                    <a:pt x="1008753" y="712742"/>
                    <a:pt x="1008753" y="459157"/>
                  </a:cubicBezTo>
                  <a:cubicBezTo>
                    <a:pt x="1008753" y="205571"/>
                    <a:pt x="782936" y="0"/>
                    <a:pt x="504376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94571" y="47992"/>
              <a:ext cx="819612" cy="78422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7124781" y="1648423"/>
            <a:ext cx="3809735" cy="8055743"/>
          </a:xfrm>
          <a:custGeom>
            <a:avLst/>
            <a:gdLst/>
            <a:ahLst/>
            <a:cxnLst/>
            <a:rect r="r" b="b" t="t" l="l"/>
            <a:pathLst>
              <a:path h="8055743" w="3809735">
                <a:moveTo>
                  <a:pt x="0" y="0"/>
                </a:moveTo>
                <a:lnTo>
                  <a:pt x="3809735" y="0"/>
                </a:lnTo>
                <a:lnTo>
                  <a:pt x="3809735" y="8055743"/>
                </a:lnTo>
                <a:lnTo>
                  <a:pt x="0" y="80557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239" t="0" r="-1239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6728476" y="1371666"/>
            <a:ext cx="4831048" cy="8699346"/>
          </a:xfrm>
          <a:custGeom>
            <a:avLst/>
            <a:gdLst/>
            <a:ahLst/>
            <a:cxnLst/>
            <a:rect r="r" b="b" t="t" l="l"/>
            <a:pathLst>
              <a:path h="8699346" w="4831048">
                <a:moveTo>
                  <a:pt x="0" y="0"/>
                </a:moveTo>
                <a:lnTo>
                  <a:pt x="4831048" y="0"/>
                </a:lnTo>
                <a:lnTo>
                  <a:pt x="4831048" y="8699346"/>
                </a:lnTo>
                <a:lnTo>
                  <a:pt x="0" y="869934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0871" t="-5278" r="-45141" b="-3573"/>
            </a:stretch>
          </a:blipFill>
        </p:spPr>
      </p:sp>
    </p:spTree>
  </p:cSld>
  <p:clrMapOvr>
    <a:masterClrMapping/>
  </p:clrMapOvr>
</p:sld>
</file>

<file path=ppt/slides/slide7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3571834">
            <a:off x="13698443" y="7957939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80"/>
                </a:lnTo>
                <a:lnTo>
                  <a:pt x="0" y="29127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6116119" y="7330959"/>
            <a:ext cx="4736850" cy="4538277"/>
            <a:chOff x="0" y="0"/>
            <a:chExt cx="848364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48364" cy="812800"/>
            </a:xfrm>
            <a:custGeom>
              <a:avLst/>
              <a:gdLst/>
              <a:ahLst/>
              <a:cxnLst/>
              <a:rect r="r" b="b" t="t" l="l"/>
              <a:pathLst>
                <a:path h="812800" w="848364">
                  <a:moveTo>
                    <a:pt x="424182" y="0"/>
                  </a:moveTo>
                  <a:cubicBezTo>
                    <a:pt x="189913" y="0"/>
                    <a:pt x="0" y="181951"/>
                    <a:pt x="0" y="406400"/>
                  </a:cubicBezTo>
                  <a:cubicBezTo>
                    <a:pt x="0" y="630849"/>
                    <a:pt x="189913" y="812800"/>
                    <a:pt x="424182" y="812800"/>
                  </a:cubicBezTo>
                  <a:cubicBezTo>
                    <a:pt x="658451" y="812800"/>
                    <a:pt x="848364" y="630849"/>
                    <a:pt x="848364" y="406400"/>
                  </a:cubicBezTo>
                  <a:cubicBezTo>
                    <a:pt x="848364" y="181951"/>
                    <a:pt x="658451" y="0"/>
                    <a:pt x="424182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9534" y="38100"/>
              <a:ext cx="689296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5488152" y="8249808"/>
            <a:ext cx="4316242" cy="3929269"/>
            <a:chOff x="0" y="0"/>
            <a:chExt cx="1008753" cy="91831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08753" cy="918313"/>
            </a:xfrm>
            <a:custGeom>
              <a:avLst/>
              <a:gdLst/>
              <a:ahLst/>
              <a:cxnLst/>
              <a:rect r="r" b="b" t="t" l="l"/>
              <a:pathLst>
                <a:path h="918313" w="1008753">
                  <a:moveTo>
                    <a:pt x="504376" y="0"/>
                  </a:moveTo>
                  <a:cubicBezTo>
                    <a:pt x="225817" y="0"/>
                    <a:pt x="0" y="205571"/>
                    <a:pt x="0" y="459157"/>
                  </a:cubicBezTo>
                  <a:cubicBezTo>
                    <a:pt x="0" y="712742"/>
                    <a:pt x="225817" y="918313"/>
                    <a:pt x="504376" y="918313"/>
                  </a:cubicBezTo>
                  <a:cubicBezTo>
                    <a:pt x="782936" y="918313"/>
                    <a:pt x="1008753" y="712742"/>
                    <a:pt x="1008753" y="459157"/>
                  </a:cubicBezTo>
                  <a:cubicBezTo>
                    <a:pt x="1008753" y="205571"/>
                    <a:pt x="782936" y="0"/>
                    <a:pt x="504376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94571" y="47992"/>
              <a:ext cx="819612" cy="78422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5381976" y="2299092"/>
            <a:ext cx="3390862" cy="6959208"/>
          </a:xfrm>
          <a:custGeom>
            <a:avLst/>
            <a:gdLst/>
            <a:ahLst/>
            <a:cxnLst/>
            <a:rect r="r" b="b" t="t" l="l"/>
            <a:pathLst>
              <a:path h="6959208" w="3390862">
                <a:moveTo>
                  <a:pt x="0" y="0"/>
                </a:moveTo>
                <a:lnTo>
                  <a:pt x="3390862" y="0"/>
                </a:lnTo>
                <a:lnTo>
                  <a:pt x="3390862" y="6959208"/>
                </a:lnTo>
                <a:lnTo>
                  <a:pt x="0" y="695920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5013602" y="1998878"/>
            <a:ext cx="4221221" cy="7601220"/>
          </a:xfrm>
          <a:custGeom>
            <a:avLst/>
            <a:gdLst/>
            <a:ahLst/>
            <a:cxnLst/>
            <a:rect r="r" b="b" t="t" l="l"/>
            <a:pathLst>
              <a:path h="7601220" w="4221221">
                <a:moveTo>
                  <a:pt x="0" y="0"/>
                </a:moveTo>
                <a:lnTo>
                  <a:pt x="4221221" y="0"/>
                </a:lnTo>
                <a:lnTo>
                  <a:pt x="4221221" y="7601220"/>
                </a:lnTo>
                <a:lnTo>
                  <a:pt x="0" y="760122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0871" t="-5278" r="-45141" b="-3573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307797" y="2299092"/>
            <a:ext cx="3343148" cy="6959208"/>
          </a:xfrm>
          <a:custGeom>
            <a:avLst/>
            <a:gdLst/>
            <a:ahLst/>
            <a:cxnLst/>
            <a:rect r="r" b="b" t="t" l="l"/>
            <a:pathLst>
              <a:path h="6959208" w="3343148">
                <a:moveTo>
                  <a:pt x="0" y="0"/>
                </a:moveTo>
                <a:lnTo>
                  <a:pt x="3343149" y="0"/>
                </a:lnTo>
                <a:lnTo>
                  <a:pt x="3343149" y="6959208"/>
                </a:lnTo>
                <a:lnTo>
                  <a:pt x="0" y="695920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710" t="0" r="-71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028700" y="1998878"/>
            <a:ext cx="4221221" cy="7601220"/>
          </a:xfrm>
          <a:custGeom>
            <a:avLst/>
            <a:gdLst/>
            <a:ahLst/>
            <a:cxnLst/>
            <a:rect r="r" b="b" t="t" l="l"/>
            <a:pathLst>
              <a:path h="7601220" w="4221221">
                <a:moveTo>
                  <a:pt x="0" y="0"/>
                </a:moveTo>
                <a:lnTo>
                  <a:pt x="4221221" y="0"/>
                </a:lnTo>
                <a:lnTo>
                  <a:pt x="4221221" y="7601220"/>
                </a:lnTo>
                <a:lnTo>
                  <a:pt x="0" y="760122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0871" t="-5278" r="-45141" b="-3573"/>
            </a:stretch>
          </a:blipFill>
        </p:spPr>
      </p:sp>
      <p:pic>
        <p:nvPicPr>
          <p:cNvPr name="Picture 20" id="20">
            <a:hlinkClick action="ppaction://media"/>
          </p:cNvPr>
          <p:cNvPicPr>
            <a:picLocks noChangeAspect="true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7"/>
          <a:srcRect l="0" t="0" r="0" b="0"/>
          <a:stretch>
            <a:fillRect/>
          </a:stretch>
        </p:blipFill>
        <p:spPr>
          <a:xfrm flipH="false" flipV="false" rot="0">
            <a:off x="9234823" y="2254902"/>
            <a:ext cx="3369203" cy="7003398"/>
          </a:xfrm>
          <a:prstGeom prst="rect">
            <a:avLst/>
          </a:prstGeom>
        </p:spPr>
      </p:pic>
      <p:sp>
        <p:nvSpPr>
          <p:cNvPr name="Freeform 21" id="21"/>
          <p:cNvSpPr/>
          <p:nvPr/>
        </p:nvSpPr>
        <p:spPr>
          <a:xfrm flipH="false" flipV="false" rot="0">
            <a:off x="8904893" y="1998878"/>
            <a:ext cx="4221221" cy="7601220"/>
          </a:xfrm>
          <a:custGeom>
            <a:avLst/>
            <a:gdLst/>
            <a:ahLst/>
            <a:cxnLst/>
            <a:rect r="r" b="b" t="t" l="l"/>
            <a:pathLst>
              <a:path h="7601220" w="4221221">
                <a:moveTo>
                  <a:pt x="0" y="0"/>
                </a:moveTo>
                <a:lnTo>
                  <a:pt x="4221221" y="0"/>
                </a:lnTo>
                <a:lnTo>
                  <a:pt x="4221221" y="7601220"/>
                </a:lnTo>
                <a:lnTo>
                  <a:pt x="0" y="760122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0871" t="-5278" r="-45141" b="-3573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13126114" y="2299092"/>
            <a:ext cx="3358005" cy="6959208"/>
          </a:xfrm>
          <a:custGeom>
            <a:avLst/>
            <a:gdLst/>
            <a:ahLst/>
            <a:cxnLst/>
            <a:rect r="r" b="b" t="t" l="l"/>
            <a:pathLst>
              <a:path h="6959208" w="3358005">
                <a:moveTo>
                  <a:pt x="0" y="0"/>
                </a:moveTo>
                <a:lnTo>
                  <a:pt x="3358005" y="0"/>
                </a:lnTo>
                <a:lnTo>
                  <a:pt x="3358005" y="6959208"/>
                </a:lnTo>
                <a:lnTo>
                  <a:pt x="0" y="6959208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12817724" y="1998878"/>
            <a:ext cx="4221221" cy="7601220"/>
          </a:xfrm>
          <a:custGeom>
            <a:avLst/>
            <a:gdLst/>
            <a:ahLst/>
            <a:cxnLst/>
            <a:rect r="r" b="b" t="t" l="l"/>
            <a:pathLst>
              <a:path h="7601220" w="4221221">
                <a:moveTo>
                  <a:pt x="0" y="0"/>
                </a:moveTo>
                <a:lnTo>
                  <a:pt x="4221221" y="0"/>
                </a:lnTo>
                <a:lnTo>
                  <a:pt x="4221221" y="7601220"/>
                </a:lnTo>
                <a:lnTo>
                  <a:pt x="0" y="760122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0871" t="-5278" r="-45141" b="-3573"/>
            </a:stretch>
          </a:blipFill>
        </p:spPr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</p:childTnLst>
        </p:cTn>
      </p:par>
    </p:tnLst>
  </p:timing>
</p:sld>
</file>

<file path=ppt/slides/slide7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3571834">
            <a:off x="13698443" y="7957939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80"/>
                </a:lnTo>
                <a:lnTo>
                  <a:pt x="0" y="29127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6116119" y="7330959"/>
            <a:ext cx="4736850" cy="4538277"/>
            <a:chOff x="0" y="0"/>
            <a:chExt cx="848364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48364" cy="812800"/>
            </a:xfrm>
            <a:custGeom>
              <a:avLst/>
              <a:gdLst/>
              <a:ahLst/>
              <a:cxnLst/>
              <a:rect r="r" b="b" t="t" l="l"/>
              <a:pathLst>
                <a:path h="812800" w="848364">
                  <a:moveTo>
                    <a:pt x="424182" y="0"/>
                  </a:moveTo>
                  <a:cubicBezTo>
                    <a:pt x="189913" y="0"/>
                    <a:pt x="0" y="181951"/>
                    <a:pt x="0" y="406400"/>
                  </a:cubicBezTo>
                  <a:cubicBezTo>
                    <a:pt x="0" y="630849"/>
                    <a:pt x="189913" y="812800"/>
                    <a:pt x="424182" y="812800"/>
                  </a:cubicBezTo>
                  <a:cubicBezTo>
                    <a:pt x="658451" y="812800"/>
                    <a:pt x="848364" y="630849"/>
                    <a:pt x="848364" y="406400"/>
                  </a:cubicBezTo>
                  <a:cubicBezTo>
                    <a:pt x="848364" y="181951"/>
                    <a:pt x="658451" y="0"/>
                    <a:pt x="424182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9534" y="38100"/>
              <a:ext cx="689296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5488152" y="8249808"/>
            <a:ext cx="4316242" cy="3929269"/>
            <a:chOff x="0" y="0"/>
            <a:chExt cx="1008753" cy="91831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08753" cy="918313"/>
            </a:xfrm>
            <a:custGeom>
              <a:avLst/>
              <a:gdLst/>
              <a:ahLst/>
              <a:cxnLst/>
              <a:rect r="r" b="b" t="t" l="l"/>
              <a:pathLst>
                <a:path h="918313" w="1008753">
                  <a:moveTo>
                    <a:pt x="504376" y="0"/>
                  </a:moveTo>
                  <a:cubicBezTo>
                    <a:pt x="225817" y="0"/>
                    <a:pt x="0" y="205571"/>
                    <a:pt x="0" y="459157"/>
                  </a:cubicBezTo>
                  <a:cubicBezTo>
                    <a:pt x="0" y="712742"/>
                    <a:pt x="225817" y="918313"/>
                    <a:pt x="504376" y="918313"/>
                  </a:cubicBezTo>
                  <a:cubicBezTo>
                    <a:pt x="782936" y="918313"/>
                    <a:pt x="1008753" y="712742"/>
                    <a:pt x="1008753" y="459157"/>
                  </a:cubicBezTo>
                  <a:cubicBezTo>
                    <a:pt x="1008753" y="205571"/>
                    <a:pt x="782936" y="0"/>
                    <a:pt x="504376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94571" y="47992"/>
              <a:ext cx="819612" cy="78422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pic>
        <p:nvPicPr>
          <p:cNvPr name="Picture 16" id="16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7456230" y="2233145"/>
            <a:ext cx="3375540" cy="7016572"/>
          </a:xfrm>
          <a:prstGeom prst="rect">
            <a:avLst/>
          </a:prstGeom>
        </p:spPr>
      </p:pic>
      <p:sp>
        <p:nvSpPr>
          <p:cNvPr name="Freeform 17" id="17"/>
          <p:cNvSpPr/>
          <p:nvPr/>
        </p:nvSpPr>
        <p:spPr>
          <a:xfrm flipH="false" flipV="false" rot="0">
            <a:off x="7080195" y="1940822"/>
            <a:ext cx="4221221" cy="7601220"/>
          </a:xfrm>
          <a:custGeom>
            <a:avLst/>
            <a:gdLst/>
            <a:ahLst/>
            <a:cxnLst/>
            <a:rect r="r" b="b" t="t" l="l"/>
            <a:pathLst>
              <a:path h="7601220" w="4221221">
                <a:moveTo>
                  <a:pt x="0" y="0"/>
                </a:moveTo>
                <a:lnTo>
                  <a:pt x="4221221" y="0"/>
                </a:lnTo>
                <a:lnTo>
                  <a:pt x="4221221" y="7601219"/>
                </a:lnTo>
                <a:lnTo>
                  <a:pt x="0" y="760121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50871" t="-5278" r="-45141" b="-3573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3400126" y="2241728"/>
            <a:ext cx="3384794" cy="6937430"/>
          </a:xfrm>
          <a:custGeom>
            <a:avLst/>
            <a:gdLst/>
            <a:ahLst/>
            <a:cxnLst/>
            <a:rect r="r" b="b" t="t" l="l"/>
            <a:pathLst>
              <a:path h="6937430" w="3384794">
                <a:moveTo>
                  <a:pt x="0" y="0"/>
                </a:moveTo>
                <a:lnTo>
                  <a:pt x="3384794" y="0"/>
                </a:lnTo>
                <a:lnTo>
                  <a:pt x="3384794" y="6937430"/>
                </a:lnTo>
                <a:lnTo>
                  <a:pt x="0" y="693743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3095293" y="1940822"/>
            <a:ext cx="4221221" cy="7601220"/>
          </a:xfrm>
          <a:custGeom>
            <a:avLst/>
            <a:gdLst/>
            <a:ahLst/>
            <a:cxnLst/>
            <a:rect r="r" b="b" t="t" l="l"/>
            <a:pathLst>
              <a:path h="7601220" w="4221221">
                <a:moveTo>
                  <a:pt x="0" y="0"/>
                </a:moveTo>
                <a:lnTo>
                  <a:pt x="4221221" y="0"/>
                </a:lnTo>
                <a:lnTo>
                  <a:pt x="4221221" y="7601219"/>
                </a:lnTo>
                <a:lnTo>
                  <a:pt x="0" y="760121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50871" t="-5278" r="-45141" b="-3573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11301416" y="2251051"/>
            <a:ext cx="3397981" cy="6928107"/>
          </a:xfrm>
          <a:custGeom>
            <a:avLst/>
            <a:gdLst/>
            <a:ahLst/>
            <a:cxnLst/>
            <a:rect r="r" b="b" t="t" l="l"/>
            <a:pathLst>
              <a:path h="6928107" w="3397981">
                <a:moveTo>
                  <a:pt x="0" y="0"/>
                </a:moveTo>
                <a:lnTo>
                  <a:pt x="3397982" y="0"/>
                </a:lnTo>
                <a:lnTo>
                  <a:pt x="3397982" y="6928107"/>
                </a:lnTo>
                <a:lnTo>
                  <a:pt x="0" y="692810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10971486" y="1940822"/>
            <a:ext cx="4221221" cy="7601220"/>
          </a:xfrm>
          <a:custGeom>
            <a:avLst/>
            <a:gdLst/>
            <a:ahLst/>
            <a:cxnLst/>
            <a:rect r="r" b="b" t="t" l="l"/>
            <a:pathLst>
              <a:path h="7601220" w="4221221">
                <a:moveTo>
                  <a:pt x="0" y="0"/>
                </a:moveTo>
                <a:lnTo>
                  <a:pt x="4221221" y="0"/>
                </a:lnTo>
                <a:lnTo>
                  <a:pt x="4221221" y="7601219"/>
                </a:lnTo>
                <a:lnTo>
                  <a:pt x="0" y="760121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50871" t="-5278" r="-45141" b="-3573"/>
            </a:stretch>
          </a:blipFill>
        </p:spPr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</p:childTnLst>
        </p:cTn>
      </p:par>
    </p:tnLst>
  </p:timing>
</p:sld>
</file>

<file path=ppt/slides/slide7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3571834">
            <a:off x="13698443" y="7957939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80"/>
                </a:lnTo>
                <a:lnTo>
                  <a:pt x="0" y="29127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6116119" y="7330959"/>
            <a:ext cx="4736850" cy="4538277"/>
            <a:chOff x="0" y="0"/>
            <a:chExt cx="848364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48364" cy="812800"/>
            </a:xfrm>
            <a:custGeom>
              <a:avLst/>
              <a:gdLst/>
              <a:ahLst/>
              <a:cxnLst/>
              <a:rect r="r" b="b" t="t" l="l"/>
              <a:pathLst>
                <a:path h="812800" w="848364">
                  <a:moveTo>
                    <a:pt x="424182" y="0"/>
                  </a:moveTo>
                  <a:cubicBezTo>
                    <a:pt x="189913" y="0"/>
                    <a:pt x="0" y="181951"/>
                    <a:pt x="0" y="406400"/>
                  </a:cubicBezTo>
                  <a:cubicBezTo>
                    <a:pt x="0" y="630849"/>
                    <a:pt x="189913" y="812800"/>
                    <a:pt x="424182" y="812800"/>
                  </a:cubicBezTo>
                  <a:cubicBezTo>
                    <a:pt x="658451" y="812800"/>
                    <a:pt x="848364" y="630849"/>
                    <a:pt x="848364" y="406400"/>
                  </a:cubicBezTo>
                  <a:cubicBezTo>
                    <a:pt x="848364" y="181951"/>
                    <a:pt x="658451" y="0"/>
                    <a:pt x="424182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9534" y="38100"/>
              <a:ext cx="689296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5488152" y="8249808"/>
            <a:ext cx="4316242" cy="3929269"/>
            <a:chOff x="0" y="0"/>
            <a:chExt cx="1008753" cy="91831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08753" cy="918313"/>
            </a:xfrm>
            <a:custGeom>
              <a:avLst/>
              <a:gdLst/>
              <a:ahLst/>
              <a:cxnLst/>
              <a:rect r="r" b="b" t="t" l="l"/>
              <a:pathLst>
                <a:path h="918313" w="1008753">
                  <a:moveTo>
                    <a:pt x="504376" y="0"/>
                  </a:moveTo>
                  <a:cubicBezTo>
                    <a:pt x="225817" y="0"/>
                    <a:pt x="0" y="205571"/>
                    <a:pt x="0" y="459157"/>
                  </a:cubicBezTo>
                  <a:cubicBezTo>
                    <a:pt x="0" y="712742"/>
                    <a:pt x="225817" y="918313"/>
                    <a:pt x="504376" y="918313"/>
                  </a:cubicBezTo>
                  <a:cubicBezTo>
                    <a:pt x="782936" y="918313"/>
                    <a:pt x="1008753" y="712742"/>
                    <a:pt x="1008753" y="459157"/>
                  </a:cubicBezTo>
                  <a:cubicBezTo>
                    <a:pt x="1008753" y="205571"/>
                    <a:pt x="782936" y="0"/>
                    <a:pt x="504376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94571" y="47992"/>
              <a:ext cx="819612" cy="78422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pic>
        <p:nvPicPr>
          <p:cNvPr name="Picture 16" id="16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7450188" y="2220586"/>
            <a:ext cx="3387624" cy="7041691"/>
          </a:xfrm>
          <a:prstGeom prst="rect">
            <a:avLst/>
          </a:prstGeom>
        </p:spPr>
      </p:pic>
      <p:sp>
        <p:nvSpPr>
          <p:cNvPr name="Freeform 17" id="17"/>
          <p:cNvSpPr/>
          <p:nvPr/>
        </p:nvSpPr>
        <p:spPr>
          <a:xfrm flipH="false" flipV="false" rot="0">
            <a:off x="7080195" y="1940822"/>
            <a:ext cx="4221221" cy="7601220"/>
          </a:xfrm>
          <a:custGeom>
            <a:avLst/>
            <a:gdLst/>
            <a:ahLst/>
            <a:cxnLst/>
            <a:rect r="r" b="b" t="t" l="l"/>
            <a:pathLst>
              <a:path h="7601220" w="4221221">
                <a:moveTo>
                  <a:pt x="0" y="0"/>
                </a:moveTo>
                <a:lnTo>
                  <a:pt x="4221221" y="0"/>
                </a:lnTo>
                <a:lnTo>
                  <a:pt x="4221221" y="7601219"/>
                </a:lnTo>
                <a:lnTo>
                  <a:pt x="0" y="760121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50871" t="-5278" r="-45141" b="-3573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3380883" y="2216609"/>
            <a:ext cx="3404037" cy="6993965"/>
          </a:xfrm>
          <a:custGeom>
            <a:avLst/>
            <a:gdLst/>
            <a:ahLst/>
            <a:cxnLst/>
            <a:rect r="r" b="b" t="t" l="l"/>
            <a:pathLst>
              <a:path h="6993965" w="3404037">
                <a:moveTo>
                  <a:pt x="0" y="0"/>
                </a:moveTo>
                <a:lnTo>
                  <a:pt x="3404037" y="0"/>
                </a:lnTo>
                <a:lnTo>
                  <a:pt x="3404037" y="6993964"/>
                </a:lnTo>
                <a:lnTo>
                  <a:pt x="0" y="699396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401" t="0" r="-401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3095293" y="1940822"/>
            <a:ext cx="4221221" cy="7601220"/>
          </a:xfrm>
          <a:custGeom>
            <a:avLst/>
            <a:gdLst/>
            <a:ahLst/>
            <a:cxnLst/>
            <a:rect r="r" b="b" t="t" l="l"/>
            <a:pathLst>
              <a:path h="7601220" w="4221221">
                <a:moveTo>
                  <a:pt x="0" y="0"/>
                </a:moveTo>
                <a:lnTo>
                  <a:pt x="4221221" y="0"/>
                </a:lnTo>
                <a:lnTo>
                  <a:pt x="4221221" y="7601219"/>
                </a:lnTo>
                <a:lnTo>
                  <a:pt x="0" y="760121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50871" t="-5278" r="-45141" b="-3573"/>
            </a:stretch>
          </a:blipFill>
        </p:spPr>
      </p:sp>
      <p:pic>
        <p:nvPicPr>
          <p:cNvPr name="Picture 20" id="20">
            <a:hlinkClick action="ppaction://media"/>
          </p:cNvPr>
          <p:cNvPicPr>
            <a:picLocks noChangeAspect="true"/>
          </p:cNvPicPr>
          <p:nvPr>
            <a:videoFile r:link="rId10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9"/>
          <a:srcRect l="0" t="0" r="0" b="0"/>
          <a:stretch>
            <a:fillRect/>
          </a:stretch>
        </p:blipFill>
        <p:spPr>
          <a:xfrm flipH="false" flipV="false" rot="0">
            <a:off x="11282072" y="2216609"/>
            <a:ext cx="3364664" cy="6993965"/>
          </a:xfrm>
          <a:prstGeom prst="rect">
            <a:avLst/>
          </a:prstGeom>
        </p:spPr>
      </p:pic>
      <p:sp>
        <p:nvSpPr>
          <p:cNvPr name="Freeform 21" id="21"/>
          <p:cNvSpPr/>
          <p:nvPr/>
        </p:nvSpPr>
        <p:spPr>
          <a:xfrm flipH="false" flipV="false" rot="0">
            <a:off x="10971486" y="1940822"/>
            <a:ext cx="4221221" cy="7601220"/>
          </a:xfrm>
          <a:custGeom>
            <a:avLst/>
            <a:gdLst/>
            <a:ahLst/>
            <a:cxnLst/>
            <a:rect r="r" b="b" t="t" l="l"/>
            <a:pathLst>
              <a:path h="7601220" w="4221221">
                <a:moveTo>
                  <a:pt x="0" y="0"/>
                </a:moveTo>
                <a:lnTo>
                  <a:pt x="4221221" y="0"/>
                </a:lnTo>
                <a:lnTo>
                  <a:pt x="4221221" y="7601219"/>
                </a:lnTo>
                <a:lnTo>
                  <a:pt x="0" y="760121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50871" t="-5278" r="-45141" b="-3573"/>
            </a:stretch>
          </a:blipFill>
        </p:spPr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</p:childTnLst>
        </p:cTn>
      </p:par>
    </p:tnLst>
  </p:timing>
</p:sld>
</file>

<file path=ppt/slides/slide7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3571834">
            <a:off x="13698443" y="7957939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80"/>
                </a:lnTo>
                <a:lnTo>
                  <a:pt x="0" y="29127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6116119" y="7330959"/>
            <a:ext cx="4736850" cy="4538277"/>
            <a:chOff x="0" y="0"/>
            <a:chExt cx="848364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48364" cy="812800"/>
            </a:xfrm>
            <a:custGeom>
              <a:avLst/>
              <a:gdLst/>
              <a:ahLst/>
              <a:cxnLst/>
              <a:rect r="r" b="b" t="t" l="l"/>
              <a:pathLst>
                <a:path h="812800" w="848364">
                  <a:moveTo>
                    <a:pt x="424182" y="0"/>
                  </a:moveTo>
                  <a:cubicBezTo>
                    <a:pt x="189913" y="0"/>
                    <a:pt x="0" y="181951"/>
                    <a:pt x="0" y="406400"/>
                  </a:cubicBezTo>
                  <a:cubicBezTo>
                    <a:pt x="0" y="630849"/>
                    <a:pt x="189913" y="812800"/>
                    <a:pt x="424182" y="812800"/>
                  </a:cubicBezTo>
                  <a:cubicBezTo>
                    <a:pt x="658451" y="812800"/>
                    <a:pt x="848364" y="630849"/>
                    <a:pt x="848364" y="406400"/>
                  </a:cubicBezTo>
                  <a:cubicBezTo>
                    <a:pt x="848364" y="181951"/>
                    <a:pt x="658451" y="0"/>
                    <a:pt x="424182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9534" y="38100"/>
              <a:ext cx="689296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5488152" y="8249808"/>
            <a:ext cx="4316242" cy="3929269"/>
            <a:chOff x="0" y="0"/>
            <a:chExt cx="1008753" cy="91831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08753" cy="918313"/>
            </a:xfrm>
            <a:custGeom>
              <a:avLst/>
              <a:gdLst/>
              <a:ahLst/>
              <a:cxnLst/>
              <a:rect r="r" b="b" t="t" l="l"/>
              <a:pathLst>
                <a:path h="918313" w="1008753">
                  <a:moveTo>
                    <a:pt x="504376" y="0"/>
                  </a:moveTo>
                  <a:cubicBezTo>
                    <a:pt x="225817" y="0"/>
                    <a:pt x="0" y="205571"/>
                    <a:pt x="0" y="459157"/>
                  </a:cubicBezTo>
                  <a:cubicBezTo>
                    <a:pt x="0" y="712742"/>
                    <a:pt x="225817" y="918313"/>
                    <a:pt x="504376" y="918313"/>
                  </a:cubicBezTo>
                  <a:cubicBezTo>
                    <a:pt x="782936" y="918313"/>
                    <a:pt x="1008753" y="712742"/>
                    <a:pt x="1008753" y="459157"/>
                  </a:cubicBezTo>
                  <a:cubicBezTo>
                    <a:pt x="1008753" y="205571"/>
                    <a:pt x="782936" y="0"/>
                    <a:pt x="504376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94571" y="47992"/>
              <a:ext cx="819612" cy="78422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pic>
        <p:nvPicPr>
          <p:cNvPr name="Picture 16" id="16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0" t="2004" r="0" b="2004"/>
          <a:stretch>
            <a:fillRect/>
          </a:stretch>
        </p:blipFill>
        <p:spPr>
          <a:xfrm flipH="false" flipV="false" rot="0">
            <a:off x="7407510" y="2244516"/>
            <a:ext cx="3472980" cy="6929761"/>
          </a:xfrm>
          <a:prstGeom prst="rect">
            <a:avLst/>
          </a:prstGeom>
        </p:spPr>
      </p:pic>
      <p:sp>
        <p:nvSpPr>
          <p:cNvPr name="Freeform 17" id="17"/>
          <p:cNvSpPr/>
          <p:nvPr/>
        </p:nvSpPr>
        <p:spPr>
          <a:xfrm flipH="false" flipV="false" rot="0">
            <a:off x="7080195" y="1940822"/>
            <a:ext cx="4221221" cy="7601220"/>
          </a:xfrm>
          <a:custGeom>
            <a:avLst/>
            <a:gdLst/>
            <a:ahLst/>
            <a:cxnLst/>
            <a:rect r="r" b="b" t="t" l="l"/>
            <a:pathLst>
              <a:path h="7601220" w="4221221">
                <a:moveTo>
                  <a:pt x="0" y="0"/>
                </a:moveTo>
                <a:lnTo>
                  <a:pt x="4221221" y="0"/>
                </a:lnTo>
                <a:lnTo>
                  <a:pt x="4221221" y="7601219"/>
                </a:lnTo>
                <a:lnTo>
                  <a:pt x="0" y="760121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50871" t="-5278" r="-45141" b="-3573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3399531" y="2244516"/>
            <a:ext cx="3385389" cy="6929761"/>
          </a:xfrm>
          <a:custGeom>
            <a:avLst/>
            <a:gdLst/>
            <a:ahLst/>
            <a:cxnLst/>
            <a:rect r="r" b="b" t="t" l="l"/>
            <a:pathLst>
              <a:path h="6929761" w="3385389">
                <a:moveTo>
                  <a:pt x="0" y="0"/>
                </a:moveTo>
                <a:lnTo>
                  <a:pt x="3385389" y="0"/>
                </a:lnTo>
                <a:lnTo>
                  <a:pt x="3385389" y="6929762"/>
                </a:lnTo>
                <a:lnTo>
                  <a:pt x="0" y="692976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3095293" y="1940822"/>
            <a:ext cx="4221221" cy="7601220"/>
          </a:xfrm>
          <a:custGeom>
            <a:avLst/>
            <a:gdLst/>
            <a:ahLst/>
            <a:cxnLst/>
            <a:rect r="r" b="b" t="t" l="l"/>
            <a:pathLst>
              <a:path h="7601220" w="4221221">
                <a:moveTo>
                  <a:pt x="0" y="0"/>
                </a:moveTo>
                <a:lnTo>
                  <a:pt x="4221221" y="0"/>
                </a:lnTo>
                <a:lnTo>
                  <a:pt x="4221221" y="7601219"/>
                </a:lnTo>
                <a:lnTo>
                  <a:pt x="0" y="760121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50871" t="-5278" r="-45141" b="-3573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11296766" y="2233920"/>
            <a:ext cx="3379655" cy="7024380"/>
          </a:xfrm>
          <a:custGeom>
            <a:avLst/>
            <a:gdLst/>
            <a:ahLst/>
            <a:cxnLst/>
            <a:rect r="r" b="b" t="t" l="l"/>
            <a:pathLst>
              <a:path h="7024380" w="3379655">
                <a:moveTo>
                  <a:pt x="0" y="0"/>
                </a:moveTo>
                <a:lnTo>
                  <a:pt x="3379654" y="0"/>
                </a:lnTo>
                <a:lnTo>
                  <a:pt x="3379654" y="7024380"/>
                </a:lnTo>
                <a:lnTo>
                  <a:pt x="0" y="702438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10971486" y="1940822"/>
            <a:ext cx="4221221" cy="7601220"/>
          </a:xfrm>
          <a:custGeom>
            <a:avLst/>
            <a:gdLst/>
            <a:ahLst/>
            <a:cxnLst/>
            <a:rect r="r" b="b" t="t" l="l"/>
            <a:pathLst>
              <a:path h="7601220" w="4221221">
                <a:moveTo>
                  <a:pt x="0" y="0"/>
                </a:moveTo>
                <a:lnTo>
                  <a:pt x="4221221" y="0"/>
                </a:lnTo>
                <a:lnTo>
                  <a:pt x="4221221" y="7601219"/>
                </a:lnTo>
                <a:lnTo>
                  <a:pt x="0" y="760121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50871" t="-5278" r="-45141" b="-3573"/>
            </a:stretch>
          </a:blipFill>
        </p:spPr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</p:childTnLst>
        </p:cTn>
      </p:par>
    </p:tnLst>
  </p:timing>
</p:sld>
</file>

<file path=ppt/slides/slide7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3571834">
            <a:off x="13698443" y="7957939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80"/>
                </a:lnTo>
                <a:lnTo>
                  <a:pt x="0" y="29127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6116119" y="7330959"/>
            <a:ext cx="4736850" cy="4538277"/>
            <a:chOff x="0" y="0"/>
            <a:chExt cx="848364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48364" cy="812800"/>
            </a:xfrm>
            <a:custGeom>
              <a:avLst/>
              <a:gdLst/>
              <a:ahLst/>
              <a:cxnLst/>
              <a:rect r="r" b="b" t="t" l="l"/>
              <a:pathLst>
                <a:path h="812800" w="848364">
                  <a:moveTo>
                    <a:pt x="424182" y="0"/>
                  </a:moveTo>
                  <a:cubicBezTo>
                    <a:pt x="189913" y="0"/>
                    <a:pt x="0" y="181951"/>
                    <a:pt x="0" y="406400"/>
                  </a:cubicBezTo>
                  <a:cubicBezTo>
                    <a:pt x="0" y="630849"/>
                    <a:pt x="189913" y="812800"/>
                    <a:pt x="424182" y="812800"/>
                  </a:cubicBezTo>
                  <a:cubicBezTo>
                    <a:pt x="658451" y="812800"/>
                    <a:pt x="848364" y="630849"/>
                    <a:pt x="848364" y="406400"/>
                  </a:cubicBezTo>
                  <a:cubicBezTo>
                    <a:pt x="848364" y="181951"/>
                    <a:pt x="658451" y="0"/>
                    <a:pt x="424182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9534" y="38100"/>
              <a:ext cx="689296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5488152" y="8249808"/>
            <a:ext cx="4316242" cy="3929269"/>
            <a:chOff x="0" y="0"/>
            <a:chExt cx="1008753" cy="91831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08753" cy="918313"/>
            </a:xfrm>
            <a:custGeom>
              <a:avLst/>
              <a:gdLst/>
              <a:ahLst/>
              <a:cxnLst/>
              <a:rect r="r" b="b" t="t" l="l"/>
              <a:pathLst>
                <a:path h="918313" w="1008753">
                  <a:moveTo>
                    <a:pt x="504376" y="0"/>
                  </a:moveTo>
                  <a:cubicBezTo>
                    <a:pt x="225817" y="0"/>
                    <a:pt x="0" y="205571"/>
                    <a:pt x="0" y="459157"/>
                  </a:cubicBezTo>
                  <a:cubicBezTo>
                    <a:pt x="0" y="712742"/>
                    <a:pt x="225817" y="918313"/>
                    <a:pt x="504376" y="918313"/>
                  </a:cubicBezTo>
                  <a:cubicBezTo>
                    <a:pt x="782936" y="918313"/>
                    <a:pt x="1008753" y="712742"/>
                    <a:pt x="1008753" y="459157"/>
                  </a:cubicBezTo>
                  <a:cubicBezTo>
                    <a:pt x="1008753" y="205571"/>
                    <a:pt x="782936" y="0"/>
                    <a:pt x="504376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94571" y="47992"/>
              <a:ext cx="819612" cy="78422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7085671" y="1648423"/>
            <a:ext cx="3836786" cy="8103963"/>
          </a:xfrm>
          <a:custGeom>
            <a:avLst/>
            <a:gdLst/>
            <a:ahLst/>
            <a:cxnLst/>
            <a:rect r="r" b="b" t="t" l="l"/>
            <a:pathLst>
              <a:path h="8103963" w="3836786">
                <a:moveTo>
                  <a:pt x="0" y="0"/>
                </a:moveTo>
                <a:lnTo>
                  <a:pt x="3836785" y="0"/>
                </a:lnTo>
                <a:lnTo>
                  <a:pt x="3836785" y="8103963"/>
                </a:lnTo>
                <a:lnTo>
                  <a:pt x="0" y="8103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037" t="0" r="-1037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6728476" y="1371666"/>
            <a:ext cx="4831048" cy="8699346"/>
          </a:xfrm>
          <a:custGeom>
            <a:avLst/>
            <a:gdLst/>
            <a:ahLst/>
            <a:cxnLst/>
            <a:rect r="r" b="b" t="t" l="l"/>
            <a:pathLst>
              <a:path h="8699346" w="4831048">
                <a:moveTo>
                  <a:pt x="0" y="0"/>
                </a:moveTo>
                <a:lnTo>
                  <a:pt x="4831048" y="0"/>
                </a:lnTo>
                <a:lnTo>
                  <a:pt x="4831048" y="8699346"/>
                </a:lnTo>
                <a:lnTo>
                  <a:pt x="0" y="869934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0871" t="-5278" r="-45141" b="-3573"/>
            </a:stretch>
          </a:blipFill>
        </p:spPr>
      </p:sp>
    </p:spTree>
  </p:cSld>
  <p:clrMapOvr>
    <a:masterClrMapping/>
  </p:clrMapOvr>
</p:sld>
</file>

<file path=ppt/slides/slide7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5400000">
            <a:off x="14862815" y="-1964849"/>
            <a:ext cx="6509766" cy="5683026"/>
            <a:chOff x="0" y="0"/>
            <a:chExt cx="8679688" cy="7577368"/>
          </a:xfrm>
        </p:grpSpPr>
        <p:grpSp>
          <p:nvGrpSpPr>
            <p:cNvPr name="Group 3" id="3"/>
            <p:cNvGrpSpPr/>
            <p:nvPr/>
          </p:nvGrpSpPr>
          <p:grpSpPr>
            <a:xfrm rot="0">
              <a:off x="3986091" y="0"/>
              <a:ext cx="4693596" cy="4693596"/>
              <a:chOff x="0" y="0"/>
              <a:chExt cx="812800" cy="812800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  <a:spcBef>
                    <a:spcPct val="0"/>
                  </a:spcBef>
                </a:pPr>
              </a:p>
            </p:txBody>
          </p:sp>
        </p:grpSp>
        <p:grpSp>
          <p:nvGrpSpPr>
            <p:cNvPr name="Group 6" id="6"/>
            <p:cNvGrpSpPr/>
            <p:nvPr/>
          </p:nvGrpSpPr>
          <p:grpSpPr>
            <a:xfrm rot="0">
              <a:off x="0" y="2883771"/>
              <a:ext cx="4693596" cy="4693596"/>
              <a:chOff x="0" y="0"/>
              <a:chExt cx="812800" cy="812800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2855692" y="2346798"/>
              <a:ext cx="4693596" cy="4693596"/>
              <a:chOff x="0" y="0"/>
              <a:chExt cx="812800" cy="812800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</p:grpSp>
      <p:grpSp>
        <p:nvGrpSpPr>
          <p:cNvPr name="Group 12" id="12"/>
          <p:cNvGrpSpPr/>
          <p:nvPr/>
        </p:nvGrpSpPr>
        <p:grpSpPr>
          <a:xfrm rot="-451405">
            <a:off x="14004417" y="7308040"/>
            <a:ext cx="6509766" cy="5683026"/>
            <a:chOff x="0" y="0"/>
            <a:chExt cx="8679688" cy="7577368"/>
          </a:xfrm>
        </p:grpSpPr>
        <p:grpSp>
          <p:nvGrpSpPr>
            <p:cNvPr name="Group 13" id="13"/>
            <p:cNvGrpSpPr/>
            <p:nvPr/>
          </p:nvGrpSpPr>
          <p:grpSpPr>
            <a:xfrm rot="0">
              <a:off x="3986091" y="0"/>
              <a:ext cx="4693596" cy="4693596"/>
              <a:chOff x="0" y="0"/>
              <a:chExt cx="812800" cy="812800"/>
            </a:xfrm>
          </p:grpSpPr>
          <p:sp>
            <p:nvSpPr>
              <p:cNvPr name="Freeform 14" id="14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5" id="15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  <a:spcBef>
                    <a:spcPct val="0"/>
                  </a:spcBef>
                </a:pPr>
              </a:p>
            </p:txBody>
          </p:sp>
        </p:grpSp>
        <p:grpSp>
          <p:nvGrpSpPr>
            <p:cNvPr name="Group 16" id="16"/>
            <p:cNvGrpSpPr/>
            <p:nvPr/>
          </p:nvGrpSpPr>
          <p:grpSpPr>
            <a:xfrm rot="0">
              <a:off x="0" y="2883771"/>
              <a:ext cx="4693596" cy="4693596"/>
              <a:chOff x="0" y="0"/>
              <a:chExt cx="812800" cy="812800"/>
            </a:xfrm>
          </p:grpSpPr>
          <p:sp>
            <p:nvSpPr>
              <p:cNvPr name="Freeform 17" id="1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8" id="18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  <p:grpSp>
          <p:nvGrpSpPr>
            <p:cNvPr name="Group 19" id="19"/>
            <p:cNvGrpSpPr/>
            <p:nvPr/>
          </p:nvGrpSpPr>
          <p:grpSpPr>
            <a:xfrm rot="0">
              <a:off x="2855692" y="2346798"/>
              <a:ext cx="4693596" cy="4693596"/>
              <a:chOff x="0" y="0"/>
              <a:chExt cx="812800" cy="812800"/>
            </a:xfrm>
          </p:grpSpPr>
          <p:sp>
            <p:nvSpPr>
              <p:cNvPr name="Freeform 20" id="2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21" id="21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</p:grpSp>
      <p:sp>
        <p:nvSpPr>
          <p:cNvPr name="AutoShape 22" id="22"/>
          <p:cNvSpPr/>
          <p:nvPr/>
        </p:nvSpPr>
        <p:spPr>
          <a:xfrm flipV="true">
            <a:off x="3492951" y="5229225"/>
            <a:ext cx="4169357" cy="19050"/>
          </a:xfrm>
          <a:prstGeom prst="line">
            <a:avLst/>
          </a:prstGeom>
          <a:ln cap="flat" w="171450">
            <a:solidFill>
              <a:srgbClr val="6A380F"/>
            </a:solidFill>
            <a:prstDash val="solid"/>
            <a:headEnd type="diamond" len="lg" w="lg"/>
            <a:tailEnd type="diamond" len="lg" w="lg"/>
          </a:ln>
        </p:spPr>
      </p:sp>
      <p:sp>
        <p:nvSpPr>
          <p:cNvPr name="AutoShape 23" id="23"/>
          <p:cNvSpPr/>
          <p:nvPr/>
        </p:nvSpPr>
        <p:spPr>
          <a:xfrm>
            <a:off x="7662308" y="5248275"/>
            <a:ext cx="2919008" cy="0"/>
          </a:xfrm>
          <a:prstGeom prst="line">
            <a:avLst/>
          </a:prstGeom>
          <a:ln cap="flat" w="171450">
            <a:solidFill>
              <a:srgbClr val="6A380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4" id="24"/>
          <p:cNvSpPr/>
          <p:nvPr/>
        </p:nvSpPr>
        <p:spPr>
          <a:xfrm>
            <a:off x="10581316" y="5229225"/>
            <a:ext cx="4214125" cy="0"/>
          </a:xfrm>
          <a:prstGeom prst="line">
            <a:avLst/>
          </a:prstGeom>
          <a:ln cap="flat" w="171450">
            <a:solidFill>
              <a:srgbClr val="6A380F"/>
            </a:solidFill>
            <a:prstDash val="solid"/>
            <a:headEnd type="diamond" len="lg" w="lg"/>
            <a:tailEnd type="diamond" len="lg" w="lg"/>
          </a:ln>
        </p:spPr>
      </p:sp>
      <p:grpSp>
        <p:nvGrpSpPr>
          <p:cNvPr name="Group 25" id="25"/>
          <p:cNvGrpSpPr/>
          <p:nvPr/>
        </p:nvGrpSpPr>
        <p:grpSpPr>
          <a:xfrm rot="0">
            <a:off x="3147420" y="3159336"/>
            <a:ext cx="1394275" cy="1394275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3422" r="0" b="-3422"/>
              </a:stretch>
            </a:blipFill>
          </p:spPr>
        </p:sp>
      </p:grpSp>
      <p:grpSp>
        <p:nvGrpSpPr>
          <p:cNvPr name="Group 27" id="27"/>
          <p:cNvGrpSpPr/>
          <p:nvPr/>
        </p:nvGrpSpPr>
        <p:grpSpPr>
          <a:xfrm rot="0">
            <a:off x="6546450" y="3159336"/>
            <a:ext cx="1394275" cy="1394275"/>
            <a:chOff x="0" y="0"/>
            <a:chExt cx="812800" cy="8128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grpSp>
        <p:nvGrpSpPr>
          <p:cNvPr name="Group 29" id="29"/>
          <p:cNvGrpSpPr/>
          <p:nvPr/>
        </p:nvGrpSpPr>
        <p:grpSpPr>
          <a:xfrm rot="0">
            <a:off x="1630111" y="4657805"/>
            <a:ext cx="1394275" cy="1394275"/>
            <a:chOff x="0" y="0"/>
            <a:chExt cx="812800" cy="812800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31" id="31"/>
          <p:cNvGrpSpPr/>
          <p:nvPr/>
        </p:nvGrpSpPr>
        <p:grpSpPr>
          <a:xfrm rot="0">
            <a:off x="10192866" y="3159336"/>
            <a:ext cx="1394275" cy="1394275"/>
            <a:chOff x="0" y="0"/>
            <a:chExt cx="812800" cy="812800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0" r="0" b="0"/>
              </a:stretch>
            </a:blipFill>
          </p:spPr>
        </p:sp>
      </p:grpSp>
      <p:grpSp>
        <p:nvGrpSpPr>
          <p:cNvPr name="Group 33" id="33"/>
          <p:cNvGrpSpPr/>
          <p:nvPr/>
        </p:nvGrpSpPr>
        <p:grpSpPr>
          <a:xfrm rot="0">
            <a:off x="13835041" y="3159336"/>
            <a:ext cx="1394275" cy="1394275"/>
            <a:chOff x="0" y="0"/>
            <a:chExt cx="812800" cy="812800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grpSp>
        <p:nvGrpSpPr>
          <p:cNvPr name="Group 35" id="35"/>
          <p:cNvGrpSpPr/>
          <p:nvPr/>
        </p:nvGrpSpPr>
        <p:grpSpPr>
          <a:xfrm rot="0">
            <a:off x="13827781" y="5802085"/>
            <a:ext cx="1394275" cy="1394275"/>
            <a:chOff x="0" y="0"/>
            <a:chExt cx="812800" cy="812800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7"/>
              <a:stretch>
                <a:fillRect l="0" t="-3388" r="-7240" b="-3388"/>
              </a:stretch>
            </a:blipFill>
          </p:spPr>
        </p:sp>
      </p:grpSp>
      <p:sp>
        <p:nvSpPr>
          <p:cNvPr name="AutoShape 37" id="37"/>
          <p:cNvSpPr/>
          <p:nvPr/>
        </p:nvSpPr>
        <p:spPr>
          <a:xfrm flipV="true">
            <a:off x="7243980" y="9248775"/>
            <a:ext cx="4169357" cy="19050"/>
          </a:xfrm>
          <a:prstGeom prst="line">
            <a:avLst/>
          </a:prstGeom>
          <a:ln cap="flat" w="171450">
            <a:solidFill>
              <a:srgbClr val="6A380F"/>
            </a:solidFill>
            <a:prstDash val="solid"/>
            <a:headEnd type="diamond" len="lg" w="lg"/>
            <a:tailEnd type="diamond" len="lg" w="lg"/>
          </a:ln>
        </p:spPr>
      </p:sp>
      <p:grpSp>
        <p:nvGrpSpPr>
          <p:cNvPr name="Group 38" id="38"/>
          <p:cNvGrpSpPr/>
          <p:nvPr/>
        </p:nvGrpSpPr>
        <p:grpSpPr>
          <a:xfrm rot="0">
            <a:off x="5651449" y="8538025"/>
            <a:ext cx="1394275" cy="1394275"/>
            <a:chOff x="0" y="0"/>
            <a:chExt cx="812800" cy="8128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8"/>
              <a:stretch>
                <a:fillRect l="0" t="0" r="0" b="0"/>
              </a:stretch>
            </a:blipFill>
          </p:spPr>
        </p:sp>
      </p:grpSp>
      <p:grpSp>
        <p:nvGrpSpPr>
          <p:cNvPr name="Group 40" id="40"/>
          <p:cNvGrpSpPr/>
          <p:nvPr/>
        </p:nvGrpSpPr>
        <p:grpSpPr>
          <a:xfrm rot="0">
            <a:off x="11613754" y="8538025"/>
            <a:ext cx="1394275" cy="1394275"/>
            <a:chOff x="0" y="0"/>
            <a:chExt cx="812800" cy="81280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9"/>
              <a:stretch>
                <a:fillRect l="0" t="0" r="0" b="0"/>
              </a:stretch>
            </a:blipFill>
          </p:spPr>
        </p:sp>
      </p:grpSp>
      <p:sp>
        <p:nvSpPr>
          <p:cNvPr name="Freeform 42" id="42"/>
          <p:cNvSpPr/>
          <p:nvPr/>
        </p:nvSpPr>
        <p:spPr>
          <a:xfrm flipH="true" flipV="false" rot="0">
            <a:off x="713161" y="1475640"/>
            <a:ext cx="3755799" cy="157061"/>
          </a:xfrm>
          <a:custGeom>
            <a:avLst/>
            <a:gdLst/>
            <a:ahLst/>
            <a:cxnLst/>
            <a:rect r="r" b="b" t="t" l="l"/>
            <a:pathLst>
              <a:path h="157061" w="3755799">
                <a:moveTo>
                  <a:pt x="3755799" y="0"/>
                </a:moveTo>
                <a:lnTo>
                  <a:pt x="0" y="0"/>
                </a:lnTo>
                <a:lnTo>
                  <a:pt x="0" y="157061"/>
                </a:lnTo>
                <a:lnTo>
                  <a:pt x="3755799" y="157061"/>
                </a:lnTo>
                <a:lnTo>
                  <a:pt x="3755799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-276" b="-276"/>
            </a:stretch>
          </a:blipFill>
          <a:ln cap="sq">
            <a:noFill/>
            <a:prstDash val="solid"/>
            <a:miter/>
          </a:ln>
        </p:spPr>
      </p:sp>
      <p:grpSp>
        <p:nvGrpSpPr>
          <p:cNvPr name="Group 43" id="43"/>
          <p:cNvGrpSpPr/>
          <p:nvPr/>
        </p:nvGrpSpPr>
        <p:grpSpPr>
          <a:xfrm rot="0">
            <a:off x="3147420" y="5924550"/>
            <a:ext cx="1394275" cy="1394275"/>
            <a:chOff x="0" y="0"/>
            <a:chExt cx="812800" cy="812800"/>
          </a:xfrm>
        </p:grpSpPr>
        <p:sp>
          <p:nvSpPr>
            <p:cNvPr name="Freeform 44" id="4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12"/>
              <a:stretch>
                <a:fillRect l="0" t="-4320" r="0" b="-4320"/>
              </a:stretch>
            </a:blipFill>
          </p:spPr>
        </p:sp>
      </p:grpSp>
      <p:grpSp>
        <p:nvGrpSpPr>
          <p:cNvPr name="Group 45" id="45"/>
          <p:cNvGrpSpPr/>
          <p:nvPr/>
        </p:nvGrpSpPr>
        <p:grpSpPr>
          <a:xfrm rot="0">
            <a:off x="15353141" y="4657805"/>
            <a:ext cx="1394275" cy="1394275"/>
            <a:chOff x="0" y="0"/>
            <a:chExt cx="812800" cy="812800"/>
          </a:xfrm>
        </p:grpSpPr>
        <p:sp>
          <p:nvSpPr>
            <p:cNvPr name="Freeform 46" id="4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13"/>
              <a:stretch>
                <a:fillRect l="-66756" t="0" r="-66756" b="-133513"/>
              </a:stretch>
            </a:blipFill>
          </p:spPr>
        </p:sp>
      </p:grpSp>
      <p:sp>
        <p:nvSpPr>
          <p:cNvPr name="Freeform 47" id="47"/>
          <p:cNvSpPr/>
          <p:nvPr/>
        </p:nvSpPr>
        <p:spPr>
          <a:xfrm flipH="false" flipV="false" rot="0">
            <a:off x="6636073" y="5924550"/>
            <a:ext cx="1368395" cy="1368395"/>
          </a:xfrm>
          <a:custGeom>
            <a:avLst/>
            <a:gdLst/>
            <a:ahLst/>
            <a:cxnLst/>
            <a:rect r="r" b="b" t="t" l="l"/>
            <a:pathLst>
              <a:path h="1368395" w="1368395">
                <a:moveTo>
                  <a:pt x="0" y="0"/>
                </a:moveTo>
                <a:lnTo>
                  <a:pt x="1368394" y="0"/>
                </a:lnTo>
                <a:lnTo>
                  <a:pt x="1368394" y="1368395"/>
                </a:lnTo>
                <a:lnTo>
                  <a:pt x="0" y="1368395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8" id="48"/>
          <p:cNvSpPr/>
          <p:nvPr/>
        </p:nvSpPr>
        <p:spPr>
          <a:xfrm flipH="false" flipV="false" rot="0">
            <a:off x="10356555" y="5917219"/>
            <a:ext cx="1375726" cy="1375726"/>
          </a:xfrm>
          <a:custGeom>
            <a:avLst/>
            <a:gdLst/>
            <a:ahLst/>
            <a:cxnLst/>
            <a:rect r="r" b="b" t="t" l="l"/>
            <a:pathLst>
              <a:path h="1375726" w="1375726">
                <a:moveTo>
                  <a:pt x="0" y="0"/>
                </a:moveTo>
                <a:lnTo>
                  <a:pt x="1375726" y="0"/>
                </a:lnTo>
                <a:lnTo>
                  <a:pt x="1375726" y="1375726"/>
                </a:lnTo>
                <a:lnTo>
                  <a:pt x="0" y="1375726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0" t="0" r="0" b="0"/>
            </a:stretch>
          </a:blipFill>
        </p:spPr>
      </p:sp>
      <p:sp>
        <p:nvSpPr>
          <p:cNvPr name="TextBox 49" id="49"/>
          <p:cNvSpPr txBox="true"/>
          <p:nvPr/>
        </p:nvSpPr>
        <p:spPr>
          <a:xfrm rot="0">
            <a:off x="255630" y="82375"/>
            <a:ext cx="9632964" cy="12631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238"/>
              </a:lnSpc>
            </a:pPr>
            <a:r>
              <a:rPr lang="en-US" b="true" sz="7313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Tech and External Services</a:t>
            </a:r>
          </a:p>
        </p:txBody>
      </p:sp>
    </p:spTree>
  </p:cSld>
  <p:clrMapOvr>
    <a:masterClrMapping/>
  </p:clrMapOvr>
</p:sld>
</file>

<file path=ppt/slides/slide78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5400000">
            <a:off x="14862815" y="-1964849"/>
            <a:ext cx="6509766" cy="5683026"/>
            <a:chOff x="0" y="0"/>
            <a:chExt cx="8679688" cy="7577368"/>
          </a:xfrm>
        </p:grpSpPr>
        <p:grpSp>
          <p:nvGrpSpPr>
            <p:cNvPr name="Group 3" id="3"/>
            <p:cNvGrpSpPr/>
            <p:nvPr/>
          </p:nvGrpSpPr>
          <p:grpSpPr>
            <a:xfrm rot="0">
              <a:off x="3986091" y="0"/>
              <a:ext cx="4693596" cy="4693596"/>
              <a:chOff x="0" y="0"/>
              <a:chExt cx="812800" cy="812800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  <a:spcBef>
                    <a:spcPct val="0"/>
                  </a:spcBef>
                </a:pPr>
              </a:p>
            </p:txBody>
          </p:sp>
        </p:grpSp>
        <p:grpSp>
          <p:nvGrpSpPr>
            <p:cNvPr name="Group 6" id="6"/>
            <p:cNvGrpSpPr/>
            <p:nvPr/>
          </p:nvGrpSpPr>
          <p:grpSpPr>
            <a:xfrm rot="0">
              <a:off x="0" y="2883771"/>
              <a:ext cx="4693596" cy="4693596"/>
              <a:chOff x="0" y="0"/>
              <a:chExt cx="812800" cy="812800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2855692" y="2346798"/>
              <a:ext cx="4693596" cy="4693596"/>
              <a:chOff x="0" y="0"/>
              <a:chExt cx="812800" cy="812800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</p:grpSp>
      <p:grpSp>
        <p:nvGrpSpPr>
          <p:cNvPr name="Group 12" id="12"/>
          <p:cNvGrpSpPr/>
          <p:nvPr/>
        </p:nvGrpSpPr>
        <p:grpSpPr>
          <a:xfrm rot="-451405">
            <a:off x="14004417" y="7308040"/>
            <a:ext cx="6509766" cy="5683026"/>
            <a:chOff x="0" y="0"/>
            <a:chExt cx="8679688" cy="7577368"/>
          </a:xfrm>
        </p:grpSpPr>
        <p:grpSp>
          <p:nvGrpSpPr>
            <p:cNvPr name="Group 13" id="13"/>
            <p:cNvGrpSpPr/>
            <p:nvPr/>
          </p:nvGrpSpPr>
          <p:grpSpPr>
            <a:xfrm rot="0">
              <a:off x="3986091" y="0"/>
              <a:ext cx="4693596" cy="4693596"/>
              <a:chOff x="0" y="0"/>
              <a:chExt cx="812800" cy="812800"/>
            </a:xfrm>
          </p:grpSpPr>
          <p:sp>
            <p:nvSpPr>
              <p:cNvPr name="Freeform 14" id="14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5" id="15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  <a:spcBef>
                    <a:spcPct val="0"/>
                  </a:spcBef>
                </a:pPr>
              </a:p>
            </p:txBody>
          </p:sp>
        </p:grpSp>
        <p:grpSp>
          <p:nvGrpSpPr>
            <p:cNvPr name="Group 16" id="16"/>
            <p:cNvGrpSpPr/>
            <p:nvPr/>
          </p:nvGrpSpPr>
          <p:grpSpPr>
            <a:xfrm rot="0">
              <a:off x="0" y="2883771"/>
              <a:ext cx="4693596" cy="4693596"/>
              <a:chOff x="0" y="0"/>
              <a:chExt cx="812800" cy="812800"/>
            </a:xfrm>
          </p:grpSpPr>
          <p:sp>
            <p:nvSpPr>
              <p:cNvPr name="Freeform 17" id="1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8" id="18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  <p:grpSp>
          <p:nvGrpSpPr>
            <p:cNvPr name="Group 19" id="19"/>
            <p:cNvGrpSpPr/>
            <p:nvPr/>
          </p:nvGrpSpPr>
          <p:grpSpPr>
            <a:xfrm rot="0">
              <a:off x="2855692" y="2346798"/>
              <a:ext cx="4693596" cy="4693596"/>
              <a:chOff x="0" y="0"/>
              <a:chExt cx="812800" cy="812800"/>
            </a:xfrm>
          </p:grpSpPr>
          <p:sp>
            <p:nvSpPr>
              <p:cNvPr name="Freeform 20" id="2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21" id="21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</p:grpSp>
      <p:grpSp>
        <p:nvGrpSpPr>
          <p:cNvPr name="Group 22" id="22"/>
          <p:cNvGrpSpPr/>
          <p:nvPr/>
        </p:nvGrpSpPr>
        <p:grpSpPr>
          <a:xfrm rot="5336032">
            <a:off x="-2727313" y="7010179"/>
            <a:ext cx="6509766" cy="5683026"/>
            <a:chOff x="0" y="0"/>
            <a:chExt cx="8679688" cy="7577368"/>
          </a:xfrm>
        </p:grpSpPr>
        <p:grpSp>
          <p:nvGrpSpPr>
            <p:cNvPr name="Group 23" id="23"/>
            <p:cNvGrpSpPr/>
            <p:nvPr/>
          </p:nvGrpSpPr>
          <p:grpSpPr>
            <a:xfrm rot="0">
              <a:off x="3986091" y="0"/>
              <a:ext cx="4693596" cy="4693596"/>
              <a:chOff x="0" y="0"/>
              <a:chExt cx="812800" cy="812800"/>
            </a:xfrm>
          </p:grpSpPr>
          <p:sp>
            <p:nvSpPr>
              <p:cNvPr name="Freeform 24" id="24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25" id="25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  <a:spcBef>
                    <a:spcPct val="0"/>
                  </a:spcBef>
                </a:pPr>
              </a:p>
            </p:txBody>
          </p:sp>
        </p:grpSp>
        <p:grpSp>
          <p:nvGrpSpPr>
            <p:cNvPr name="Group 26" id="26"/>
            <p:cNvGrpSpPr/>
            <p:nvPr/>
          </p:nvGrpSpPr>
          <p:grpSpPr>
            <a:xfrm rot="0">
              <a:off x="0" y="2883771"/>
              <a:ext cx="4693596" cy="4693596"/>
              <a:chOff x="0" y="0"/>
              <a:chExt cx="812800" cy="812800"/>
            </a:xfrm>
          </p:grpSpPr>
          <p:sp>
            <p:nvSpPr>
              <p:cNvPr name="Freeform 27" id="2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28" id="28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  <p:grpSp>
          <p:nvGrpSpPr>
            <p:cNvPr name="Group 29" id="29"/>
            <p:cNvGrpSpPr/>
            <p:nvPr/>
          </p:nvGrpSpPr>
          <p:grpSpPr>
            <a:xfrm rot="0">
              <a:off x="2855692" y="2346798"/>
              <a:ext cx="4693596" cy="4693596"/>
              <a:chOff x="0" y="0"/>
              <a:chExt cx="812800" cy="812800"/>
            </a:xfrm>
          </p:grpSpPr>
          <p:sp>
            <p:nvSpPr>
              <p:cNvPr name="Freeform 30" id="3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31" id="31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</p:grpSp>
      <p:grpSp>
        <p:nvGrpSpPr>
          <p:cNvPr name="Group 32" id="32"/>
          <p:cNvGrpSpPr/>
          <p:nvPr/>
        </p:nvGrpSpPr>
        <p:grpSpPr>
          <a:xfrm rot="9878299">
            <a:off x="-2727313" y="-2312215"/>
            <a:ext cx="6509766" cy="5683026"/>
            <a:chOff x="0" y="0"/>
            <a:chExt cx="8679688" cy="7577368"/>
          </a:xfrm>
        </p:grpSpPr>
        <p:grpSp>
          <p:nvGrpSpPr>
            <p:cNvPr name="Group 33" id="33"/>
            <p:cNvGrpSpPr/>
            <p:nvPr/>
          </p:nvGrpSpPr>
          <p:grpSpPr>
            <a:xfrm rot="0">
              <a:off x="3986091" y="0"/>
              <a:ext cx="4693596" cy="4693596"/>
              <a:chOff x="0" y="0"/>
              <a:chExt cx="812800" cy="812800"/>
            </a:xfrm>
          </p:grpSpPr>
          <p:sp>
            <p:nvSpPr>
              <p:cNvPr name="Freeform 34" id="34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35" id="35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  <a:spcBef>
                    <a:spcPct val="0"/>
                  </a:spcBef>
                </a:pPr>
              </a:p>
            </p:txBody>
          </p:sp>
        </p:grpSp>
        <p:grpSp>
          <p:nvGrpSpPr>
            <p:cNvPr name="Group 36" id="36"/>
            <p:cNvGrpSpPr/>
            <p:nvPr/>
          </p:nvGrpSpPr>
          <p:grpSpPr>
            <a:xfrm rot="0">
              <a:off x="0" y="2883771"/>
              <a:ext cx="4693596" cy="4693596"/>
              <a:chOff x="0" y="0"/>
              <a:chExt cx="812800" cy="812800"/>
            </a:xfrm>
          </p:grpSpPr>
          <p:sp>
            <p:nvSpPr>
              <p:cNvPr name="Freeform 37" id="3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38" id="38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  <p:grpSp>
          <p:nvGrpSpPr>
            <p:cNvPr name="Group 39" id="39"/>
            <p:cNvGrpSpPr/>
            <p:nvPr/>
          </p:nvGrpSpPr>
          <p:grpSpPr>
            <a:xfrm rot="0">
              <a:off x="2855692" y="2346798"/>
              <a:ext cx="4693596" cy="4693596"/>
              <a:chOff x="0" y="0"/>
              <a:chExt cx="812800" cy="812800"/>
            </a:xfrm>
          </p:grpSpPr>
          <p:sp>
            <p:nvSpPr>
              <p:cNvPr name="Freeform 40" id="4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41" id="41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</p:grpSp>
      <p:sp>
        <p:nvSpPr>
          <p:cNvPr name="TextBox 42" id="42"/>
          <p:cNvSpPr txBox="true"/>
          <p:nvPr/>
        </p:nvSpPr>
        <p:spPr>
          <a:xfrm rot="0">
            <a:off x="6235816" y="686164"/>
            <a:ext cx="5816369" cy="15856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03514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Future Work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2698121" y="3328007"/>
            <a:ext cx="5962385" cy="8870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60351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-Stripe Integration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2698121" y="5008646"/>
            <a:ext cx="5864325" cy="8870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60351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-Content Analyzer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2405796" y="6686283"/>
            <a:ext cx="7660040" cy="8870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true">
                <a:solidFill>
                  <a:srgbClr val="603514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-3D Model Generator </a:t>
            </a:r>
          </a:p>
        </p:txBody>
      </p:sp>
    </p:spTree>
  </p:cSld>
  <p:clrMapOvr>
    <a:masterClrMapping/>
  </p:clrMapOvr>
</p:sld>
</file>

<file path=ppt/slides/slide79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5400000">
            <a:off x="14862815" y="-1964849"/>
            <a:ext cx="6509766" cy="5683026"/>
            <a:chOff x="0" y="0"/>
            <a:chExt cx="8679688" cy="7577368"/>
          </a:xfrm>
        </p:grpSpPr>
        <p:grpSp>
          <p:nvGrpSpPr>
            <p:cNvPr name="Group 3" id="3"/>
            <p:cNvGrpSpPr/>
            <p:nvPr/>
          </p:nvGrpSpPr>
          <p:grpSpPr>
            <a:xfrm rot="0">
              <a:off x="3986091" y="0"/>
              <a:ext cx="4693596" cy="4693596"/>
              <a:chOff x="0" y="0"/>
              <a:chExt cx="812800" cy="812800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  <a:spcBef>
                    <a:spcPct val="0"/>
                  </a:spcBef>
                </a:pPr>
              </a:p>
            </p:txBody>
          </p:sp>
        </p:grpSp>
        <p:grpSp>
          <p:nvGrpSpPr>
            <p:cNvPr name="Group 6" id="6"/>
            <p:cNvGrpSpPr/>
            <p:nvPr/>
          </p:nvGrpSpPr>
          <p:grpSpPr>
            <a:xfrm rot="0">
              <a:off x="0" y="2883771"/>
              <a:ext cx="4693596" cy="4693596"/>
              <a:chOff x="0" y="0"/>
              <a:chExt cx="812800" cy="812800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2855692" y="2346798"/>
              <a:ext cx="4693596" cy="4693596"/>
              <a:chOff x="0" y="0"/>
              <a:chExt cx="812800" cy="812800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</p:grpSp>
      <p:grpSp>
        <p:nvGrpSpPr>
          <p:cNvPr name="Group 12" id="12"/>
          <p:cNvGrpSpPr/>
          <p:nvPr/>
        </p:nvGrpSpPr>
        <p:grpSpPr>
          <a:xfrm rot="-451405">
            <a:off x="14004417" y="7308040"/>
            <a:ext cx="6509766" cy="5683026"/>
            <a:chOff x="0" y="0"/>
            <a:chExt cx="8679688" cy="7577368"/>
          </a:xfrm>
        </p:grpSpPr>
        <p:grpSp>
          <p:nvGrpSpPr>
            <p:cNvPr name="Group 13" id="13"/>
            <p:cNvGrpSpPr/>
            <p:nvPr/>
          </p:nvGrpSpPr>
          <p:grpSpPr>
            <a:xfrm rot="0">
              <a:off x="3986091" y="0"/>
              <a:ext cx="4693596" cy="4693596"/>
              <a:chOff x="0" y="0"/>
              <a:chExt cx="812800" cy="812800"/>
            </a:xfrm>
          </p:grpSpPr>
          <p:sp>
            <p:nvSpPr>
              <p:cNvPr name="Freeform 14" id="14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5" id="15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  <a:spcBef>
                    <a:spcPct val="0"/>
                  </a:spcBef>
                </a:pPr>
              </a:p>
            </p:txBody>
          </p:sp>
        </p:grpSp>
        <p:grpSp>
          <p:nvGrpSpPr>
            <p:cNvPr name="Group 16" id="16"/>
            <p:cNvGrpSpPr/>
            <p:nvPr/>
          </p:nvGrpSpPr>
          <p:grpSpPr>
            <a:xfrm rot="0">
              <a:off x="0" y="2883771"/>
              <a:ext cx="4693596" cy="4693596"/>
              <a:chOff x="0" y="0"/>
              <a:chExt cx="812800" cy="812800"/>
            </a:xfrm>
          </p:grpSpPr>
          <p:sp>
            <p:nvSpPr>
              <p:cNvPr name="Freeform 17" id="1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18" id="18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  <p:grpSp>
          <p:nvGrpSpPr>
            <p:cNvPr name="Group 19" id="19"/>
            <p:cNvGrpSpPr/>
            <p:nvPr/>
          </p:nvGrpSpPr>
          <p:grpSpPr>
            <a:xfrm rot="0">
              <a:off x="2855692" y="2346798"/>
              <a:ext cx="4693596" cy="4693596"/>
              <a:chOff x="0" y="0"/>
              <a:chExt cx="812800" cy="812800"/>
            </a:xfrm>
          </p:grpSpPr>
          <p:sp>
            <p:nvSpPr>
              <p:cNvPr name="Freeform 20" id="2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21" id="21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</p:grpSp>
      <p:grpSp>
        <p:nvGrpSpPr>
          <p:cNvPr name="Group 22" id="22"/>
          <p:cNvGrpSpPr/>
          <p:nvPr/>
        </p:nvGrpSpPr>
        <p:grpSpPr>
          <a:xfrm rot="5336032">
            <a:off x="-2727313" y="7010179"/>
            <a:ext cx="6509766" cy="5683026"/>
            <a:chOff x="0" y="0"/>
            <a:chExt cx="8679688" cy="7577368"/>
          </a:xfrm>
        </p:grpSpPr>
        <p:grpSp>
          <p:nvGrpSpPr>
            <p:cNvPr name="Group 23" id="23"/>
            <p:cNvGrpSpPr/>
            <p:nvPr/>
          </p:nvGrpSpPr>
          <p:grpSpPr>
            <a:xfrm rot="0">
              <a:off x="3986091" y="0"/>
              <a:ext cx="4693596" cy="4693596"/>
              <a:chOff x="0" y="0"/>
              <a:chExt cx="812800" cy="812800"/>
            </a:xfrm>
          </p:grpSpPr>
          <p:sp>
            <p:nvSpPr>
              <p:cNvPr name="Freeform 24" id="24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25" id="25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  <a:spcBef>
                    <a:spcPct val="0"/>
                  </a:spcBef>
                </a:pPr>
              </a:p>
            </p:txBody>
          </p:sp>
        </p:grpSp>
        <p:grpSp>
          <p:nvGrpSpPr>
            <p:cNvPr name="Group 26" id="26"/>
            <p:cNvGrpSpPr/>
            <p:nvPr/>
          </p:nvGrpSpPr>
          <p:grpSpPr>
            <a:xfrm rot="0">
              <a:off x="0" y="2883771"/>
              <a:ext cx="4693596" cy="4693596"/>
              <a:chOff x="0" y="0"/>
              <a:chExt cx="812800" cy="812800"/>
            </a:xfrm>
          </p:grpSpPr>
          <p:sp>
            <p:nvSpPr>
              <p:cNvPr name="Freeform 27" id="2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28" id="28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  <p:grpSp>
          <p:nvGrpSpPr>
            <p:cNvPr name="Group 29" id="29"/>
            <p:cNvGrpSpPr/>
            <p:nvPr/>
          </p:nvGrpSpPr>
          <p:grpSpPr>
            <a:xfrm rot="0">
              <a:off x="2855692" y="2346798"/>
              <a:ext cx="4693596" cy="4693596"/>
              <a:chOff x="0" y="0"/>
              <a:chExt cx="812800" cy="812800"/>
            </a:xfrm>
          </p:grpSpPr>
          <p:sp>
            <p:nvSpPr>
              <p:cNvPr name="Freeform 30" id="3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31" id="31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</p:grpSp>
      <p:grpSp>
        <p:nvGrpSpPr>
          <p:cNvPr name="Group 32" id="32"/>
          <p:cNvGrpSpPr/>
          <p:nvPr/>
        </p:nvGrpSpPr>
        <p:grpSpPr>
          <a:xfrm rot="9878299">
            <a:off x="-2727313" y="-2312215"/>
            <a:ext cx="6509766" cy="5683026"/>
            <a:chOff x="0" y="0"/>
            <a:chExt cx="8679688" cy="7577368"/>
          </a:xfrm>
        </p:grpSpPr>
        <p:grpSp>
          <p:nvGrpSpPr>
            <p:cNvPr name="Group 33" id="33"/>
            <p:cNvGrpSpPr/>
            <p:nvPr/>
          </p:nvGrpSpPr>
          <p:grpSpPr>
            <a:xfrm rot="0">
              <a:off x="3986091" y="0"/>
              <a:ext cx="4693596" cy="4693596"/>
              <a:chOff x="0" y="0"/>
              <a:chExt cx="812800" cy="812800"/>
            </a:xfrm>
          </p:grpSpPr>
          <p:sp>
            <p:nvSpPr>
              <p:cNvPr name="Freeform 34" id="34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35" id="35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  <a:spcBef>
                    <a:spcPct val="0"/>
                  </a:spcBef>
                </a:pPr>
              </a:p>
            </p:txBody>
          </p:sp>
        </p:grpSp>
        <p:grpSp>
          <p:nvGrpSpPr>
            <p:cNvPr name="Group 36" id="36"/>
            <p:cNvGrpSpPr/>
            <p:nvPr/>
          </p:nvGrpSpPr>
          <p:grpSpPr>
            <a:xfrm rot="0">
              <a:off x="0" y="2883771"/>
              <a:ext cx="4693596" cy="4693596"/>
              <a:chOff x="0" y="0"/>
              <a:chExt cx="812800" cy="812800"/>
            </a:xfrm>
          </p:grpSpPr>
          <p:sp>
            <p:nvSpPr>
              <p:cNvPr name="Freeform 37" id="3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38" id="38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  <p:grpSp>
          <p:nvGrpSpPr>
            <p:cNvPr name="Group 39" id="39"/>
            <p:cNvGrpSpPr/>
            <p:nvPr/>
          </p:nvGrpSpPr>
          <p:grpSpPr>
            <a:xfrm rot="0">
              <a:off x="2855692" y="2346798"/>
              <a:ext cx="4693596" cy="4693596"/>
              <a:chOff x="0" y="0"/>
              <a:chExt cx="812800" cy="812800"/>
            </a:xfrm>
          </p:grpSpPr>
          <p:sp>
            <p:nvSpPr>
              <p:cNvPr name="Freeform 40" id="40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A380F"/>
              </a:solidFill>
            </p:spPr>
          </p:sp>
          <p:sp>
            <p:nvSpPr>
              <p:cNvPr name="TextBox 41" id="41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</p:grpSp>
      <p:sp>
        <p:nvSpPr>
          <p:cNvPr name="TextBox 42" id="42"/>
          <p:cNvSpPr txBox="true"/>
          <p:nvPr/>
        </p:nvSpPr>
        <p:spPr>
          <a:xfrm rot="0">
            <a:off x="3818764" y="4255420"/>
            <a:ext cx="10650472" cy="15856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03514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Thanks For Watching </a:t>
            </a:r>
            <a:r>
              <a:rPr lang="en-US" sz="9200" b="true">
                <a:solidFill>
                  <a:srgbClr val="FF3131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♥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3571834">
            <a:off x="13698443" y="7957939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80"/>
                </a:lnTo>
                <a:lnTo>
                  <a:pt x="0" y="29127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6116119" y="7330959"/>
            <a:ext cx="4736850" cy="4538277"/>
            <a:chOff x="0" y="0"/>
            <a:chExt cx="848364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48364" cy="812800"/>
            </a:xfrm>
            <a:custGeom>
              <a:avLst/>
              <a:gdLst/>
              <a:ahLst/>
              <a:cxnLst/>
              <a:rect r="r" b="b" t="t" l="l"/>
              <a:pathLst>
                <a:path h="812800" w="848364">
                  <a:moveTo>
                    <a:pt x="424182" y="0"/>
                  </a:moveTo>
                  <a:cubicBezTo>
                    <a:pt x="189913" y="0"/>
                    <a:pt x="0" y="181951"/>
                    <a:pt x="0" y="406400"/>
                  </a:cubicBezTo>
                  <a:cubicBezTo>
                    <a:pt x="0" y="630849"/>
                    <a:pt x="189913" y="812800"/>
                    <a:pt x="424182" y="812800"/>
                  </a:cubicBezTo>
                  <a:cubicBezTo>
                    <a:pt x="658451" y="812800"/>
                    <a:pt x="848364" y="630849"/>
                    <a:pt x="848364" y="406400"/>
                  </a:cubicBezTo>
                  <a:cubicBezTo>
                    <a:pt x="848364" y="181951"/>
                    <a:pt x="658451" y="0"/>
                    <a:pt x="424182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9534" y="38100"/>
              <a:ext cx="689296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5488152" y="8249808"/>
            <a:ext cx="4316242" cy="3929269"/>
            <a:chOff x="0" y="0"/>
            <a:chExt cx="1008753" cy="91831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08753" cy="918313"/>
            </a:xfrm>
            <a:custGeom>
              <a:avLst/>
              <a:gdLst/>
              <a:ahLst/>
              <a:cxnLst/>
              <a:rect r="r" b="b" t="t" l="l"/>
              <a:pathLst>
                <a:path h="918313" w="1008753">
                  <a:moveTo>
                    <a:pt x="504376" y="0"/>
                  </a:moveTo>
                  <a:cubicBezTo>
                    <a:pt x="225817" y="0"/>
                    <a:pt x="0" y="205571"/>
                    <a:pt x="0" y="459157"/>
                  </a:cubicBezTo>
                  <a:cubicBezTo>
                    <a:pt x="0" y="712742"/>
                    <a:pt x="225817" y="918313"/>
                    <a:pt x="504376" y="918313"/>
                  </a:cubicBezTo>
                  <a:cubicBezTo>
                    <a:pt x="782936" y="918313"/>
                    <a:pt x="1008753" y="712742"/>
                    <a:pt x="1008753" y="459157"/>
                  </a:cubicBezTo>
                  <a:cubicBezTo>
                    <a:pt x="1008753" y="205571"/>
                    <a:pt x="782936" y="0"/>
                    <a:pt x="504376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94571" y="47992"/>
              <a:ext cx="819612" cy="78422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2108576" y="2155273"/>
            <a:ext cx="13393222" cy="7103027"/>
          </a:xfrm>
          <a:custGeom>
            <a:avLst/>
            <a:gdLst/>
            <a:ahLst/>
            <a:cxnLst/>
            <a:rect r="r" b="b" t="t" l="l"/>
            <a:pathLst>
              <a:path h="7103027" w="13393222">
                <a:moveTo>
                  <a:pt x="0" y="0"/>
                </a:moveTo>
                <a:lnTo>
                  <a:pt x="13393222" y="0"/>
                </a:lnTo>
                <a:lnTo>
                  <a:pt x="13393222" y="7103027"/>
                </a:lnTo>
                <a:lnTo>
                  <a:pt x="0" y="710302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941" t="0" r="-1941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885863" y="1813109"/>
            <a:ext cx="15047716" cy="8685049"/>
          </a:xfrm>
          <a:custGeom>
            <a:avLst/>
            <a:gdLst/>
            <a:ahLst/>
            <a:cxnLst/>
            <a:rect r="r" b="b" t="t" l="l"/>
            <a:pathLst>
              <a:path h="8685049" w="15047716">
                <a:moveTo>
                  <a:pt x="0" y="0"/>
                </a:moveTo>
                <a:lnTo>
                  <a:pt x="15047716" y="0"/>
                </a:lnTo>
                <a:lnTo>
                  <a:pt x="15047716" y="8685049"/>
                </a:lnTo>
                <a:lnTo>
                  <a:pt x="0" y="868504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7853" r="-14264" b="-14129"/>
            </a:stretch>
          </a:blipFill>
        </p:spPr>
      </p:sp>
      <p:sp>
        <p:nvSpPr>
          <p:cNvPr name="Freeform 18" id="18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Preferences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35253" y="-1272991"/>
            <a:ext cx="3086100" cy="308610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8468885">
            <a:off x="-3657600" y="484432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79"/>
                </a:lnTo>
                <a:lnTo>
                  <a:pt x="0" y="29127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3571834">
            <a:off x="13698443" y="7957939"/>
            <a:ext cx="7315200" cy="2912780"/>
          </a:xfrm>
          <a:custGeom>
            <a:avLst/>
            <a:gdLst/>
            <a:ahLst/>
            <a:cxnLst/>
            <a:rect r="r" b="b" t="t" l="l"/>
            <a:pathLst>
              <a:path h="2912780" w="7315200">
                <a:moveTo>
                  <a:pt x="0" y="0"/>
                </a:moveTo>
                <a:lnTo>
                  <a:pt x="7315200" y="0"/>
                </a:lnTo>
                <a:lnTo>
                  <a:pt x="7315200" y="2912780"/>
                </a:lnTo>
                <a:lnTo>
                  <a:pt x="0" y="29127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3879507" y="-2897471"/>
            <a:ext cx="6335061" cy="6335061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6116119" y="7330959"/>
            <a:ext cx="4736850" cy="4538277"/>
            <a:chOff x="0" y="0"/>
            <a:chExt cx="848364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48364" cy="812800"/>
            </a:xfrm>
            <a:custGeom>
              <a:avLst/>
              <a:gdLst/>
              <a:ahLst/>
              <a:cxnLst/>
              <a:rect r="r" b="b" t="t" l="l"/>
              <a:pathLst>
                <a:path h="812800" w="848364">
                  <a:moveTo>
                    <a:pt x="424182" y="0"/>
                  </a:moveTo>
                  <a:cubicBezTo>
                    <a:pt x="189913" y="0"/>
                    <a:pt x="0" y="181951"/>
                    <a:pt x="0" y="406400"/>
                  </a:cubicBezTo>
                  <a:cubicBezTo>
                    <a:pt x="0" y="630849"/>
                    <a:pt x="189913" y="812800"/>
                    <a:pt x="424182" y="812800"/>
                  </a:cubicBezTo>
                  <a:cubicBezTo>
                    <a:pt x="658451" y="812800"/>
                    <a:pt x="848364" y="630849"/>
                    <a:pt x="848364" y="406400"/>
                  </a:cubicBezTo>
                  <a:cubicBezTo>
                    <a:pt x="848364" y="181951"/>
                    <a:pt x="658451" y="0"/>
                    <a:pt x="424182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9534" y="38100"/>
              <a:ext cx="689296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5488152" y="8249808"/>
            <a:ext cx="4316242" cy="3929269"/>
            <a:chOff x="0" y="0"/>
            <a:chExt cx="1008753" cy="91831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08753" cy="918313"/>
            </a:xfrm>
            <a:custGeom>
              <a:avLst/>
              <a:gdLst/>
              <a:ahLst/>
              <a:cxnLst/>
              <a:rect r="r" b="b" t="t" l="l"/>
              <a:pathLst>
                <a:path h="918313" w="1008753">
                  <a:moveTo>
                    <a:pt x="504376" y="0"/>
                  </a:moveTo>
                  <a:cubicBezTo>
                    <a:pt x="225817" y="0"/>
                    <a:pt x="0" y="205571"/>
                    <a:pt x="0" y="459157"/>
                  </a:cubicBezTo>
                  <a:cubicBezTo>
                    <a:pt x="0" y="712742"/>
                    <a:pt x="225817" y="918313"/>
                    <a:pt x="504376" y="918313"/>
                  </a:cubicBezTo>
                  <a:cubicBezTo>
                    <a:pt x="782936" y="918313"/>
                    <a:pt x="1008753" y="712742"/>
                    <a:pt x="1008753" y="459157"/>
                  </a:cubicBezTo>
                  <a:cubicBezTo>
                    <a:pt x="1008753" y="205571"/>
                    <a:pt x="782936" y="0"/>
                    <a:pt x="504376" y="0"/>
                  </a:cubicBezTo>
                  <a:close/>
                </a:path>
              </a:pathLst>
            </a:custGeom>
            <a:solidFill>
              <a:srgbClr val="6A380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94571" y="47992"/>
              <a:ext cx="819612" cy="78422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1"/>
                </a:lnSpc>
              </a:pP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2099554" y="2100801"/>
            <a:ext cx="13402244" cy="7157499"/>
          </a:xfrm>
          <a:custGeom>
            <a:avLst/>
            <a:gdLst/>
            <a:ahLst/>
            <a:cxnLst/>
            <a:rect r="r" b="b" t="t" l="l"/>
            <a:pathLst>
              <a:path h="7157499" w="13402244">
                <a:moveTo>
                  <a:pt x="0" y="0"/>
                </a:moveTo>
                <a:lnTo>
                  <a:pt x="13402244" y="0"/>
                </a:lnTo>
                <a:lnTo>
                  <a:pt x="13402244" y="7157499"/>
                </a:lnTo>
                <a:lnTo>
                  <a:pt x="0" y="715749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282" t="0" r="-2282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885863" y="1813109"/>
            <a:ext cx="15047716" cy="8685049"/>
          </a:xfrm>
          <a:custGeom>
            <a:avLst/>
            <a:gdLst/>
            <a:ahLst/>
            <a:cxnLst/>
            <a:rect r="r" b="b" t="t" l="l"/>
            <a:pathLst>
              <a:path h="8685049" w="15047716">
                <a:moveTo>
                  <a:pt x="0" y="0"/>
                </a:moveTo>
                <a:lnTo>
                  <a:pt x="15047716" y="0"/>
                </a:lnTo>
                <a:lnTo>
                  <a:pt x="15047716" y="8685049"/>
                </a:lnTo>
                <a:lnTo>
                  <a:pt x="0" y="868504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7853" r="-14264" b="-14129"/>
            </a:stretch>
          </a:blipFill>
        </p:spPr>
      </p:sp>
      <p:sp>
        <p:nvSpPr>
          <p:cNvPr name="Freeform 18" id="18"/>
          <p:cNvSpPr/>
          <p:nvPr/>
        </p:nvSpPr>
        <p:spPr>
          <a:xfrm flipH="true" flipV="false" rot="0">
            <a:off x="9752938" y="1321465"/>
            <a:ext cx="4087691" cy="170940"/>
          </a:xfrm>
          <a:custGeom>
            <a:avLst/>
            <a:gdLst/>
            <a:ahLst/>
            <a:cxnLst/>
            <a:rect r="r" b="b" t="t" l="l"/>
            <a:pathLst>
              <a:path h="170940" w="4087691">
                <a:moveTo>
                  <a:pt x="4087691" y="0"/>
                </a:moveTo>
                <a:lnTo>
                  <a:pt x="0" y="0"/>
                </a:lnTo>
                <a:lnTo>
                  <a:pt x="0" y="170940"/>
                </a:lnTo>
                <a:lnTo>
                  <a:pt x="4087691" y="170940"/>
                </a:lnTo>
                <a:lnTo>
                  <a:pt x="4087691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8684986" y="-178725"/>
            <a:ext cx="6682840" cy="15855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true">
                <a:solidFill>
                  <a:srgbClr val="6A380F"/>
                </a:solidFill>
                <a:latin typeface="Monotype Corsiva Bold"/>
                <a:ea typeface="Monotype Corsiva Bold"/>
                <a:cs typeface="Monotype Corsiva Bold"/>
                <a:sym typeface="Monotype Corsiva Bold"/>
              </a:rPr>
              <a:t>Login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DAGrTMubme8</dc:identifier>
  <dcterms:modified xsi:type="dcterms:W3CDTF">2011-08-01T06:04:30Z</dcterms:modified>
  <cp:revision>1</cp:revision>
  <dc:title>Craftopia</dc:title>
</cp:coreProperties>
</file>