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71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69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12/22/2018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12/22/2018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12/22/2018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12/22/2018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12/22/2018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12/22/2018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12/22/2018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smtClean="0"/>
              <a:t>Smart Traffic Light System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Yousef Hawwari and yaser nabulsi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79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259874"/>
            <a:ext cx="8825658" cy="4245429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/>
              <a:t>Emergence !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/>
              <a:t>Data Collection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54955" y="496389"/>
            <a:ext cx="8930161" cy="1371600"/>
          </a:xfrm>
        </p:spPr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37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259874"/>
            <a:ext cx="8825658" cy="424542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54956" y="404948"/>
            <a:ext cx="8825658" cy="1358538"/>
          </a:xfrm>
        </p:spPr>
        <p:txBody>
          <a:bodyPr/>
          <a:lstStyle/>
          <a:p>
            <a:r>
              <a:rPr lang="en-GB" dirty="0" smtClean="0"/>
              <a:t>DEMO</a:t>
            </a:r>
            <a:endParaRPr lang="en-US" dirty="0"/>
          </a:p>
        </p:txBody>
      </p:sp>
      <p:pic>
        <p:nvPicPr>
          <p:cNvPr id="2" name="VID-20181222-WA0001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225040" y="2575560"/>
            <a:ext cx="609600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108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Thanks </a:t>
            </a:r>
            <a:r>
              <a:rPr lang="en-US" dirty="0" smtClean="0"/>
              <a:t>for good listening.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116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Problem &amp; Solve</a:t>
            </a:r>
            <a:endParaRPr lang="en-GB" dirty="0"/>
          </a:p>
          <a:p>
            <a:r>
              <a:rPr lang="en-GB" dirty="0" smtClean="0"/>
              <a:t>Features: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 </a:t>
            </a:r>
            <a:r>
              <a:rPr lang="en-GB" dirty="0" smtClean="0"/>
              <a:t>    Solar Tracker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     Image Processing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 </a:t>
            </a:r>
            <a:r>
              <a:rPr lang="en-GB" dirty="0" smtClean="0"/>
              <a:t>    Traffic Light</a:t>
            </a:r>
            <a:endParaRPr lang="en-GB" dirty="0"/>
          </a:p>
          <a:p>
            <a:r>
              <a:rPr lang="en-GB" dirty="0" smtClean="0"/>
              <a:t>Constrains</a:t>
            </a:r>
            <a:endParaRPr lang="en-GB" dirty="0"/>
          </a:p>
          <a:p>
            <a:r>
              <a:rPr lang="en-GB" dirty="0" smtClean="0"/>
              <a:t>Future </a:t>
            </a:r>
            <a:r>
              <a:rPr lang="en-GB" dirty="0"/>
              <a:t>Work</a:t>
            </a:r>
          </a:p>
          <a:p>
            <a:r>
              <a:rPr lang="en-GB" dirty="0" smtClean="0"/>
              <a:t>Demo</a:t>
            </a:r>
            <a:endParaRPr lang="en-GB" dirty="0"/>
          </a:p>
          <a:p>
            <a:pPr marL="0" indent="0" algn="ctr">
              <a:buNone/>
            </a:pPr>
            <a:r>
              <a:rPr lang="en-US" dirty="0" smtClean="0"/>
              <a:t>    </a:t>
            </a:r>
            <a:endParaRPr lang="da-DK" dirty="0" smtClean="0"/>
          </a:p>
        </p:txBody>
      </p:sp>
    </p:spTree>
    <p:extLst>
      <p:ext uri="{BB962C8B-B14F-4D97-AF65-F5344CB8AC3E}">
        <p14:creationId xmlns:p14="http://schemas.microsoft.com/office/powerpoint/2010/main" val="3769927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5139" y="118534"/>
            <a:ext cx="8825657" cy="1566576"/>
          </a:xfrm>
        </p:spPr>
        <p:txBody>
          <a:bodyPr/>
          <a:lstStyle/>
          <a:p>
            <a:r>
              <a:rPr lang="en-GB" dirty="0"/>
              <a:t>Problem &amp; Solve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5139" y="2168434"/>
            <a:ext cx="8995474" cy="4376057"/>
          </a:xfrm>
        </p:spPr>
        <p:txBody>
          <a:bodyPr/>
          <a:lstStyle/>
          <a:p>
            <a:r>
              <a:rPr lang="en-GB" dirty="0"/>
              <a:t>Traffic Congestion example : Rafida crossroads</a:t>
            </a:r>
          </a:p>
          <a:p>
            <a:endParaRPr lang="en-GB" dirty="0"/>
          </a:p>
        </p:txBody>
      </p:sp>
      <p:pic>
        <p:nvPicPr>
          <p:cNvPr id="4" name="Picture 6" descr="Image result for traffic conges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868" y="2873438"/>
            <a:ext cx="4481080" cy="29660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Image result for â«ÙÙØ·ÙØ© Ø±ÙÙØ¯ÙØ§â¬â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8169" y="2873438"/>
            <a:ext cx="4457173" cy="29660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660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2149" y="431075"/>
            <a:ext cx="8974773" cy="1080591"/>
          </a:xfrm>
        </p:spPr>
        <p:txBody>
          <a:bodyPr/>
          <a:lstStyle/>
          <a:p>
            <a:r>
              <a:rPr lang="en-GB" dirty="0"/>
              <a:t>Problem &amp; Solve </a:t>
            </a:r>
            <a:r>
              <a:rPr lang="en-GB" dirty="0" smtClean="0"/>
              <a:t>Cont…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2149" y="1789610"/>
            <a:ext cx="9118464" cy="4676503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 smtClean="0"/>
              <a:t>Smart Traffic light system</a:t>
            </a:r>
            <a:endParaRPr lang="en-GB" dirty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3691" y="2469341"/>
            <a:ext cx="5937655" cy="36292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1850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8458" y="1841863"/>
            <a:ext cx="9262156" cy="483325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18458" y="392853"/>
            <a:ext cx="9053149" cy="131898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0" i="0" kern="1200" cap="none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dirty="0" smtClean="0"/>
              <a:t> Solar Tracker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750" y="2167830"/>
            <a:ext cx="3282950" cy="43772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639" y="2214398"/>
            <a:ext cx="3213097" cy="42841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41153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1" y="2116184"/>
            <a:ext cx="8974772" cy="44674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05841" y="339635"/>
            <a:ext cx="8844144" cy="1364455"/>
          </a:xfrm>
        </p:spPr>
        <p:txBody>
          <a:bodyPr/>
          <a:lstStyle/>
          <a:p>
            <a:r>
              <a:rPr lang="en-GB" dirty="0" smtClean="0"/>
              <a:t>Solar Tracker Cont …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31" t="25623" r="33614" b="35993"/>
          <a:stretch/>
        </p:blipFill>
        <p:spPr>
          <a:xfrm rot="16200000" flipV="1">
            <a:off x="1384447" y="2887792"/>
            <a:ext cx="3290619" cy="32227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023" y="2944334"/>
            <a:ext cx="2332264" cy="31096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55195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966" y="2233749"/>
            <a:ext cx="8948647" cy="421930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31966" y="483326"/>
            <a:ext cx="8831081" cy="1280160"/>
          </a:xfrm>
        </p:spPr>
        <p:txBody>
          <a:bodyPr/>
          <a:lstStyle/>
          <a:p>
            <a:r>
              <a:rPr lang="en-GB" dirty="0" smtClean="0"/>
              <a:t>Image Processing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66" b="14747"/>
          <a:stretch/>
        </p:blipFill>
        <p:spPr>
          <a:xfrm>
            <a:off x="1175657" y="2410703"/>
            <a:ext cx="3869904" cy="38846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2827" y="2767847"/>
            <a:ext cx="2377786" cy="31703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9252" y="2915627"/>
            <a:ext cx="2156114" cy="28748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005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207623"/>
            <a:ext cx="8825658" cy="418011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49531" y="496389"/>
            <a:ext cx="8831081" cy="1293222"/>
          </a:xfrm>
        </p:spPr>
        <p:txBody>
          <a:bodyPr/>
          <a:lstStyle/>
          <a:p>
            <a:r>
              <a:rPr lang="en-GB" dirty="0" smtClean="0"/>
              <a:t>Traffic Light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66" b="14747"/>
          <a:stretch/>
        </p:blipFill>
        <p:spPr>
          <a:xfrm>
            <a:off x="1149531" y="2664823"/>
            <a:ext cx="3655338" cy="37229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029"/>
          <a:stretch/>
        </p:blipFill>
        <p:spPr>
          <a:xfrm>
            <a:off x="5392283" y="2559435"/>
            <a:ext cx="3608026" cy="1258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15" t="59663" r="1537" b="13796"/>
          <a:stretch/>
        </p:blipFill>
        <p:spPr>
          <a:xfrm>
            <a:off x="5392283" y="3803283"/>
            <a:ext cx="3720809" cy="2584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0468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181497"/>
            <a:ext cx="8825658" cy="4088674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/>
              <a:t>IR Sensor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/>
              <a:t>Raspberry pi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/>
              <a:t>Arduino Uno Limit output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54956" y="418012"/>
            <a:ext cx="8825658" cy="1397725"/>
          </a:xfrm>
        </p:spPr>
        <p:txBody>
          <a:bodyPr/>
          <a:lstStyle/>
          <a:p>
            <a:r>
              <a:rPr lang="en-GB" dirty="0" smtClean="0"/>
              <a:t>Constrains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0882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5254</TotalTime>
  <Words>79</Words>
  <Application>Microsoft Office PowerPoint</Application>
  <PresentationFormat>Widescreen</PresentationFormat>
  <Paragraphs>29</Paragraphs>
  <Slides>12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Century Gothic</vt:lpstr>
      <vt:lpstr>Wingdings</vt:lpstr>
      <vt:lpstr>Wingdings 3</vt:lpstr>
      <vt:lpstr>Ion</vt:lpstr>
      <vt:lpstr>Smart Traffic Light System</vt:lpstr>
      <vt:lpstr>Outline</vt:lpstr>
      <vt:lpstr>Problem &amp; Solve </vt:lpstr>
      <vt:lpstr>Problem &amp; Solve Cont…</vt:lpstr>
      <vt:lpstr>PowerPoint Presentation</vt:lpstr>
      <vt:lpstr>Solar Tracker Cont …</vt:lpstr>
      <vt:lpstr>Image Processing</vt:lpstr>
      <vt:lpstr>Traffic Light</vt:lpstr>
      <vt:lpstr>Constrains</vt:lpstr>
      <vt:lpstr>Future Work</vt:lpstr>
      <vt:lpstr>DEMO</vt:lpstr>
      <vt:lpstr>Thanks for good listening.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PROCUREMENT ETHICS OF SOFTWARE AND RECREATIONAL MATERIALS</dc:title>
  <dc:creator>othman titee</dc:creator>
  <cp:lastModifiedBy>YUSU</cp:lastModifiedBy>
  <cp:revision>92</cp:revision>
  <dcterms:created xsi:type="dcterms:W3CDTF">2017-11-26T11:07:27Z</dcterms:created>
  <dcterms:modified xsi:type="dcterms:W3CDTF">2018-12-22T16:02:35Z</dcterms:modified>
</cp:coreProperties>
</file>