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1"/>
  </p:notesMasterIdLst>
  <p:handoutMasterIdLst>
    <p:handoutMasterId r:id="rId42"/>
  </p:handoutMasterIdLst>
  <p:sldIdLst>
    <p:sldId id="256" r:id="rId5"/>
    <p:sldId id="259" r:id="rId6"/>
    <p:sldId id="270" r:id="rId7"/>
    <p:sldId id="271" r:id="rId8"/>
    <p:sldId id="260" r:id="rId9"/>
    <p:sldId id="272" r:id="rId10"/>
    <p:sldId id="273" r:id="rId11"/>
    <p:sldId id="274" r:id="rId12"/>
    <p:sldId id="275" r:id="rId13"/>
    <p:sldId id="276" r:id="rId14"/>
    <p:sldId id="277" r:id="rId15"/>
    <p:sldId id="278" r:id="rId16"/>
    <p:sldId id="269" r:id="rId17"/>
    <p:sldId id="279" r:id="rId18"/>
    <p:sldId id="280" r:id="rId19"/>
    <p:sldId id="281" r:id="rId20"/>
    <p:sldId id="282" r:id="rId21"/>
    <p:sldId id="283" r:id="rId22"/>
    <p:sldId id="284" r:id="rId23"/>
    <p:sldId id="285" r:id="rId24"/>
    <p:sldId id="286" r:id="rId25"/>
    <p:sldId id="263" r:id="rId26"/>
    <p:sldId id="287" r:id="rId27"/>
    <p:sldId id="288" r:id="rId28"/>
    <p:sldId id="262" r:id="rId29"/>
    <p:sldId id="265" r:id="rId30"/>
    <p:sldId id="268" r:id="rId31"/>
    <p:sldId id="289" r:id="rId32"/>
    <p:sldId id="290" r:id="rId33"/>
    <p:sldId id="291" r:id="rId34"/>
    <p:sldId id="293" r:id="rId35"/>
    <p:sldId id="294" r:id="rId36"/>
    <p:sldId id="292" r:id="rId37"/>
    <p:sldId id="295" r:id="rId38"/>
    <p:sldId id="296" r:id="rId39"/>
    <p:sldId id="264"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pos="597"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3F3F"/>
    <a:srgbClr val="014067"/>
    <a:srgbClr val="014E7D"/>
    <a:srgbClr val="013657"/>
    <a:srgbClr val="01456F"/>
    <a:srgbClr val="014B79"/>
    <a:srgbClr val="0937C9"/>
    <a:srgbClr val="002774"/>
    <a:srgbClr val="929A4A"/>
    <a:srgbClr val="EAB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74" autoAdjust="0"/>
  </p:normalViewPr>
  <p:slideViewPr>
    <p:cSldViewPr snapToGrid="0" showGuides="1">
      <p:cViewPr varScale="1">
        <p:scale>
          <a:sx n="86" d="100"/>
          <a:sy n="86" d="100"/>
        </p:scale>
        <p:origin x="562" y="67"/>
      </p:cViewPr>
      <p:guideLst>
        <p:guide pos="3840"/>
        <p:guide pos="597"/>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8BEDA40-91A9-49DC-B402-0EBE674AAEA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8CBB508-5589-42E7-A433-D119AC0FFB7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72BFC85-49E4-447A-A7E3-16153CB2FE2A}" type="datetimeFigureOut">
              <a:rPr lang="en-US" smtClean="0"/>
              <a:t>5/23/2021</a:t>
            </a:fld>
            <a:endParaRPr lang="en-US" dirty="0"/>
          </a:p>
        </p:txBody>
      </p:sp>
      <p:sp>
        <p:nvSpPr>
          <p:cNvPr id="4" name="Footer Placeholder 3">
            <a:extLst>
              <a:ext uri="{FF2B5EF4-FFF2-40B4-BE49-F238E27FC236}">
                <a16:creationId xmlns:a16="http://schemas.microsoft.com/office/drawing/2014/main" id="{E9232ABA-B33A-4B3B-8412-C1773FBF3DB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AB1832E-3B48-42CB-80A7-CD8E48D52D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F1072A3-100F-40A9-915F-8D2D9E6962D8}" type="slidenum">
              <a:rPr lang="en-US" smtClean="0"/>
              <a:t>‹#›</a:t>
            </a:fld>
            <a:endParaRPr lang="en-US" dirty="0"/>
          </a:p>
        </p:txBody>
      </p:sp>
    </p:spTree>
    <p:extLst>
      <p:ext uri="{BB962C8B-B14F-4D97-AF65-F5344CB8AC3E}">
        <p14:creationId xmlns:p14="http://schemas.microsoft.com/office/powerpoint/2010/main" val="5135371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71B50E-4C60-4F9E-B773-52059170945B}" type="datetimeFigureOut">
              <a:rPr lang="en-US" noProof="0" smtClean="0"/>
              <a:t>5/23/2021</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230CFA-805A-4FD3-B3A0-DAAA5993DA17}" type="slidenum">
              <a:rPr lang="en-US" noProof="0" smtClean="0"/>
              <a:t>‹#›</a:t>
            </a:fld>
            <a:endParaRPr lang="en-US" noProof="0" dirty="0"/>
          </a:p>
        </p:txBody>
      </p:sp>
    </p:spTree>
    <p:extLst>
      <p:ext uri="{BB962C8B-B14F-4D97-AF65-F5344CB8AC3E}">
        <p14:creationId xmlns:p14="http://schemas.microsoft.com/office/powerpoint/2010/main" val="798927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Picture Placeholder 24">
            <a:extLst>
              <a:ext uri="{FF2B5EF4-FFF2-40B4-BE49-F238E27FC236}">
                <a16:creationId xmlns:a16="http://schemas.microsoft.com/office/drawing/2014/main" id="{73B47EE6-EDE6-4881-B456-B37D9C1ADE3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chor="ctr">
            <a:noAutofit/>
          </a:bodyPr>
          <a:lstStyle>
            <a:lvl1pPr marL="0" indent="0" algn="ctr">
              <a:buNone/>
              <a:defRPr>
                <a:solidFill>
                  <a:schemeClr val="bg2"/>
                </a:solidFill>
              </a:defRPr>
            </a:lvl1pPr>
          </a:lstStyle>
          <a:p>
            <a:r>
              <a:rPr lang="en-US" noProof="0"/>
              <a:t>Click icon to add picture</a:t>
            </a:r>
            <a:endParaRPr lang="en-US" noProof="0" dirty="0"/>
          </a:p>
        </p:txBody>
      </p: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2006084"/>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
        <p:nvSpPr>
          <p:cNvPr id="3" name="Subtitle 2" title="Subtitle">
            <a:extLst>
              <a:ext uri="{FF2B5EF4-FFF2-40B4-BE49-F238E27FC236}">
                <a16:creationId xmlns:a16="http://schemas.microsoft.com/office/drawing/2014/main" id="{06317687-D49E-41F7-A330-C78C728F0D12}"/>
              </a:ext>
            </a:extLst>
          </p:cNvPr>
          <p:cNvSpPr>
            <a:spLocks noGrp="1"/>
          </p:cNvSpPr>
          <p:nvPr>
            <p:ph type="subTitle" idx="1" hasCustomPrompt="1"/>
          </p:nvPr>
        </p:nvSpPr>
        <p:spPr>
          <a:xfrm>
            <a:off x="6375214" y="3640998"/>
            <a:ext cx="4854339" cy="1257574"/>
          </a:xfrm>
          <a:prstGeom prst="rect">
            <a:avLst/>
          </a:prstGeom>
        </p:spPr>
        <p:txBody>
          <a:bodyPr/>
          <a:lstStyle>
            <a:lvl1pPr marL="0" indent="0" algn="l">
              <a:buNone/>
              <a:defRPr sz="2400" b="0" i="0" spc="300">
                <a:solidFill>
                  <a:schemeClr val="tx1"/>
                </a:solidFill>
                <a:latin typeface="+mn-lt"/>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04501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537" userDrawn="1">
          <p15:clr>
            <a:srgbClr val="FBAE40"/>
          </p15:clr>
        </p15:guide>
        <p15:guide id="3" pos="138" userDrawn="1">
          <p15:clr>
            <a:srgbClr val="FBAE40"/>
          </p15:clr>
        </p15:guide>
        <p15:guide id="4" orient="horz" pos="4178" userDrawn="1">
          <p15:clr>
            <a:srgbClr val="FBAE40"/>
          </p15:clr>
        </p15:guide>
        <p15:guide id="5" orient="horz" pos="142" userDrawn="1">
          <p15:clr>
            <a:srgbClr val="FBAE40"/>
          </p15:clr>
        </p15:guide>
        <p15:guide id="6" pos="2457" userDrawn="1">
          <p15:clr>
            <a:srgbClr val="FBAE40"/>
          </p15:clr>
        </p15:guide>
        <p15:guide id="7" pos="43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2006084"/>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
        <p:nvSpPr>
          <p:cNvPr id="3" name="Subtitle 2" title="Subtitle">
            <a:extLst>
              <a:ext uri="{FF2B5EF4-FFF2-40B4-BE49-F238E27FC236}">
                <a16:creationId xmlns:a16="http://schemas.microsoft.com/office/drawing/2014/main" id="{06317687-D49E-41F7-A330-C78C728F0D12}"/>
              </a:ext>
            </a:extLst>
          </p:cNvPr>
          <p:cNvSpPr>
            <a:spLocks noGrp="1"/>
          </p:cNvSpPr>
          <p:nvPr>
            <p:ph type="subTitle" idx="1" hasCustomPrompt="1"/>
          </p:nvPr>
        </p:nvSpPr>
        <p:spPr>
          <a:xfrm>
            <a:off x="6375214" y="3640998"/>
            <a:ext cx="4854339" cy="1257574"/>
          </a:xfrm>
          <a:prstGeom prst="rect">
            <a:avLst/>
          </a:prstGeom>
        </p:spPr>
        <p:txBody>
          <a:bodyPr/>
          <a:lstStyle>
            <a:lvl1pPr marL="0" indent="0" algn="l">
              <a:buNone/>
              <a:defRPr sz="2400" b="0" i="0" spc="300">
                <a:solidFill>
                  <a:schemeClr val="tx1"/>
                </a:solidFill>
                <a:latin typeface="+mn-lt"/>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0920470"/>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3B31A5E-1244-4689-B513-C78E3C4E53B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ight Triangle 18">
            <a:extLst>
              <a:ext uri="{FF2B5EF4-FFF2-40B4-BE49-F238E27FC236}">
                <a16:creationId xmlns:a16="http://schemas.microsoft.com/office/drawing/2014/main" id="{71D0E8AA-902F-440D-9C55-2A391C22396A}"/>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Parallelogram 16">
            <a:extLst>
              <a:ext uri="{FF2B5EF4-FFF2-40B4-BE49-F238E27FC236}">
                <a16:creationId xmlns:a16="http://schemas.microsoft.com/office/drawing/2014/main" id="{7D937721-835D-4D84-94A3-6C79D4639514}"/>
              </a:ext>
            </a:extLst>
          </p:cNvPr>
          <p:cNvSpPr/>
          <p:nvPr userDrawn="1"/>
        </p:nvSpPr>
        <p:spPr>
          <a:xfrm rot="19958790">
            <a:off x="-637324" y="3588176"/>
            <a:ext cx="3860162" cy="1746952"/>
          </a:xfrm>
          <a:prstGeom prst="parallelogram">
            <a:avLst>
              <a:gd name="adj" fmla="val 532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8" name="Straight Connector 17">
            <a:extLst>
              <a:ext uri="{FF2B5EF4-FFF2-40B4-BE49-F238E27FC236}">
                <a16:creationId xmlns:a16="http://schemas.microsoft.com/office/drawing/2014/main" id="{732BB30B-8262-4715-998F-AAF6A81ADFD3}"/>
              </a:ext>
            </a:extLst>
          </p:cNvPr>
          <p:cNvCxnSpPr>
            <a:cxnSpLocks/>
          </p:cNvCxnSpPr>
          <p:nvPr userDrawn="1"/>
        </p:nvCxnSpPr>
        <p:spPr>
          <a:xfrm flipV="1">
            <a:off x="0" y="1010090"/>
            <a:ext cx="1785257" cy="907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0" name="Title 1" title="Title">
            <a:extLst>
              <a:ext uri="{FF2B5EF4-FFF2-40B4-BE49-F238E27FC236}">
                <a16:creationId xmlns:a16="http://schemas.microsoft.com/office/drawing/2014/main" id="{4D7EF399-DAA5-44EC-B712-79C755FE84CB}"/>
              </a:ext>
            </a:extLst>
          </p:cNvPr>
          <p:cNvSpPr>
            <a:spLocks noGrp="1"/>
          </p:cNvSpPr>
          <p:nvPr>
            <p:ph type="title" hasCustomPrompt="1"/>
          </p:nvPr>
        </p:nvSpPr>
        <p:spPr>
          <a:xfrm>
            <a:off x="6283842" y="1987420"/>
            <a:ext cx="4911633" cy="1789855"/>
          </a:xfrm>
          <a:prstGeom prst="rect">
            <a:avLst/>
          </a:prstGeom>
        </p:spPr>
        <p:txBody>
          <a:bodyPr anchor="b">
            <a:normAutofit/>
          </a:bodyPr>
          <a:lstStyle>
            <a:lvl1pPr>
              <a:defRPr sz="4000" b="1">
                <a:solidFill>
                  <a:schemeClr val="accent1"/>
                </a:solidFill>
                <a:latin typeface="+mj-lt"/>
                <a:cs typeface="Calibri Light" panose="020F0302020204030204" pitchFamily="34" charset="0"/>
              </a:defRPr>
            </a:lvl1pPr>
          </a:lstStyle>
          <a:p>
            <a:r>
              <a:rPr lang="en-US" noProof="0"/>
              <a:t>Click To Edit Master Title Style</a:t>
            </a:r>
          </a:p>
        </p:txBody>
      </p:sp>
      <p:sp>
        <p:nvSpPr>
          <p:cNvPr id="101" name="Text Placeholder 2" title="Subtitle">
            <a:extLst>
              <a:ext uri="{FF2B5EF4-FFF2-40B4-BE49-F238E27FC236}">
                <a16:creationId xmlns:a16="http://schemas.microsoft.com/office/drawing/2014/main" id="{26D13BFA-61B0-402F-8611-02D3DFDBEBCB}"/>
              </a:ext>
            </a:extLst>
          </p:cNvPr>
          <p:cNvSpPr>
            <a:spLocks noGrp="1"/>
          </p:cNvSpPr>
          <p:nvPr>
            <p:ph type="body" idx="1" hasCustomPrompt="1"/>
          </p:nvPr>
        </p:nvSpPr>
        <p:spPr>
          <a:xfrm>
            <a:off x="6283842" y="3792046"/>
            <a:ext cx="4911633" cy="910580"/>
          </a:xfrm>
          <a:prstGeom prst="rect">
            <a:avLst/>
          </a:prstGeom>
        </p:spPr>
        <p:txBody>
          <a:bodyPr>
            <a:normAutofit/>
          </a:bodyPr>
          <a:lstStyle>
            <a:lvl1pPr marL="0" indent="0">
              <a:buNone/>
              <a:defRPr sz="2000" b="0" i="0" spc="3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21" name="Straight Connector 20">
            <a:extLst>
              <a:ext uri="{FF2B5EF4-FFF2-40B4-BE49-F238E27FC236}">
                <a16:creationId xmlns:a16="http://schemas.microsoft.com/office/drawing/2014/main" id="{DA0A0C24-D997-4E78-951F-AFB51C70EFC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Parallelogram 24">
            <a:extLst>
              <a:ext uri="{FF2B5EF4-FFF2-40B4-BE49-F238E27FC236}">
                <a16:creationId xmlns:a16="http://schemas.microsoft.com/office/drawing/2014/main" id="{E123A0CF-50D6-46EC-8BF6-43E38AFCD588}"/>
              </a:ext>
            </a:extLst>
          </p:cNvPr>
          <p:cNvSpPr/>
          <p:nvPr userDrawn="1"/>
        </p:nvSpPr>
        <p:spPr>
          <a:xfrm>
            <a:off x="7754112" y="0"/>
            <a:ext cx="2258568" cy="742819"/>
          </a:xfrm>
          <a:prstGeom prst="parallelogram">
            <a:avLst>
              <a:gd name="adj" fmla="val 19585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26" name="Straight Connector 25">
            <a:extLst>
              <a:ext uri="{FF2B5EF4-FFF2-40B4-BE49-F238E27FC236}">
                <a16:creationId xmlns:a16="http://schemas.microsoft.com/office/drawing/2014/main" id="{2B2F1D2E-B631-4CB1-9448-2B50F8C46316}"/>
              </a:ext>
            </a:extLst>
          </p:cNvPr>
          <p:cNvCxnSpPr>
            <a:cxnSpLocks/>
          </p:cNvCxnSpPr>
          <p:nvPr userDrawn="1"/>
        </p:nvCxnSpPr>
        <p:spPr>
          <a:xfrm flipV="1">
            <a:off x="0" y="408562"/>
            <a:ext cx="6595353" cy="340314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CF69447-82AD-475F-A3AE-3D7FF61DBFE2}"/>
              </a:ext>
            </a:extLst>
          </p:cNvPr>
          <p:cNvCxnSpPr>
            <a:cxnSpLocks/>
          </p:cNvCxnSpPr>
          <p:nvPr userDrawn="1"/>
        </p:nvCxnSpPr>
        <p:spPr>
          <a:xfrm flipV="1">
            <a:off x="-17837" y="5266944"/>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Parallelogram 23">
            <a:extLst>
              <a:ext uri="{FF2B5EF4-FFF2-40B4-BE49-F238E27FC236}">
                <a16:creationId xmlns:a16="http://schemas.microsoft.com/office/drawing/2014/main" id="{FC8C82F3-94EE-4B4F-A01D-993A41BC00B1}"/>
              </a:ext>
            </a:extLst>
          </p:cNvPr>
          <p:cNvSpPr/>
          <p:nvPr userDrawn="1"/>
        </p:nvSpPr>
        <p:spPr>
          <a:xfrm rot="19958790">
            <a:off x="-139035" y="3407045"/>
            <a:ext cx="1438399" cy="236580"/>
          </a:xfrm>
          <a:prstGeom prst="parallelogram">
            <a:avLst>
              <a:gd name="adj" fmla="val 53218"/>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289179159"/>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guide id="3" pos="143">
          <p15:clr>
            <a:srgbClr val="FBAE40"/>
          </p15:clr>
        </p15:guide>
        <p15:guide id="4" orient="horz" pos="4170">
          <p15:clr>
            <a:srgbClr val="FBAE40"/>
          </p15:clr>
        </p15:guide>
        <p15:guide id="5" pos="7537">
          <p15:clr>
            <a:srgbClr val="FBAE40"/>
          </p15:clr>
        </p15:guide>
        <p15:guide id="6" orient="horz" pos="14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29" name="Content Placeholder 2">
            <a:extLst>
              <a:ext uri="{FF2B5EF4-FFF2-40B4-BE49-F238E27FC236}">
                <a16:creationId xmlns:a16="http://schemas.microsoft.com/office/drawing/2014/main" id="{1FAE0C34-9220-45F0-9FC2-9FE7C994E7BD}"/>
              </a:ext>
            </a:extLst>
          </p:cNvPr>
          <p:cNvSpPr>
            <a:spLocks noGrp="1"/>
          </p:cNvSpPr>
          <p:nvPr>
            <p:ph idx="1"/>
          </p:nvPr>
        </p:nvSpPr>
        <p:spPr>
          <a:xfrm>
            <a:off x="518678" y="1671924"/>
            <a:ext cx="10835122" cy="4505039"/>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0745963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14" name="Content Placeholder 2">
            <a:extLst>
              <a:ext uri="{FF2B5EF4-FFF2-40B4-BE49-F238E27FC236}">
                <a16:creationId xmlns:a16="http://schemas.microsoft.com/office/drawing/2014/main" id="{217F9213-0142-420B-A84D-C5627A0C81E4}"/>
              </a:ext>
            </a:extLst>
          </p:cNvPr>
          <p:cNvSpPr>
            <a:spLocks noGrp="1"/>
          </p:cNvSpPr>
          <p:nvPr>
            <p:ph sz="half" idx="1"/>
          </p:nvPr>
        </p:nvSpPr>
        <p:spPr>
          <a:xfrm>
            <a:off x="529687" y="1651044"/>
            <a:ext cx="5181600" cy="4525919"/>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Content Placeholder 3">
            <a:extLst>
              <a:ext uri="{FF2B5EF4-FFF2-40B4-BE49-F238E27FC236}">
                <a16:creationId xmlns:a16="http://schemas.microsoft.com/office/drawing/2014/main" id="{8014328B-D576-4B5C-A4AE-CF98318929FE}"/>
              </a:ext>
            </a:extLst>
          </p:cNvPr>
          <p:cNvSpPr>
            <a:spLocks noGrp="1"/>
          </p:cNvSpPr>
          <p:nvPr>
            <p:ph sz="half" idx="2"/>
          </p:nvPr>
        </p:nvSpPr>
        <p:spPr>
          <a:xfrm>
            <a:off x="6172200" y="1651044"/>
            <a:ext cx="5181600" cy="4525919"/>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8473770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18" name="Text Placeholder 2">
            <a:extLst>
              <a:ext uri="{FF2B5EF4-FFF2-40B4-BE49-F238E27FC236}">
                <a16:creationId xmlns:a16="http://schemas.microsoft.com/office/drawing/2014/main" id="{82BFF385-445D-4DBB-9773-F99669415884}"/>
              </a:ext>
            </a:extLst>
          </p:cNvPr>
          <p:cNvSpPr>
            <a:spLocks noGrp="1"/>
          </p:cNvSpPr>
          <p:nvPr>
            <p:ph type="body" idx="1"/>
          </p:nvPr>
        </p:nvSpPr>
        <p:spPr>
          <a:xfrm>
            <a:off x="518678" y="1681163"/>
            <a:ext cx="5382501" cy="823912"/>
          </a:xfrm>
          <a:prstGeom prst="rect">
            <a:avLst/>
          </a:prstGeom>
        </p:spPr>
        <p:txBody>
          <a:bodyPr anchor="b"/>
          <a:lstStyle>
            <a:lvl1pPr marL="0" indent="0">
              <a:buNone/>
              <a:defRPr lang="en-US" b="1" dirty="0">
                <a:solidFill>
                  <a:schemeClr val="bg1"/>
                </a:solidFill>
              </a:defRPr>
            </a:lvl1pPr>
          </a:lstStyle>
          <a:p>
            <a:pPr marL="228600" lvl="0" indent="-228600"/>
            <a:r>
              <a:rPr lang="en-US" noProof="0"/>
              <a:t>Click to edit Master text styles</a:t>
            </a:r>
          </a:p>
        </p:txBody>
      </p:sp>
      <p:sp>
        <p:nvSpPr>
          <p:cNvPr id="20" name="Text Placeholder 4">
            <a:extLst>
              <a:ext uri="{FF2B5EF4-FFF2-40B4-BE49-F238E27FC236}">
                <a16:creationId xmlns:a16="http://schemas.microsoft.com/office/drawing/2014/main" id="{311B1CFE-1B35-4B5C-B40A-DC5ADF211B5C}"/>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1" name="Content Placeholder 5">
            <a:extLst>
              <a:ext uri="{FF2B5EF4-FFF2-40B4-BE49-F238E27FC236}">
                <a16:creationId xmlns:a16="http://schemas.microsoft.com/office/drawing/2014/main" id="{1CE840E8-D596-479D-AE97-E88F42DC1B13}"/>
              </a:ext>
            </a:extLst>
          </p:cNvPr>
          <p:cNvSpPr>
            <a:spLocks noGrp="1"/>
          </p:cNvSpPr>
          <p:nvPr>
            <p:ph sz="quarter" idx="4"/>
          </p:nvPr>
        </p:nvSpPr>
        <p:spPr>
          <a:xfrm>
            <a:off x="6172200" y="2505075"/>
            <a:ext cx="5183188" cy="3684588"/>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 name="Content Placeholder 3">
            <a:extLst>
              <a:ext uri="{FF2B5EF4-FFF2-40B4-BE49-F238E27FC236}">
                <a16:creationId xmlns:a16="http://schemas.microsoft.com/office/drawing/2014/main" id="{B9A68D25-B19E-4E84-B65D-596EE8382DAD}"/>
              </a:ext>
            </a:extLst>
          </p:cNvPr>
          <p:cNvSpPr>
            <a:spLocks noGrp="1"/>
          </p:cNvSpPr>
          <p:nvPr>
            <p:ph sz="half" idx="2"/>
          </p:nvPr>
        </p:nvSpPr>
        <p:spPr>
          <a:xfrm>
            <a:off x="518678" y="2505075"/>
            <a:ext cx="5391749" cy="3684588"/>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8606950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719170" y="4374036"/>
            <a:ext cx="5311516" cy="1327031"/>
          </a:xfrm>
          <a:prstGeom prst="rect">
            <a:avLst/>
          </a:prstGeom>
        </p:spPr>
        <p:txBody>
          <a:bodyPr anchor="b">
            <a:normAutofit/>
          </a:bodyPr>
          <a:lstStyle>
            <a:lvl1pPr marL="0" indent="0" algn="r">
              <a:buFont typeface="Arial" panose="020B0604020202020204" pitchFamily="34" charset="0"/>
              <a:buNone/>
              <a:defRPr sz="4300" b="1">
                <a:solidFill>
                  <a:schemeClr val="accent1"/>
                </a:solidFill>
              </a:defRPr>
            </a:lvl1pPr>
          </a:lstStyle>
          <a:p>
            <a:r>
              <a:rPr lang="en-US" noProof="0"/>
              <a:t>Click To Edit Master 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3">
            <a:extLst>
              <a:ext uri="{FF2B5EF4-FFF2-40B4-BE49-F238E27FC236}">
                <a16:creationId xmlns:a16="http://schemas.microsoft.com/office/drawing/2014/main" id="{BDEAC3CA-E21C-4A63-BE7D-DCC820552AB7}"/>
              </a:ext>
            </a:extLst>
          </p:cNvPr>
          <p:cNvSpPr>
            <a:spLocks noGrp="1"/>
          </p:cNvSpPr>
          <p:nvPr>
            <p:ph type="body" sz="half" idx="2"/>
          </p:nvPr>
        </p:nvSpPr>
        <p:spPr>
          <a:xfrm>
            <a:off x="719170" y="5701069"/>
            <a:ext cx="5311516" cy="931505"/>
          </a:xfrm>
          <a:prstGeom prst="rect">
            <a:avLst/>
          </a:prstGeom>
        </p:spPr>
        <p:txBody>
          <a:bodyPr/>
          <a:lstStyle>
            <a:lvl1pPr marL="0" indent="0" algn="r">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4" name="Content Placeholder 2">
            <a:extLst>
              <a:ext uri="{FF2B5EF4-FFF2-40B4-BE49-F238E27FC236}">
                <a16:creationId xmlns:a16="http://schemas.microsoft.com/office/drawing/2014/main" id="{C9A1E80C-1A76-4D3E-92A1-846866867DE1}"/>
              </a:ext>
            </a:extLst>
          </p:cNvPr>
          <p:cNvSpPr>
            <a:spLocks noGrp="1"/>
          </p:cNvSpPr>
          <p:nvPr>
            <p:ph idx="1"/>
          </p:nvPr>
        </p:nvSpPr>
        <p:spPr>
          <a:xfrm>
            <a:off x="6161316" y="2290713"/>
            <a:ext cx="5803672" cy="4341862"/>
          </a:xfrm>
          <a:prstGeom prst="rect">
            <a:avLst/>
          </a:prstGeo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700659753"/>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719170" y="4374036"/>
            <a:ext cx="5311516" cy="1327031"/>
          </a:xfrm>
          <a:prstGeom prst="rect">
            <a:avLst/>
          </a:prstGeom>
        </p:spPr>
        <p:txBody>
          <a:bodyPr anchor="b">
            <a:normAutofit/>
          </a:bodyPr>
          <a:lstStyle>
            <a:lvl1pPr marL="0" indent="0" algn="r">
              <a:buFont typeface="Arial" panose="020B0604020202020204" pitchFamily="34" charset="0"/>
              <a:buNone/>
              <a:defRPr sz="4300" b="1">
                <a:solidFill>
                  <a:schemeClr val="accent1"/>
                </a:solidFill>
              </a:defRPr>
            </a:lvl1pPr>
          </a:lstStyle>
          <a:p>
            <a:r>
              <a:rPr lang="en-US" noProof="0"/>
              <a:t>Click To Edit Master 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3">
            <a:extLst>
              <a:ext uri="{FF2B5EF4-FFF2-40B4-BE49-F238E27FC236}">
                <a16:creationId xmlns:a16="http://schemas.microsoft.com/office/drawing/2014/main" id="{BDEAC3CA-E21C-4A63-BE7D-DCC820552AB7}"/>
              </a:ext>
            </a:extLst>
          </p:cNvPr>
          <p:cNvSpPr>
            <a:spLocks noGrp="1"/>
          </p:cNvSpPr>
          <p:nvPr>
            <p:ph type="body" sz="half" idx="2"/>
          </p:nvPr>
        </p:nvSpPr>
        <p:spPr>
          <a:xfrm>
            <a:off x="719170" y="5701069"/>
            <a:ext cx="5311516" cy="931505"/>
          </a:xfrm>
          <a:prstGeom prst="rect">
            <a:avLst/>
          </a:prstGeom>
        </p:spPr>
        <p:txBody>
          <a:bodyPr/>
          <a:lstStyle>
            <a:lvl1pPr marL="0" indent="0" algn="r">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2" name="Picture Placeholder 2">
            <a:extLst>
              <a:ext uri="{FF2B5EF4-FFF2-40B4-BE49-F238E27FC236}">
                <a16:creationId xmlns:a16="http://schemas.microsoft.com/office/drawing/2014/main" id="{22728E0A-430E-4C6A-BF56-06FA8510F29F}"/>
              </a:ext>
            </a:extLst>
          </p:cNvPr>
          <p:cNvSpPr>
            <a:spLocks noGrp="1"/>
          </p:cNvSpPr>
          <p:nvPr>
            <p:ph type="pic" idx="1"/>
          </p:nvPr>
        </p:nvSpPr>
        <p:spPr>
          <a:xfrm>
            <a:off x="6249970" y="2271860"/>
            <a:ext cx="5715017" cy="4360714"/>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Tree>
    <p:extLst>
      <p:ext uri="{BB962C8B-B14F-4D97-AF65-F5344CB8AC3E}">
        <p14:creationId xmlns:p14="http://schemas.microsoft.com/office/powerpoint/2010/main" val="3390840366"/>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7A5C384-78D0-4088-9411-AB6790574770}"/>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TextBox 17">
            <a:extLst>
              <a:ext uri="{FF2B5EF4-FFF2-40B4-BE49-F238E27FC236}">
                <a16:creationId xmlns:a16="http://schemas.microsoft.com/office/drawing/2014/main" id="{CC52C5C1-EC33-44C1-9D54-A1058BBF1812}"/>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6" name="Group 25">
            <a:extLst>
              <a:ext uri="{FF2B5EF4-FFF2-40B4-BE49-F238E27FC236}">
                <a16:creationId xmlns:a16="http://schemas.microsoft.com/office/drawing/2014/main" id="{8A0030CD-8C9E-4AA5-8C5D-F9B2EDB7E17A}"/>
              </a:ext>
            </a:extLst>
          </p:cNvPr>
          <p:cNvGrpSpPr/>
          <p:nvPr userDrawn="1"/>
        </p:nvGrpSpPr>
        <p:grpSpPr>
          <a:xfrm flipH="1">
            <a:off x="7561328" y="0"/>
            <a:ext cx="4831840" cy="3541007"/>
            <a:chOff x="-192127" y="-2"/>
            <a:chExt cx="4831840" cy="3367272"/>
          </a:xfrm>
        </p:grpSpPr>
        <p:sp>
          <p:nvSpPr>
            <p:cNvPr id="27" name="Diagonal Stripe 26">
              <a:extLst>
                <a:ext uri="{FF2B5EF4-FFF2-40B4-BE49-F238E27FC236}">
                  <a16:creationId xmlns:a16="http://schemas.microsoft.com/office/drawing/2014/main" id="{872EE65E-EE50-4A3E-861E-1D6C241CB8EA}"/>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E76AD1EF-E06C-4D3C-9693-26844D01C83C}"/>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Parallelogram 28">
              <a:extLst>
                <a:ext uri="{FF2B5EF4-FFF2-40B4-BE49-F238E27FC236}">
                  <a16:creationId xmlns:a16="http://schemas.microsoft.com/office/drawing/2014/main" id="{57D44C42-44C0-420A-A125-9B1A979D4F56}"/>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0" name="Parallelogram 29">
            <a:extLst>
              <a:ext uri="{FF2B5EF4-FFF2-40B4-BE49-F238E27FC236}">
                <a16:creationId xmlns:a16="http://schemas.microsoft.com/office/drawing/2014/main" id="{406089BB-36DC-4E23-B215-527A8A18FCFB}"/>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578C43A6-50C6-704E-BADC-6D83BADE7316}"/>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ED91439B-965F-3548-AF77-89501B24F600}"/>
              </a:ext>
            </a:extLst>
          </p:cNvPr>
          <p:cNvSpPr>
            <a:spLocks noGrp="1"/>
          </p:cNvSpPr>
          <p:nvPr>
            <p:ph type="sldNum" sz="quarter" idx="11"/>
          </p:nvPr>
        </p:nvSpPr>
        <p:spPr/>
        <p:txBody>
          <a:bodyPr/>
          <a:lstStyle/>
          <a:p>
            <a:fld id="{8699F50C-BE38-4BD0-BA84-9B090E1F2B9B}" type="slidenum">
              <a:rPr lang="en-US" noProof="0" smtClean="0"/>
              <a:t>‹#›</a:t>
            </a:fld>
            <a:endParaRPr lang="en-US" noProof="0" dirty="0"/>
          </a:p>
        </p:txBody>
      </p:sp>
    </p:spTree>
    <p:extLst>
      <p:ext uri="{BB962C8B-B14F-4D97-AF65-F5344CB8AC3E}">
        <p14:creationId xmlns:p14="http://schemas.microsoft.com/office/powerpoint/2010/main" val="3419906843"/>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5BB0367-1AFD-4191-AB6F-E9815D136F63}"/>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TextBox 20">
            <a:extLst>
              <a:ext uri="{FF2B5EF4-FFF2-40B4-BE49-F238E27FC236}">
                <a16:creationId xmlns:a16="http://schemas.microsoft.com/office/drawing/2014/main" id="{7E8A2C98-F26E-415A-B931-1B89CA46C1CF}"/>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7" name="Group 26">
            <a:extLst>
              <a:ext uri="{FF2B5EF4-FFF2-40B4-BE49-F238E27FC236}">
                <a16:creationId xmlns:a16="http://schemas.microsoft.com/office/drawing/2014/main" id="{1B2FB48C-0C70-4DBE-B904-A134B6644DD3}"/>
              </a:ext>
            </a:extLst>
          </p:cNvPr>
          <p:cNvGrpSpPr/>
          <p:nvPr userDrawn="1"/>
        </p:nvGrpSpPr>
        <p:grpSpPr>
          <a:xfrm flipH="1">
            <a:off x="7561328" y="0"/>
            <a:ext cx="4831840" cy="3541007"/>
            <a:chOff x="-192127" y="-2"/>
            <a:chExt cx="4831840" cy="3367272"/>
          </a:xfrm>
        </p:grpSpPr>
        <p:sp>
          <p:nvSpPr>
            <p:cNvPr id="28" name="Diagonal Stripe 27">
              <a:extLst>
                <a:ext uri="{FF2B5EF4-FFF2-40B4-BE49-F238E27FC236}">
                  <a16:creationId xmlns:a16="http://schemas.microsoft.com/office/drawing/2014/main" id="{4F2E2158-1E6E-4E0D-BDAB-B20041C73615}"/>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9" name="Straight Connector 28">
              <a:extLst>
                <a:ext uri="{FF2B5EF4-FFF2-40B4-BE49-F238E27FC236}">
                  <a16:creationId xmlns:a16="http://schemas.microsoft.com/office/drawing/2014/main" id="{626D62DB-3A5A-4DA1-BFA4-D9E58676E86A}"/>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F5A729A7-3A5C-405C-AE06-180E7529E477}"/>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1" name="Parallelogram 30">
            <a:extLst>
              <a:ext uri="{FF2B5EF4-FFF2-40B4-BE49-F238E27FC236}">
                <a16:creationId xmlns:a16="http://schemas.microsoft.com/office/drawing/2014/main" id="{41E23981-B12A-4AC3-A030-337BBBA5E45B}"/>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CB69A007-934D-7A4B-9EFA-82044EF4DC33}"/>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5A154DC2-98C7-4D4B-A17A-AA4731217F17}"/>
              </a:ext>
            </a:extLst>
          </p:cNvPr>
          <p:cNvSpPr>
            <a:spLocks noGrp="1"/>
          </p:cNvSpPr>
          <p:nvPr>
            <p:ph type="sldNum" sz="quarter" idx="11"/>
          </p:nvPr>
        </p:nvSpPr>
        <p:spPr/>
        <p:txBody>
          <a:bodyPr/>
          <a:lstStyle/>
          <a:p>
            <a:fld id="{8699F50C-BE38-4BD0-BA84-9B090E1F2B9B}" type="slidenum">
              <a:rPr lang="en-US" noProof="0" smtClean="0"/>
              <a:t>‹#›</a:t>
            </a:fld>
            <a:endParaRPr lang="en-US" noProof="0" dirty="0"/>
          </a:p>
        </p:txBody>
      </p:sp>
      <p:sp>
        <p:nvSpPr>
          <p:cNvPr id="4" name="Title 3">
            <a:extLst>
              <a:ext uri="{FF2B5EF4-FFF2-40B4-BE49-F238E27FC236}">
                <a16:creationId xmlns:a16="http://schemas.microsoft.com/office/drawing/2014/main" id="{64D604A2-C574-42DB-B0C4-99715CAA10A7}"/>
              </a:ext>
            </a:extLst>
          </p:cNvPr>
          <p:cNvSpPr>
            <a:spLocks noGrp="1"/>
          </p:cNvSpPr>
          <p:nvPr>
            <p:ph type="title"/>
          </p:nvPr>
        </p:nvSpPr>
        <p:spPr>
          <a:xfrm>
            <a:off x="518678" y="209029"/>
            <a:ext cx="8330184" cy="1147968"/>
          </a:xfrm>
        </p:spPr>
        <p:txBody>
          <a:bodyPr/>
          <a:lstStyle>
            <a:lvl1pPr>
              <a:defRPr>
                <a:solidFill>
                  <a:schemeClr val="bg1"/>
                </a:solidFill>
              </a:defRPr>
            </a:lvl1pPr>
          </a:lstStyle>
          <a:p>
            <a:r>
              <a:rPr lang="en-US" noProof="0"/>
              <a:t>Click to edit Master title style</a:t>
            </a:r>
          </a:p>
        </p:txBody>
      </p:sp>
    </p:spTree>
    <p:extLst>
      <p:ext uri="{BB962C8B-B14F-4D97-AF65-F5344CB8AC3E}">
        <p14:creationId xmlns:p14="http://schemas.microsoft.com/office/powerpoint/2010/main" val="658419099"/>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5BB0367-1AFD-4191-AB6F-E9815D136F63}"/>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TextBox 20">
            <a:extLst>
              <a:ext uri="{FF2B5EF4-FFF2-40B4-BE49-F238E27FC236}">
                <a16:creationId xmlns:a16="http://schemas.microsoft.com/office/drawing/2014/main" id="{7E8A2C98-F26E-415A-B931-1B89CA46C1CF}"/>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7" name="Group 26">
            <a:extLst>
              <a:ext uri="{FF2B5EF4-FFF2-40B4-BE49-F238E27FC236}">
                <a16:creationId xmlns:a16="http://schemas.microsoft.com/office/drawing/2014/main" id="{1B2FB48C-0C70-4DBE-B904-A134B6644DD3}"/>
              </a:ext>
            </a:extLst>
          </p:cNvPr>
          <p:cNvGrpSpPr/>
          <p:nvPr userDrawn="1"/>
        </p:nvGrpSpPr>
        <p:grpSpPr>
          <a:xfrm flipH="1">
            <a:off x="7561328" y="0"/>
            <a:ext cx="4831840" cy="3541007"/>
            <a:chOff x="-192127" y="-2"/>
            <a:chExt cx="4831840" cy="3367272"/>
          </a:xfrm>
        </p:grpSpPr>
        <p:sp>
          <p:nvSpPr>
            <p:cNvPr id="28" name="Diagonal Stripe 27">
              <a:extLst>
                <a:ext uri="{FF2B5EF4-FFF2-40B4-BE49-F238E27FC236}">
                  <a16:creationId xmlns:a16="http://schemas.microsoft.com/office/drawing/2014/main" id="{4F2E2158-1E6E-4E0D-BDAB-B20041C73615}"/>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9" name="Straight Connector 28">
              <a:extLst>
                <a:ext uri="{FF2B5EF4-FFF2-40B4-BE49-F238E27FC236}">
                  <a16:creationId xmlns:a16="http://schemas.microsoft.com/office/drawing/2014/main" id="{626D62DB-3A5A-4DA1-BFA4-D9E58676E86A}"/>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F5A729A7-3A5C-405C-AE06-180E7529E477}"/>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1" name="Parallelogram 30">
            <a:extLst>
              <a:ext uri="{FF2B5EF4-FFF2-40B4-BE49-F238E27FC236}">
                <a16:creationId xmlns:a16="http://schemas.microsoft.com/office/drawing/2014/main" id="{41E23981-B12A-4AC3-A030-337BBBA5E45B}"/>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CB69A007-934D-7A4B-9EFA-82044EF4DC33}"/>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5A154DC2-98C7-4D4B-A17A-AA4731217F17}"/>
              </a:ext>
            </a:extLst>
          </p:cNvPr>
          <p:cNvSpPr>
            <a:spLocks noGrp="1"/>
          </p:cNvSpPr>
          <p:nvPr>
            <p:ph type="sldNum" sz="quarter" idx="11"/>
          </p:nvPr>
        </p:nvSpPr>
        <p:spPr/>
        <p:txBody>
          <a:bodyPr/>
          <a:lstStyle/>
          <a:p>
            <a:fld id="{8699F50C-BE38-4BD0-BA84-9B090E1F2B9B}" type="slidenum">
              <a:rPr lang="en-US" noProof="0" smtClean="0"/>
              <a:t>‹#›</a:t>
            </a:fld>
            <a:endParaRPr lang="en-US" noProof="0" dirty="0"/>
          </a:p>
        </p:txBody>
      </p:sp>
      <p:sp>
        <p:nvSpPr>
          <p:cNvPr id="4" name="Title 3">
            <a:extLst>
              <a:ext uri="{FF2B5EF4-FFF2-40B4-BE49-F238E27FC236}">
                <a16:creationId xmlns:a16="http://schemas.microsoft.com/office/drawing/2014/main" id="{64D604A2-C574-42DB-B0C4-99715CAA10A7}"/>
              </a:ext>
            </a:extLst>
          </p:cNvPr>
          <p:cNvSpPr>
            <a:spLocks noGrp="1"/>
          </p:cNvSpPr>
          <p:nvPr>
            <p:ph type="title"/>
          </p:nvPr>
        </p:nvSpPr>
        <p:spPr>
          <a:xfrm>
            <a:off x="518678" y="209029"/>
            <a:ext cx="8330184" cy="1147968"/>
          </a:xfrm>
        </p:spPr>
        <p:txBody>
          <a:bodyPr/>
          <a:lstStyle>
            <a:lvl1pPr>
              <a:defRPr>
                <a:solidFill>
                  <a:schemeClr val="bg1"/>
                </a:solidFill>
              </a:defRPr>
            </a:lvl1pPr>
          </a:lstStyle>
          <a:p>
            <a:r>
              <a:rPr lang="en-US" noProof="0"/>
              <a:t>Click to edit Master title style</a:t>
            </a:r>
          </a:p>
        </p:txBody>
      </p:sp>
      <p:sp>
        <p:nvSpPr>
          <p:cNvPr id="6" name="Text Placeholder 5">
            <a:extLst>
              <a:ext uri="{FF2B5EF4-FFF2-40B4-BE49-F238E27FC236}">
                <a16:creationId xmlns:a16="http://schemas.microsoft.com/office/drawing/2014/main" id="{C0A2D954-332B-47D0-BE9F-0F2BDE7795D8}"/>
              </a:ext>
            </a:extLst>
          </p:cNvPr>
          <p:cNvSpPr>
            <a:spLocks noGrp="1"/>
          </p:cNvSpPr>
          <p:nvPr>
            <p:ph type="body" sz="quarter" idx="12"/>
          </p:nvPr>
        </p:nvSpPr>
        <p:spPr>
          <a:xfrm>
            <a:off x="1526131" y="1979613"/>
            <a:ext cx="9139738" cy="2898775"/>
          </a:xfrm>
          <a:prstGeom prst="rect">
            <a:avLst/>
          </a:prstGeom>
        </p:spPr>
        <p:txBody>
          <a:bodyPr anchor="ctr"/>
          <a:lstStyle>
            <a:lvl1pPr marL="0" indent="0" algn="ctr">
              <a:buNone/>
              <a:defRPr sz="6000">
                <a:solidFill>
                  <a:schemeClr val="bg1"/>
                </a:solidFill>
              </a:defRPr>
            </a:lvl1pPr>
            <a:lvl2pPr marL="457200" indent="0">
              <a:buNone/>
              <a:defRPr/>
            </a:lvl2pPr>
          </a:lstStyle>
          <a:p>
            <a:pPr lvl="0"/>
            <a:r>
              <a:rPr lang="en-US" noProof="0"/>
              <a:t>Click to edit Master text styles</a:t>
            </a:r>
          </a:p>
        </p:txBody>
      </p:sp>
    </p:spTree>
    <p:extLst>
      <p:ext uri="{BB962C8B-B14F-4D97-AF65-F5344CB8AC3E}">
        <p14:creationId xmlns:p14="http://schemas.microsoft.com/office/powerpoint/2010/main" val="665340804"/>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3B31A5E-1244-4689-B513-C78E3C4E53B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ight Triangle 18">
            <a:extLst>
              <a:ext uri="{FF2B5EF4-FFF2-40B4-BE49-F238E27FC236}">
                <a16:creationId xmlns:a16="http://schemas.microsoft.com/office/drawing/2014/main" id="{71D0E8AA-902F-440D-9C55-2A391C22396A}"/>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Parallelogram 16">
            <a:extLst>
              <a:ext uri="{FF2B5EF4-FFF2-40B4-BE49-F238E27FC236}">
                <a16:creationId xmlns:a16="http://schemas.microsoft.com/office/drawing/2014/main" id="{7D937721-835D-4D84-94A3-6C79D4639514}"/>
              </a:ext>
            </a:extLst>
          </p:cNvPr>
          <p:cNvSpPr/>
          <p:nvPr userDrawn="1"/>
        </p:nvSpPr>
        <p:spPr>
          <a:xfrm rot="19958790">
            <a:off x="-637324" y="3588176"/>
            <a:ext cx="3860162" cy="1746952"/>
          </a:xfrm>
          <a:prstGeom prst="parallelogram">
            <a:avLst>
              <a:gd name="adj" fmla="val 532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8" name="Straight Connector 17">
            <a:extLst>
              <a:ext uri="{FF2B5EF4-FFF2-40B4-BE49-F238E27FC236}">
                <a16:creationId xmlns:a16="http://schemas.microsoft.com/office/drawing/2014/main" id="{732BB30B-8262-4715-998F-AAF6A81ADFD3}"/>
              </a:ext>
            </a:extLst>
          </p:cNvPr>
          <p:cNvCxnSpPr>
            <a:cxnSpLocks/>
          </p:cNvCxnSpPr>
          <p:nvPr userDrawn="1"/>
        </p:nvCxnSpPr>
        <p:spPr>
          <a:xfrm flipV="1">
            <a:off x="0" y="1010090"/>
            <a:ext cx="1785257" cy="907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0" name="Title 1" title="Title">
            <a:extLst>
              <a:ext uri="{FF2B5EF4-FFF2-40B4-BE49-F238E27FC236}">
                <a16:creationId xmlns:a16="http://schemas.microsoft.com/office/drawing/2014/main" id="{4D7EF399-DAA5-44EC-B712-79C755FE84CB}"/>
              </a:ext>
            </a:extLst>
          </p:cNvPr>
          <p:cNvSpPr>
            <a:spLocks noGrp="1"/>
          </p:cNvSpPr>
          <p:nvPr>
            <p:ph type="title" hasCustomPrompt="1"/>
          </p:nvPr>
        </p:nvSpPr>
        <p:spPr>
          <a:xfrm>
            <a:off x="6283842" y="1987420"/>
            <a:ext cx="4911633" cy="1789855"/>
          </a:xfrm>
          <a:prstGeom prst="rect">
            <a:avLst/>
          </a:prstGeom>
        </p:spPr>
        <p:txBody>
          <a:bodyPr anchor="b">
            <a:normAutofit/>
          </a:bodyPr>
          <a:lstStyle>
            <a:lvl1pPr>
              <a:defRPr sz="4000" b="1">
                <a:solidFill>
                  <a:schemeClr val="accent1"/>
                </a:solidFill>
                <a:latin typeface="+mj-lt"/>
                <a:cs typeface="Calibri Light" panose="020F0302020204030204" pitchFamily="34" charset="0"/>
              </a:defRPr>
            </a:lvl1pPr>
          </a:lstStyle>
          <a:p>
            <a:r>
              <a:rPr lang="en-US" noProof="0"/>
              <a:t>Click To Edit Master Title Style</a:t>
            </a:r>
          </a:p>
        </p:txBody>
      </p:sp>
      <p:sp>
        <p:nvSpPr>
          <p:cNvPr id="101" name="Text Placeholder 2" title="Subtitle">
            <a:extLst>
              <a:ext uri="{FF2B5EF4-FFF2-40B4-BE49-F238E27FC236}">
                <a16:creationId xmlns:a16="http://schemas.microsoft.com/office/drawing/2014/main" id="{26D13BFA-61B0-402F-8611-02D3DFDBEBCB}"/>
              </a:ext>
            </a:extLst>
          </p:cNvPr>
          <p:cNvSpPr>
            <a:spLocks noGrp="1"/>
          </p:cNvSpPr>
          <p:nvPr>
            <p:ph type="body" idx="1" hasCustomPrompt="1"/>
          </p:nvPr>
        </p:nvSpPr>
        <p:spPr>
          <a:xfrm>
            <a:off x="6283842" y="3792046"/>
            <a:ext cx="4911633" cy="910580"/>
          </a:xfrm>
          <a:prstGeom prst="rect">
            <a:avLst/>
          </a:prstGeom>
        </p:spPr>
        <p:txBody>
          <a:bodyPr>
            <a:normAutofit/>
          </a:bodyPr>
          <a:lstStyle>
            <a:lvl1pPr marL="0" indent="0">
              <a:buNone/>
              <a:defRPr sz="2000" b="0" i="0" spc="3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21" name="Straight Connector 20">
            <a:extLst>
              <a:ext uri="{FF2B5EF4-FFF2-40B4-BE49-F238E27FC236}">
                <a16:creationId xmlns:a16="http://schemas.microsoft.com/office/drawing/2014/main" id="{DA0A0C24-D997-4E78-951F-AFB51C70EFC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Parallelogram 24">
            <a:extLst>
              <a:ext uri="{FF2B5EF4-FFF2-40B4-BE49-F238E27FC236}">
                <a16:creationId xmlns:a16="http://schemas.microsoft.com/office/drawing/2014/main" id="{E123A0CF-50D6-46EC-8BF6-43E38AFCD588}"/>
              </a:ext>
            </a:extLst>
          </p:cNvPr>
          <p:cNvSpPr/>
          <p:nvPr userDrawn="1"/>
        </p:nvSpPr>
        <p:spPr>
          <a:xfrm>
            <a:off x="7754112" y="0"/>
            <a:ext cx="2258568" cy="742819"/>
          </a:xfrm>
          <a:prstGeom prst="parallelogram">
            <a:avLst>
              <a:gd name="adj" fmla="val 19585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26" name="Straight Connector 25">
            <a:extLst>
              <a:ext uri="{FF2B5EF4-FFF2-40B4-BE49-F238E27FC236}">
                <a16:creationId xmlns:a16="http://schemas.microsoft.com/office/drawing/2014/main" id="{2B2F1D2E-B631-4CB1-9448-2B50F8C46316}"/>
              </a:ext>
            </a:extLst>
          </p:cNvPr>
          <p:cNvCxnSpPr>
            <a:cxnSpLocks/>
          </p:cNvCxnSpPr>
          <p:nvPr userDrawn="1"/>
        </p:nvCxnSpPr>
        <p:spPr>
          <a:xfrm flipV="1">
            <a:off x="0" y="408562"/>
            <a:ext cx="6595353" cy="340314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7" name="Picture Placeholder 26">
            <a:extLst>
              <a:ext uri="{FF2B5EF4-FFF2-40B4-BE49-F238E27FC236}">
                <a16:creationId xmlns:a16="http://schemas.microsoft.com/office/drawing/2014/main" id="{95572AA9-EFAE-4771-B1EE-47E36117377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chor="ctr">
            <a:noAutofit/>
          </a:bodyPr>
          <a:lstStyle>
            <a:lvl1pPr marL="0" indent="0" algn="ctr">
              <a:buNone/>
              <a:defRPr>
                <a:solidFill>
                  <a:schemeClr val="bg2"/>
                </a:solidFill>
              </a:defRPr>
            </a:lvl1pPr>
          </a:lstStyle>
          <a:p>
            <a:r>
              <a:rPr lang="en-US" noProof="0"/>
              <a:t>Click icon to add picture</a:t>
            </a:r>
            <a:endParaRPr lang="en-US" noProof="0" dirty="0"/>
          </a:p>
        </p:txBody>
      </p:sp>
      <p:cxnSp>
        <p:nvCxnSpPr>
          <p:cNvPr id="16" name="Straight Connector 15">
            <a:extLst>
              <a:ext uri="{FF2B5EF4-FFF2-40B4-BE49-F238E27FC236}">
                <a16:creationId xmlns:a16="http://schemas.microsoft.com/office/drawing/2014/main" id="{5CF69447-82AD-475F-A3AE-3D7FF61DBFE2}"/>
              </a:ext>
            </a:extLst>
          </p:cNvPr>
          <p:cNvCxnSpPr>
            <a:cxnSpLocks/>
          </p:cNvCxnSpPr>
          <p:nvPr userDrawn="1"/>
        </p:nvCxnSpPr>
        <p:spPr>
          <a:xfrm flipV="1">
            <a:off x="-17837" y="5266944"/>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Parallelogram 23">
            <a:extLst>
              <a:ext uri="{FF2B5EF4-FFF2-40B4-BE49-F238E27FC236}">
                <a16:creationId xmlns:a16="http://schemas.microsoft.com/office/drawing/2014/main" id="{FC8C82F3-94EE-4B4F-A01D-993A41BC00B1}"/>
              </a:ext>
            </a:extLst>
          </p:cNvPr>
          <p:cNvSpPr/>
          <p:nvPr userDrawn="1"/>
        </p:nvSpPr>
        <p:spPr>
          <a:xfrm rot="19958790">
            <a:off x="-139035" y="3407045"/>
            <a:ext cx="1438399" cy="236580"/>
          </a:xfrm>
          <a:prstGeom prst="parallelogram">
            <a:avLst>
              <a:gd name="adj" fmla="val 53218"/>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123998309"/>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userDrawn="1">
          <p15:clr>
            <a:srgbClr val="FBAE40"/>
          </p15:clr>
        </p15:guide>
        <p15:guide id="3" pos="143" userDrawn="1">
          <p15:clr>
            <a:srgbClr val="FBAE40"/>
          </p15:clr>
        </p15:guide>
        <p15:guide id="4" orient="horz" pos="4170" userDrawn="1">
          <p15:clr>
            <a:srgbClr val="FBAE40"/>
          </p15:clr>
        </p15:guide>
        <p15:guide id="5" pos="7537" userDrawn="1">
          <p15:clr>
            <a:srgbClr val="FBAE40"/>
          </p15:clr>
        </p15:guide>
        <p15:guide id="6" orient="horz" pos="14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AB3FE-9015-40FD-A870-D81B5A86A5D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58918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01">
    <p:spTree>
      <p:nvGrpSpPr>
        <p:cNvPr id="1" name=""/>
        <p:cNvGrpSpPr/>
        <p:nvPr/>
      </p:nvGrpSpPr>
      <p:grpSpPr>
        <a:xfrm>
          <a:off x="0" y="0"/>
          <a:ext cx="0" cy="0"/>
          <a:chOff x="0" y="0"/>
          <a:chExt cx="0" cy="0"/>
        </a:xfrm>
      </p:grpSpPr>
      <p:sp>
        <p:nvSpPr>
          <p:cNvPr id="3" name="Content Placeholder 2" title="Bullet Points">
            <a:extLst>
              <a:ext uri="{FF2B5EF4-FFF2-40B4-BE49-F238E27FC236}">
                <a16:creationId xmlns:a16="http://schemas.microsoft.com/office/drawing/2014/main" id="{BFD7EA17-BE66-4636-9684-F93562587911}"/>
              </a:ext>
            </a:extLst>
          </p:cNvPr>
          <p:cNvSpPr>
            <a:spLocks noGrp="1"/>
          </p:cNvSpPr>
          <p:nvPr>
            <p:ph idx="1"/>
          </p:nvPr>
        </p:nvSpPr>
        <p:spPr>
          <a:xfrm>
            <a:off x="531378" y="3129540"/>
            <a:ext cx="4942829" cy="2958275"/>
          </a:xfrm>
          <a:prstGeom prst="rect">
            <a:avLst/>
          </a:prstGeom>
        </p:spPr>
        <p:txBody>
          <a:bodyPr>
            <a:normAutofit/>
          </a:bodyPr>
          <a:lstStyle>
            <a:lvl1pPr>
              <a:buClr>
                <a:schemeClr val="accent2"/>
              </a:buClr>
              <a:defRPr sz="2400">
                <a:solidFill>
                  <a:schemeClr val="tx1"/>
                </a:solidFill>
              </a:defRPr>
            </a:lvl1pPr>
            <a:lvl2pPr>
              <a:buClr>
                <a:schemeClr val="accent2"/>
              </a:buClr>
              <a:defRPr sz="2000">
                <a:solidFill>
                  <a:schemeClr val="tx1"/>
                </a:solidFill>
              </a:defRPr>
            </a:lvl2pPr>
            <a:lvl3pPr>
              <a:buClr>
                <a:schemeClr val="accent2"/>
              </a:buClr>
              <a:defRPr sz="1800">
                <a:solidFill>
                  <a:schemeClr val="tx1"/>
                </a:solidFill>
              </a:defRPr>
            </a:lvl3pPr>
            <a:lvl4pPr>
              <a:buClr>
                <a:schemeClr val="accent2"/>
              </a:buClr>
              <a:defRPr sz="1600">
                <a:solidFill>
                  <a:schemeClr val="tx1"/>
                </a:solidFill>
              </a:defRPr>
            </a:lvl4pPr>
            <a:lvl5pPr>
              <a:buClr>
                <a:schemeClr val="accent2"/>
              </a:buClr>
              <a:defRPr sz="16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 name="Right Triangle 23">
            <a:extLst>
              <a:ext uri="{FF2B5EF4-FFF2-40B4-BE49-F238E27FC236}">
                <a16:creationId xmlns:a16="http://schemas.microsoft.com/office/drawing/2014/main" id="{BD6ACE60-499D-41AB-89C4-D537D7C3D22A}"/>
              </a:ext>
            </a:extLst>
          </p:cNvPr>
          <p:cNvSpPr/>
          <p:nvPr userDrawn="1"/>
        </p:nvSpPr>
        <p:spPr>
          <a:xfrm flipH="1" flipV="1">
            <a:off x="1839686" y="-6"/>
            <a:ext cx="10352314" cy="5638806"/>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Parallelogram 24">
            <a:extLst>
              <a:ext uri="{FF2B5EF4-FFF2-40B4-BE49-F238E27FC236}">
                <a16:creationId xmlns:a16="http://schemas.microsoft.com/office/drawing/2014/main" id="{18C08F43-D42B-4CF1-912F-BC83D72AB415}"/>
              </a:ext>
            </a:extLst>
          </p:cNvPr>
          <p:cNvSpPr/>
          <p:nvPr userDrawn="1"/>
        </p:nvSpPr>
        <p:spPr>
          <a:xfrm flipH="1">
            <a:off x="2978150" y="-5"/>
            <a:ext cx="4121150" cy="1308105"/>
          </a:xfrm>
          <a:prstGeom prst="parallelogram">
            <a:avLst>
              <a:gd name="adj" fmla="val 1863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34" name="Straight Connector 33">
            <a:extLst>
              <a:ext uri="{FF2B5EF4-FFF2-40B4-BE49-F238E27FC236}">
                <a16:creationId xmlns:a16="http://schemas.microsoft.com/office/drawing/2014/main" id="{1411C731-2333-41B0-927A-0A48EEC79964}"/>
              </a:ext>
            </a:extLst>
          </p:cNvPr>
          <p:cNvCxnSpPr>
            <a:cxnSpLocks/>
          </p:cNvCxnSpPr>
          <p:nvPr userDrawn="1"/>
        </p:nvCxnSpPr>
        <p:spPr>
          <a:xfrm flipV="1">
            <a:off x="6375400" y="5047077"/>
            <a:ext cx="1524574" cy="18034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 Placeholder 4" title="Subtitle">
            <a:extLst>
              <a:ext uri="{FF2B5EF4-FFF2-40B4-BE49-F238E27FC236}">
                <a16:creationId xmlns:a16="http://schemas.microsoft.com/office/drawing/2014/main" id="{D71EE635-EA0C-4139-8160-AE1EAD13AAEB}"/>
              </a:ext>
            </a:extLst>
          </p:cNvPr>
          <p:cNvSpPr>
            <a:spLocks noGrp="1"/>
          </p:cNvSpPr>
          <p:nvPr userDrawn="1">
            <p:ph type="body" sz="quarter" idx="13" hasCustomPrompt="1"/>
          </p:nvPr>
        </p:nvSpPr>
        <p:spPr>
          <a:xfrm>
            <a:off x="531379" y="2496102"/>
            <a:ext cx="7342631" cy="608895"/>
          </a:xfrm>
          <a:prstGeom prst="rect">
            <a:avLst/>
          </a:prstGeom>
        </p:spPr>
        <p:txBody>
          <a:bodyPr/>
          <a:lstStyle>
            <a:lvl1pPr marL="0" indent="0">
              <a:buNone/>
              <a:defRPr sz="2000" spc="300">
                <a:solidFill>
                  <a:schemeClr val="bg2">
                    <a:lumMod val="50000"/>
                  </a:schemeClr>
                </a:solidFill>
              </a:defRPr>
            </a:lvl1pPr>
            <a:lvl2pPr marL="457200" indent="0">
              <a:buNone/>
              <a:defRPr/>
            </a:lvl2pPr>
          </a:lstStyle>
          <a:p>
            <a:pPr lvl="0"/>
            <a:r>
              <a:rPr lang="en-US" noProof="0"/>
              <a:t>CLICK TO SUBTITLE STYLE</a:t>
            </a:r>
          </a:p>
        </p:txBody>
      </p:sp>
      <p:sp>
        <p:nvSpPr>
          <p:cNvPr id="2" name="Title 1" title="Title ">
            <a:extLst>
              <a:ext uri="{FF2B5EF4-FFF2-40B4-BE49-F238E27FC236}">
                <a16:creationId xmlns:a16="http://schemas.microsoft.com/office/drawing/2014/main" id="{20237B57-91C6-4F8B-8AA0-18FA50B0FD1D}"/>
              </a:ext>
            </a:extLst>
          </p:cNvPr>
          <p:cNvSpPr>
            <a:spLocks noGrp="1"/>
          </p:cNvSpPr>
          <p:nvPr userDrawn="1">
            <p:ph type="title" hasCustomPrompt="1"/>
          </p:nvPr>
        </p:nvSpPr>
        <p:spPr>
          <a:xfrm>
            <a:off x="531378" y="1241109"/>
            <a:ext cx="7342622" cy="1215566"/>
          </a:xfrm>
          <a:prstGeom prst="rect">
            <a:avLst/>
          </a:prstGeom>
        </p:spPr>
        <p:txBody>
          <a:bodyPr anchor="b">
            <a:normAutofit/>
          </a:bodyPr>
          <a:lstStyle>
            <a:lvl1pPr>
              <a:defRPr sz="4400" b="1">
                <a:solidFill>
                  <a:schemeClr val="accent1"/>
                </a:solidFill>
              </a:defRPr>
            </a:lvl1pPr>
          </a:lstStyle>
          <a:p>
            <a:r>
              <a:rPr lang="en-US" noProof="0"/>
              <a:t>Click to Edit </a:t>
            </a:r>
            <a:br>
              <a:rPr lang="en-US" noProof="0"/>
            </a:br>
            <a:r>
              <a:rPr lang="en-US" noProof="0"/>
              <a:t>Master Title Style </a:t>
            </a:r>
          </a:p>
        </p:txBody>
      </p:sp>
      <p:sp>
        <p:nvSpPr>
          <p:cNvPr id="15" name="Picture Placeholder 14">
            <a:extLst>
              <a:ext uri="{FF2B5EF4-FFF2-40B4-BE49-F238E27FC236}">
                <a16:creationId xmlns:a16="http://schemas.microsoft.com/office/drawing/2014/main" id="{FE1FADFB-0A3D-40F7-9B40-368DECD971E1}"/>
              </a:ext>
            </a:extLst>
          </p:cNvPr>
          <p:cNvSpPr>
            <a:spLocks noGrp="1"/>
          </p:cNvSpPr>
          <p:nvPr>
            <p:ph type="pic" sz="quarter" idx="10"/>
          </p:nvPr>
        </p:nvSpPr>
        <p:spPr>
          <a:xfrm>
            <a:off x="6604000" y="0"/>
            <a:ext cx="5588000" cy="6872249"/>
          </a:xfrm>
          <a:custGeom>
            <a:avLst/>
            <a:gdLst>
              <a:gd name="connsiteX0" fmla="*/ 3876237 w 5588000"/>
              <a:gd name="connsiteY0" fmla="*/ 5431883 h 6872249"/>
              <a:gd name="connsiteX1" fmla="*/ 4953000 w 5588000"/>
              <a:gd name="connsiteY1" fmla="*/ 5431883 h 6872249"/>
              <a:gd name="connsiteX2" fmla="*/ 3769163 w 5588000"/>
              <a:gd name="connsiteY2" fmla="*/ 6872249 h 6872249"/>
              <a:gd name="connsiteX3" fmla="*/ 2692400 w 5588000"/>
              <a:gd name="connsiteY3" fmla="*/ 6872249 h 6872249"/>
              <a:gd name="connsiteX4" fmla="*/ 2479230 w 5588000"/>
              <a:gd name="connsiteY4" fmla="*/ 2870200 h 6872249"/>
              <a:gd name="connsiteX5" fmla="*/ 3175000 w 5588000"/>
              <a:gd name="connsiteY5" fmla="*/ 2870200 h 6872249"/>
              <a:gd name="connsiteX6" fmla="*/ 1965770 w 5588000"/>
              <a:gd name="connsiteY6" fmla="*/ 4310566 h 6872249"/>
              <a:gd name="connsiteX7" fmla="*/ 1270000 w 5588000"/>
              <a:gd name="connsiteY7" fmla="*/ 4310566 h 6872249"/>
              <a:gd name="connsiteX8" fmla="*/ 5575300 w 5588000"/>
              <a:gd name="connsiteY8" fmla="*/ 139700 h 6872249"/>
              <a:gd name="connsiteX9" fmla="*/ 5575300 w 5588000"/>
              <a:gd name="connsiteY9" fmla="*/ 3238583 h 6872249"/>
              <a:gd name="connsiteX10" fmla="*/ 2571663 w 5588000"/>
              <a:gd name="connsiteY10" fmla="*/ 6858000 h 6872249"/>
              <a:gd name="connsiteX11" fmla="*/ 0 w 5588000"/>
              <a:gd name="connsiteY11" fmla="*/ 6858000 h 6872249"/>
              <a:gd name="connsiteX12" fmla="*/ 4256761 w 5588000"/>
              <a:gd name="connsiteY12" fmla="*/ 0 h 6872249"/>
              <a:gd name="connsiteX13" fmla="*/ 5588000 w 5588000"/>
              <a:gd name="connsiteY13" fmla="*/ 0 h 6872249"/>
              <a:gd name="connsiteX14" fmla="*/ 3274339 w 5588000"/>
              <a:gd name="connsiteY14" fmla="*/ 2755900 h 6872249"/>
              <a:gd name="connsiteX15" fmla="*/ 1943100 w 5588000"/>
              <a:gd name="connsiteY15" fmla="*/ 2755900 h 6872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88000" h="6872249">
                <a:moveTo>
                  <a:pt x="3876237" y="5431883"/>
                </a:moveTo>
                <a:lnTo>
                  <a:pt x="4953000" y="5431883"/>
                </a:lnTo>
                <a:lnTo>
                  <a:pt x="3769163" y="6872249"/>
                </a:lnTo>
                <a:lnTo>
                  <a:pt x="2692400" y="6872249"/>
                </a:lnTo>
                <a:close/>
                <a:moveTo>
                  <a:pt x="2479230" y="2870200"/>
                </a:moveTo>
                <a:lnTo>
                  <a:pt x="3175000" y="2870200"/>
                </a:lnTo>
                <a:lnTo>
                  <a:pt x="1965770" y="4310566"/>
                </a:lnTo>
                <a:lnTo>
                  <a:pt x="1270000" y="4310566"/>
                </a:lnTo>
                <a:close/>
                <a:moveTo>
                  <a:pt x="5575300" y="139700"/>
                </a:moveTo>
                <a:lnTo>
                  <a:pt x="5575300" y="3238583"/>
                </a:lnTo>
                <a:lnTo>
                  <a:pt x="2571663" y="6858000"/>
                </a:lnTo>
                <a:lnTo>
                  <a:pt x="0" y="6858000"/>
                </a:lnTo>
                <a:close/>
                <a:moveTo>
                  <a:pt x="4256761" y="0"/>
                </a:moveTo>
                <a:lnTo>
                  <a:pt x="5588000" y="0"/>
                </a:lnTo>
                <a:lnTo>
                  <a:pt x="3274339" y="2755900"/>
                </a:lnTo>
                <a:lnTo>
                  <a:pt x="1943100" y="2755900"/>
                </a:lnTo>
                <a:close/>
              </a:path>
            </a:pathLst>
          </a:custGeom>
          <a:solidFill>
            <a:schemeClr val="bg1">
              <a:lumMod val="85000"/>
            </a:schemeClr>
          </a:solidFill>
        </p:spPr>
        <p:txBody>
          <a:bodyPr wrap="square" anchor="ctr">
            <a:noAutofit/>
          </a:bodyPr>
          <a:lstStyle>
            <a:lvl1pPr marL="0" indent="0" algn="ctr">
              <a:buNone/>
              <a:defRPr>
                <a:solidFill>
                  <a:schemeClr val="bg1"/>
                </a:solidFill>
              </a:defRPr>
            </a:lvl1pPr>
          </a:lstStyle>
          <a:p>
            <a:r>
              <a:rPr lang="en-US" noProof="0"/>
              <a:t>Click icon to add picture</a:t>
            </a:r>
            <a:endParaRPr lang="en-US" noProof="0" dirty="0"/>
          </a:p>
        </p:txBody>
      </p:sp>
      <p:sp>
        <p:nvSpPr>
          <p:cNvPr id="4" name="Footer Placeholder 3">
            <a:extLst>
              <a:ext uri="{FF2B5EF4-FFF2-40B4-BE49-F238E27FC236}">
                <a16:creationId xmlns:a16="http://schemas.microsoft.com/office/drawing/2014/main" id="{5ADB14A5-A767-774C-85B8-68EF914689F6}"/>
              </a:ext>
            </a:extLst>
          </p:cNvPr>
          <p:cNvSpPr>
            <a:spLocks noGrp="1"/>
          </p:cNvSpPr>
          <p:nvPr>
            <p:ph type="ftr" sz="quarter" idx="14"/>
          </p:nvPr>
        </p:nvSpPr>
        <p:spPr/>
        <p:txBody>
          <a:bodyPr/>
          <a:lstStyle/>
          <a:p>
            <a:r>
              <a:rPr lang="en-US" noProof="0" dirty="0"/>
              <a:t>Add a footer</a:t>
            </a:r>
          </a:p>
        </p:txBody>
      </p:sp>
      <p:sp>
        <p:nvSpPr>
          <p:cNvPr id="6" name="Slide Number Placeholder 5">
            <a:extLst>
              <a:ext uri="{FF2B5EF4-FFF2-40B4-BE49-F238E27FC236}">
                <a16:creationId xmlns:a16="http://schemas.microsoft.com/office/drawing/2014/main" id="{D4B9B51B-EAA9-4B4D-A4F6-470CD95DAA79}"/>
              </a:ext>
            </a:extLst>
          </p:cNvPr>
          <p:cNvSpPr>
            <a:spLocks noGrp="1"/>
          </p:cNvSpPr>
          <p:nvPr>
            <p:ph type="sldNum" sz="quarter" idx="15"/>
          </p:nvPr>
        </p:nvSpPr>
        <p:spPr/>
        <p:txBody>
          <a:bodyPr/>
          <a:lstStyle/>
          <a:p>
            <a:fld id="{8699F50C-BE38-4BD0-BA84-9B090E1F2B9B}" type="slidenum">
              <a:rPr lang="en-US" noProof="0" smtClean="0"/>
              <a:t>‹#›</a:t>
            </a:fld>
            <a:endParaRPr lang="en-US" noProof="0" dirty="0"/>
          </a:p>
        </p:txBody>
      </p:sp>
    </p:spTree>
    <p:extLst>
      <p:ext uri="{BB962C8B-B14F-4D97-AF65-F5344CB8AC3E}">
        <p14:creationId xmlns:p14="http://schemas.microsoft.com/office/powerpoint/2010/main" val="3442230584"/>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41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02">
    <p:spTree>
      <p:nvGrpSpPr>
        <p:cNvPr id="1" name=""/>
        <p:cNvGrpSpPr/>
        <p:nvPr/>
      </p:nvGrpSpPr>
      <p:grpSpPr>
        <a:xfrm>
          <a:off x="0" y="0"/>
          <a:ext cx="0" cy="0"/>
          <a:chOff x="0" y="0"/>
          <a:chExt cx="0" cy="0"/>
        </a:xfrm>
      </p:grpSpPr>
      <p:sp>
        <p:nvSpPr>
          <p:cNvPr id="35" name="Right Triangle 34">
            <a:extLst>
              <a:ext uri="{FF2B5EF4-FFF2-40B4-BE49-F238E27FC236}">
                <a16:creationId xmlns:a16="http://schemas.microsoft.com/office/drawing/2014/main" id="{805F1696-7D6B-4055-94C3-E4C179F63596}"/>
              </a:ext>
            </a:extLst>
          </p:cNvPr>
          <p:cNvSpPr/>
          <p:nvPr userDrawn="1"/>
        </p:nvSpPr>
        <p:spPr>
          <a:xfrm flipH="1" flipV="1">
            <a:off x="1839686" y="-6"/>
            <a:ext cx="10352314" cy="5638806"/>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Picture Placeholder 17">
            <a:extLst>
              <a:ext uri="{FF2B5EF4-FFF2-40B4-BE49-F238E27FC236}">
                <a16:creationId xmlns:a16="http://schemas.microsoft.com/office/drawing/2014/main" id="{8B9EC3A9-7039-403A-9414-429521308AE7}"/>
              </a:ext>
            </a:extLst>
          </p:cNvPr>
          <p:cNvSpPr>
            <a:spLocks noGrp="1"/>
          </p:cNvSpPr>
          <p:nvPr>
            <p:ph type="pic" sz="quarter" idx="14"/>
          </p:nvPr>
        </p:nvSpPr>
        <p:spPr>
          <a:xfrm>
            <a:off x="6170177" y="1435100"/>
            <a:ext cx="6021821" cy="5422900"/>
          </a:xfrm>
          <a:custGeom>
            <a:avLst/>
            <a:gdLst>
              <a:gd name="connsiteX0" fmla="*/ 6021821 w 6021821"/>
              <a:gd name="connsiteY0" fmla="*/ 0 h 5422900"/>
              <a:gd name="connsiteX1" fmla="*/ 6021821 w 6021821"/>
              <a:gd name="connsiteY1" fmla="*/ 5422900 h 5422900"/>
              <a:gd name="connsiteX2" fmla="*/ 0 w 6021821"/>
              <a:gd name="connsiteY2" fmla="*/ 5422900 h 5422900"/>
            </a:gdLst>
            <a:ahLst/>
            <a:cxnLst>
              <a:cxn ang="0">
                <a:pos x="connsiteX0" y="connsiteY0"/>
              </a:cxn>
              <a:cxn ang="0">
                <a:pos x="connsiteX1" y="connsiteY1"/>
              </a:cxn>
              <a:cxn ang="0">
                <a:pos x="connsiteX2" y="connsiteY2"/>
              </a:cxn>
            </a:cxnLst>
            <a:rect l="l" t="t" r="r" b="b"/>
            <a:pathLst>
              <a:path w="6021821" h="5422900">
                <a:moveTo>
                  <a:pt x="6021821" y="0"/>
                </a:moveTo>
                <a:lnTo>
                  <a:pt x="6021821" y="5422900"/>
                </a:lnTo>
                <a:lnTo>
                  <a:pt x="0" y="5422900"/>
                </a:lnTo>
                <a:close/>
              </a:path>
            </a:pathLst>
          </a:custGeom>
          <a:solidFill>
            <a:schemeClr val="bg1">
              <a:lumMod val="85000"/>
            </a:schemeClr>
          </a:solidFill>
        </p:spPr>
        <p:txBody>
          <a:bodyPr wrap="square" rIns="457200" anchor="ctr">
            <a:noAutofit/>
          </a:bodyPr>
          <a:lstStyle>
            <a:lvl1pPr marL="0" indent="0" algn="r">
              <a:buNone/>
              <a:defRPr>
                <a:solidFill>
                  <a:schemeClr val="tx1"/>
                </a:solidFill>
              </a:defRPr>
            </a:lvl1pPr>
          </a:lstStyle>
          <a:p>
            <a:r>
              <a:rPr lang="en-US" noProof="0"/>
              <a:t>Click icon to add picture</a:t>
            </a:r>
            <a:endParaRPr lang="en-US" noProof="0" dirty="0"/>
          </a:p>
        </p:txBody>
      </p:sp>
      <p:sp>
        <p:nvSpPr>
          <p:cNvPr id="3" name="Content Placeholder 2" title="Bullet Points">
            <a:extLst>
              <a:ext uri="{FF2B5EF4-FFF2-40B4-BE49-F238E27FC236}">
                <a16:creationId xmlns:a16="http://schemas.microsoft.com/office/drawing/2014/main" id="{BFD7EA17-BE66-4636-9684-F93562587911}"/>
              </a:ext>
            </a:extLst>
          </p:cNvPr>
          <p:cNvSpPr>
            <a:spLocks noGrp="1"/>
          </p:cNvSpPr>
          <p:nvPr>
            <p:ph idx="1"/>
          </p:nvPr>
        </p:nvSpPr>
        <p:spPr>
          <a:xfrm>
            <a:off x="531378" y="3129540"/>
            <a:ext cx="4942829" cy="2958275"/>
          </a:xfrm>
          <a:prstGeom prst="rect">
            <a:avLst/>
          </a:prstGeom>
        </p:spPr>
        <p:txBody>
          <a:bodyPr>
            <a:normAutofit/>
          </a:bodyPr>
          <a:lstStyle>
            <a:lvl1pPr>
              <a:buClr>
                <a:schemeClr val="accent2"/>
              </a:buClr>
              <a:defRPr sz="2400">
                <a:solidFill>
                  <a:schemeClr val="tx1"/>
                </a:solidFill>
              </a:defRPr>
            </a:lvl1pPr>
            <a:lvl2pPr>
              <a:buClr>
                <a:schemeClr val="accent2"/>
              </a:buClr>
              <a:defRPr sz="2000">
                <a:solidFill>
                  <a:schemeClr val="tx1"/>
                </a:solidFill>
              </a:defRPr>
            </a:lvl2pPr>
            <a:lvl3pPr>
              <a:buClr>
                <a:schemeClr val="accent2"/>
              </a:buClr>
              <a:defRPr sz="1800">
                <a:solidFill>
                  <a:schemeClr val="tx1"/>
                </a:solidFill>
              </a:defRPr>
            </a:lvl3pPr>
            <a:lvl4pPr>
              <a:buClr>
                <a:schemeClr val="accent2"/>
              </a:buClr>
              <a:defRPr sz="1600">
                <a:solidFill>
                  <a:schemeClr val="tx1"/>
                </a:solidFill>
              </a:defRPr>
            </a:lvl4pPr>
            <a:lvl5pPr>
              <a:buClr>
                <a:schemeClr val="accent2"/>
              </a:buClr>
              <a:defRPr sz="16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 name="Parallelogram 24">
            <a:extLst>
              <a:ext uri="{FF2B5EF4-FFF2-40B4-BE49-F238E27FC236}">
                <a16:creationId xmlns:a16="http://schemas.microsoft.com/office/drawing/2014/main" id="{18C08F43-D42B-4CF1-912F-BC83D72AB415}"/>
              </a:ext>
            </a:extLst>
          </p:cNvPr>
          <p:cNvSpPr/>
          <p:nvPr userDrawn="1"/>
        </p:nvSpPr>
        <p:spPr>
          <a:xfrm flipH="1">
            <a:off x="2978150" y="-5"/>
            <a:ext cx="4121150" cy="1308105"/>
          </a:xfrm>
          <a:prstGeom prst="parallelogram">
            <a:avLst>
              <a:gd name="adj" fmla="val 1863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34" name="Straight Connector 33">
            <a:extLst>
              <a:ext uri="{FF2B5EF4-FFF2-40B4-BE49-F238E27FC236}">
                <a16:creationId xmlns:a16="http://schemas.microsoft.com/office/drawing/2014/main" id="{1411C731-2333-41B0-927A-0A48EEC79964}"/>
              </a:ext>
            </a:extLst>
          </p:cNvPr>
          <p:cNvCxnSpPr>
            <a:cxnSpLocks/>
          </p:cNvCxnSpPr>
          <p:nvPr userDrawn="1"/>
        </p:nvCxnSpPr>
        <p:spPr>
          <a:xfrm flipV="1">
            <a:off x="10352314" y="1185452"/>
            <a:ext cx="1839685" cy="163394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 Placeholder 4" title="Subtitle">
            <a:extLst>
              <a:ext uri="{FF2B5EF4-FFF2-40B4-BE49-F238E27FC236}">
                <a16:creationId xmlns:a16="http://schemas.microsoft.com/office/drawing/2014/main" id="{D71EE635-EA0C-4139-8160-AE1EAD13AAEB}"/>
              </a:ext>
            </a:extLst>
          </p:cNvPr>
          <p:cNvSpPr>
            <a:spLocks noGrp="1"/>
          </p:cNvSpPr>
          <p:nvPr userDrawn="1">
            <p:ph type="body" sz="quarter" idx="13" hasCustomPrompt="1"/>
          </p:nvPr>
        </p:nvSpPr>
        <p:spPr>
          <a:xfrm>
            <a:off x="531379" y="2496102"/>
            <a:ext cx="7342621" cy="608895"/>
          </a:xfrm>
          <a:prstGeom prst="rect">
            <a:avLst/>
          </a:prstGeom>
        </p:spPr>
        <p:txBody>
          <a:bodyPr/>
          <a:lstStyle>
            <a:lvl1pPr marL="0" indent="0">
              <a:buNone/>
              <a:defRPr sz="2000" spc="300">
                <a:solidFill>
                  <a:schemeClr val="bg2">
                    <a:lumMod val="50000"/>
                  </a:schemeClr>
                </a:solidFill>
              </a:defRPr>
            </a:lvl1pPr>
            <a:lvl2pPr marL="457200" indent="0">
              <a:buNone/>
              <a:defRPr/>
            </a:lvl2pPr>
          </a:lstStyle>
          <a:p>
            <a:pPr lvl="0"/>
            <a:r>
              <a:rPr lang="en-US" noProof="0"/>
              <a:t>CLICK TO SUBTITLE STYLE</a:t>
            </a:r>
          </a:p>
        </p:txBody>
      </p:sp>
      <p:sp>
        <p:nvSpPr>
          <p:cNvPr id="19" name="Title 1" title="Title ">
            <a:extLst>
              <a:ext uri="{FF2B5EF4-FFF2-40B4-BE49-F238E27FC236}">
                <a16:creationId xmlns:a16="http://schemas.microsoft.com/office/drawing/2014/main" id="{2DB9D671-9FC8-4306-96B7-D9D585694B83}"/>
              </a:ext>
            </a:extLst>
          </p:cNvPr>
          <p:cNvSpPr>
            <a:spLocks noGrp="1"/>
          </p:cNvSpPr>
          <p:nvPr>
            <p:ph type="title" hasCustomPrompt="1"/>
          </p:nvPr>
        </p:nvSpPr>
        <p:spPr>
          <a:xfrm>
            <a:off x="531378" y="1241109"/>
            <a:ext cx="7342622" cy="1215566"/>
          </a:xfrm>
          <a:prstGeom prst="rect">
            <a:avLst/>
          </a:prstGeom>
        </p:spPr>
        <p:txBody>
          <a:bodyPr anchor="b">
            <a:normAutofit/>
          </a:bodyPr>
          <a:lstStyle>
            <a:lvl1pPr>
              <a:defRPr sz="4400" b="1">
                <a:solidFill>
                  <a:schemeClr val="accent1"/>
                </a:solidFill>
              </a:defRPr>
            </a:lvl1pPr>
          </a:lstStyle>
          <a:p>
            <a:r>
              <a:rPr lang="en-US" noProof="0"/>
              <a:t>Click to Edit </a:t>
            </a:r>
            <a:br>
              <a:rPr lang="en-US" noProof="0"/>
            </a:br>
            <a:r>
              <a:rPr lang="en-US" noProof="0"/>
              <a:t>Master Title Style </a:t>
            </a:r>
          </a:p>
        </p:txBody>
      </p:sp>
      <p:sp>
        <p:nvSpPr>
          <p:cNvPr id="2" name="Footer Placeholder 1">
            <a:extLst>
              <a:ext uri="{FF2B5EF4-FFF2-40B4-BE49-F238E27FC236}">
                <a16:creationId xmlns:a16="http://schemas.microsoft.com/office/drawing/2014/main" id="{6E55A0B9-F639-8643-9C4D-B93B8EE21A79}"/>
              </a:ext>
            </a:extLst>
          </p:cNvPr>
          <p:cNvSpPr>
            <a:spLocks noGrp="1"/>
          </p:cNvSpPr>
          <p:nvPr>
            <p:ph type="ftr" sz="quarter" idx="15"/>
          </p:nvPr>
        </p:nvSpPr>
        <p:spPr/>
        <p:txBody>
          <a:bodyPr/>
          <a:lstStyle/>
          <a:p>
            <a:r>
              <a:rPr lang="en-US" noProof="0" dirty="0"/>
              <a:t>Add a footer</a:t>
            </a:r>
          </a:p>
        </p:txBody>
      </p:sp>
      <p:sp>
        <p:nvSpPr>
          <p:cNvPr id="4" name="Slide Number Placeholder 3">
            <a:extLst>
              <a:ext uri="{FF2B5EF4-FFF2-40B4-BE49-F238E27FC236}">
                <a16:creationId xmlns:a16="http://schemas.microsoft.com/office/drawing/2014/main" id="{D0C29282-8AC7-494D-9A8E-A26C7F69948F}"/>
              </a:ext>
            </a:extLst>
          </p:cNvPr>
          <p:cNvSpPr>
            <a:spLocks noGrp="1"/>
          </p:cNvSpPr>
          <p:nvPr>
            <p:ph type="sldNum" sz="quarter" idx="16"/>
          </p:nvPr>
        </p:nvSpPr>
        <p:spPr/>
        <p:txBody>
          <a:bodyPr/>
          <a:lstStyle/>
          <a:p>
            <a:fld id="{8699F50C-BE38-4BD0-BA84-9B090E1F2B9B}" type="slidenum">
              <a:rPr lang="en-US" noProof="0" smtClean="0"/>
              <a:t>‹#›</a:t>
            </a:fld>
            <a:endParaRPr lang="en-US" noProof="0" dirty="0"/>
          </a:p>
        </p:txBody>
      </p:sp>
      <p:sp>
        <p:nvSpPr>
          <p:cNvPr id="15" name="TextBox 14">
            <a:extLst>
              <a:ext uri="{FF2B5EF4-FFF2-40B4-BE49-F238E27FC236}">
                <a16:creationId xmlns:a16="http://schemas.microsoft.com/office/drawing/2014/main" id="{5E24A5A7-66A2-7F43-9A7A-5E13F74F8C0E}"/>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Tree>
    <p:extLst>
      <p:ext uri="{BB962C8B-B14F-4D97-AF65-F5344CB8AC3E}">
        <p14:creationId xmlns:p14="http://schemas.microsoft.com/office/powerpoint/2010/main" val="4283110927"/>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41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ion with Subtitl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7" name="Text Placeholder 2">
            <a:extLst>
              <a:ext uri="{FF2B5EF4-FFF2-40B4-BE49-F238E27FC236}">
                <a16:creationId xmlns:a16="http://schemas.microsoft.com/office/drawing/2014/main" id="{B2E19FBD-2379-4B3B-910D-F51E007CB63F}"/>
              </a:ext>
            </a:extLst>
          </p:cNvPr>
          <p:cNvSpPr>
            <a:spLocks noGrp="1"/>
          </p:cNvSpPr>
          <p:nvPr userDrawn="1">
            <p:ph type="body" idx="1"/>
          </p:nvPr>
        </p:nvSpPr>
        <p:spPr>
          <a:xfrm>
            <a:off x="520698" y="2104888"/>
            <a:ext cx="5475290" cy="781188"/>
          </a:xfrm>
          <a:prstGeom prst="rect">
            <a:avLst/>
          </a:prstGeom>
        </p:spPr>
        <p:txBody>
          <a:bodyPr anchor="b">
            <a:normAutofit/>
          </a:bodyPr>
          <a:lstStyle>
            <a:lvl1pPr marL="0" indent="0">
              <a:lnSpc>
                <a:spcPct val="100000"/>
              </a:lnSpc>
              <a:spcBef>
                <a:spcPts val="0"/>
              </a:spcBef>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8" name="Content Placeholder 3" title="Bullet Points">
            <a:extLst>
              <a:ext uri="{FF2B5EF4-FFF2-40B4-BE49-F238E27FC236}">
                <a16:creationId xmlns:a16="http://schemas.microsoft.com/office/drawing/2014/main" id="{8715E757-6584-4841-8154-C92E70E0CD6B}"/>
              </a:ext>
            </a:extLst>
          </p:cNvPr>
          <p:cNvSpPr>
            <a:spLocks noGrp="1"/>
          </p:cNvSpPr>
          <p:nvPr userDrawn="1">
            <p:ph sz="half" idx="13"/>
          </p:nvPr>
        </p:nvSpPr>
        <p:spPr>
          <a:xfrm>
            <a:off x="520698" y="2886076"/>
            <a:ext cx="5475290" cy="3232149"/>
          </a:xfrm>
          <a:prstGeom prst="rect">
            <a:avLst/>
          </a:prstGeom>
        </p:spPr>
        <p:txBody>
          <a:bodyPr>
            <a:normAutofit/>
          </a:bodyPr>
          <a:lstStyle>
            <a:lvl1pPr>
              <a:defRPr lang="en-US" dirty="0">
                <a:solidFill>
                  <a:schemeClr val="bg1"/>
                </a:solidFill>
              </a:defRPr>
            </a:lvl1pPr>
            <a:lvl2pPr>
              <a:defRPr lang="en-US" dirty="0">
                <a:solidFill>
                  <a:schemeClr val="bg1"/>
                </a:solidFill>
              </a:defRPr>
            </a:lvl2pPr>
            <a:lvl3pPr>
              <a:defRPr lang="en-US" dirty="0">
                <a:solidFill>
                  <a:schemeClr val="bg1"/>
                </a:solidFill>
              </a:defRPr>
            </a:lvl3pPr>
            <a:lvl4pPr>
              <a:defRPr lang="en-US" dirty="0">
                <a:solidFill>
                  <a:schemeClr val="bg1"/>
                </a:solidFill>
              </a:defRPr>
            </a:lvl4pPr>
            <a:lvl5pPr>
              <a:defRPr lang="en-IN" dirty="0">
                <a:solidFill>
                  <a:schemeClr val="bg1"/>
                </a:solidFill>
              </a:defRPr>
            </a:lvl5pPr>
          </a:lstStyle>
          <a:p>
            <a:pPr lvl="0">
              <a:buClr>
                <a:schemeClr val="accent2"/>
              </a:buClr>
            </a:pPr>
            <a:r>
              <a:rPr lang="en-US" noProof="0"/>
              <a:t>Click to edit Master text styles</a:t>
            </a:r>
          </a:p>
          <a:p>
            <a:pPr lvl="1">
              <a:buClr>
                <a:schemeClr val="accent2"/>
              </a:buClr>
            </a:pPr>
            <a:r>
              <a:rPr lang="en-US" noProof="0"/>
              <a:t>Second level</a:t>
            </a:r>
          </a:p>
          <a:p>
            <a:pPr lvl="2">
              <a:buClr>
                <a:schemeClr val="accent2"/>
              </a:buClr>
            </a:pPr>
            <a:r>
              <a:rPr lang="en-US" noProof="0"/>
              <a:t>Third level</a:t>
            </a:r>
          </a:p>
          <a:p>
            <a:pPr lvl="3">
              <a:buClr>
                <a:schemeClr val="accent2"/>
              </a:buClr>
            </a:pPr>
            <a:r>
              <a:rPr lang="en-US" noProof="0"/>
              <a:t>Fourth level</a:t>
            </a:r>
          </a:p>
          <a:p>
            <a:pPr lvl="4">
              <a:buClr>
                <a:schemeClr val="accent2"/>
              </a:buClr>
            </a:pPr>
            <a:r>
              <a:rPr lang="en-US" noProof="0"/>
              <a:t>Fifth level</a:t>
            </a:r>
          </a:p>
        </p:txBody>
      </p:sp>
      <p:sp>
        <p:nvSpPr>
          <p:cNvPr id="19" name="Text Placeholder 4">
            <a:extLst>
              <a:ext uri="{FF2B5EF4-FFF2-40B4-BE49-F238E27FC236}">
                <a16:creationId xmlns:a16="http://schemas.microsoft.com/office/drawing/2014/main" id="{47CDC5A2-8836-4ED3-8E78-18C24853D882}"/>
              </a:ext>
            </a:extLst>
          </p:cNvPr>
          <p:cNvSpPr>
            <a:spLocks noGrp="1"/>
          </p:cNvSpPr>
          <p:nvPr userDrawn="1">
            <p:ph type="body" sz="quarter" idx="14"/>
          </p:nvPr>
        </p:nvSpPr>
        <p:spPr>
          <a:xfrm>
            <a:off x="6186713" y="2104888"/>
            <a:ext cx="5475600" cy="781188"/>
          </a:xfrm>
          <a:prstGeom prst="rect">
            <a:avLst/>
          </a:prstGeom>
        </p:spPr>
        <p:txBody>
          <a:bodyPr anchor="b">
            <a:normAutofit/>
          </a:bodyPr>
          <a:lstStyle>
            <a:lvl1pPr marL="0" indent="0">
              <a:lnSpc>
                <a:spcPct val="100000"/>
              </a:lnSpc>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0" name="Content Placeholder 5" title="Bullet Points">
            <a:extLst>
              <a:ext uri="{FF2B5EF4-FFF2-40B4-BE49-F238E27FC236}">
                <a16:creationId xmlns:a16="http://schemas.microsoft.com/office/drawing/2014/main" id="{D957FBD7-2C3C-4DD1-954F-DF1E007BE590}"/>
              </a:ext>
            </a:extLst>
          </p:cNvPr>
          <p:cNvSpPr>
            <a:spLocks noGrp="1"/>
          </p:cNvSpPr>
          <p:nvPr userDrawn="1">
            <p:ph sz="quarter" idx="15"/>
          </p:nvPr>
        </p:nvSpPr>
        <p:spPr>
          <a:xfrm>
            <a:off x="6186713" y="2886076"/>
            <a:ext cx="5475600" cy="3232149"/>
          </a:xfrm>
          <a:prstGeom prst="rect">
            <a:avLst/>
          </a:prstGeom>
        </p:spPr>
        <p:txBody>
          <a:bodyPr>
            <a:normAutofit/>
          </a:bodyPr>
          <a:lstStyle>
            <a:lvl1pPr>
              <a:defRPr lang="en-US" dirty="0">
                <a:solidFill>
                  <a:schemeClr val="bg1"/>
                </a:solidFill>
              </a:defRPr>
            </a:lvl1pPr>
            <a:lvl2pPr>
              <a:defRPr lang="en-US" dirty="0">
                <a:solidFill>
                  <a:schemeClr val="bg1"/>
                </a:solidFill>
              </a:defRPr>
            </a:lvl2pPr>
            <a:lvl3pPr>
              <a:defRPr lang="en-US" dirty="0">
                <a:solidFill>
                  <a:schemeClr val="bg1"/>
                </a:solidFill>
              </a:defRPr>
            </a:lvl3pPr>
            <a:lvl4pPr>
              <a:defRPr lang="en-US" dirty="0">
                <a:solidFill>
                  <a:schemeClr val="bg1"/>
                </a:solidFill>
              </a:defRPr>
            </a:lvl4pPr>
            <a:lvl5pPr>
              <a:defRPr lang="en-IN" dirty="0">
                <a:solidFill>
                  <a:schemeClr val="bg1"/>
                </a:solidFill>
              </a:defRPr>
            </a:lvl5pPr>
          </a:lstStyle>
          <a:p>
            <a:pPr lvl="0">
              <a:buClr>
                <a:schemeClr val="accent2"/>
              </a:buClr>
            </a:pPr>
            <a:r>
              <a:rPr lang="en-US" noProof="0"/>
              <a:t>Click to edit Master text styles</a:t>
            </a:r>
          </a:p>
          <a:p>
            <a:pPr lvl="1">
              <a:buClr>
                <a:schemeClr val="accent2"/>
              </a:buClr>
            </a:pPr>
            <a:r>
              <a:rPr lang="en-US" noProof="0"/>
              <a:t>Second level</a:t>
            </a:r>
          </a:p>
          <a:p>
            <a:pPr lvl="2">
              <a:buClr>
                <a:schemeClr val="accent2"/>
              </a:buClr>
            </a:pPr>
            <a:r>
              <a:rPr lang="en-US" noProof="0"/>
              <a:t>Third level</a:t>
            </a:r>
          </a:p>
          <a:p>
            <a:pPr lvl="3">
              <a:buClr>
                <a:schemeClr val="accent2"/>
              </a:buClr>
            </a:pPr>
            <a:r>
              <a:rPr lang="en-US" noProof="0"/>
              <a:t>Fourth level</a:t>
            </a:r>
          </a:p>
          <a:p>
            <a:pPr lvl="4">
              <a:buClr>
                <a:schemeClr val="accent2"/>
              </a:buClr>
            </a:pPr>
            <a:r>
              <a:rPr lang="en-US" noProof="0"/>
              <a:t>Fifth level</a:t>
            </a:r>
          </a:p>
        </p:txBody>
      </p:sp>
      <p:sp>
        <p:nvSpPr>
          <p:cNvPr id="24" name="Text Placeholder 4" title="Subtitle">
            <a:extLst>
              <a:ext uri="{FF2B5EF4-FFF2-40B4-BE49-F238E27FC236}">
                <a16:creationId xmlns:a16="http://schemas.microsoft.com/office/drawing/2014/main" id="{77DB65FF-A89E-4562-8251-2BB63EFDD28E}"/>
              </a:ext>
            </a:extLst>
          </p:cNvPr>
          <p:cNvSpPr>
            <a:spLocks noGrp="1"/>
          </p:cNvSpPr>
          <p:nvPr userDrawn="1">
            <p:ph type="body" sz="quarter" idx="16" hasCustomPrompt="1"/>
          </p:nvPr>
        </p:nvSpPr>
        <p:spPr>
          <a:xfrm>
            <a:off x="520493" y="1376932"/>
            <a:ext cx="7368596" cy="608895"/>
          </a:xfrm>
          <a:prstGeom prst="rect">
            <a:avLst/>
          </a:prstGeom>
        </p:spPr>
        <p:txBody>
          <a:bodyPr/>
          <a:lstStyle>
            <a:lvl1pPr marL="0" indent="0">
              <a:buNone/>
              <a:defRPr sz="2000" spc="300">
                <a:solidFill>
                  <a:schemeClr val="bg1"/>
                </a:solidFill>
              </a:defRPr>
            </a:lvl1pPr>
            <a:lvl2pPr marL="457200" indent="0">
              <a:buNone/>
              <a:defRPr/>
            </a:lvl2pPr>
          </a:lstStyle>
          <a:p>
            <a:pPr lvl="0"/>
            <a:r>
              <a:rPr lang="en-US" noProof="0"/>
              <a:t>CLICK TO SUBTITLE STYLE</a:t>
            </a:r>
          </a:p>
        </p:txBody>
      </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userDrawn="1">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Tree>
    <p:extLst>
      <p:ext uri="{BB962C8B-B14F-4D97-AF65-F5344CB8AC3E}">
        <p14:creationId xmlns:p14="http://schemas.microsoft.com/office/powerpoint/2010/main" val="32565402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har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FB39FF5-7AF5-4963-9346-2640496A3302}"/>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TextBox 15">
            <a:extLst>
              <a:ext uri="{FF2B5EF4-FFF2-40B4-BE49-F238E27FC236}">
                <a16:creationId xmlns:a16="http://schemas.microsoft.com/office/drawing/2014/main" id="{A4F49194-9068-41AA-B460-962319BF96A4}"/>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8" name="Group 27">
            <a:extLst>
              <a:ext uri="{FF2B5EF4-FFF2-40B4-BE49-F238E27FC236}">
                <a16:creationId xmlns:a16="http://schemas.microsoft.com/office/drawing/2014/main" id="{5806E656-313A-47B1-B381-D004200F7A01}"/>
              </a:ext>
            </a:extLst>
          </p:cNvPr>
          <p:cNvGrpSpPr/>
          <p:nvPr userDrawn="1"/>
        </p:nvGrpSpPr>
        <p:grpSpPr>
          <a:xfrm flipH="1">
            <a:off x="7561328" y="0"/>
            <a:ext cx="4831840" cy="3541007"/>
            <a:chOff x="-192127" y="-2"/>
            <a:chExt cx="4831840" cy="3367272"/>
          </a:xfrm>
        </p:grpSpPr>
        <p:sp>
          <p:nvSpPr>
            <p:cNvPr id="29" name="Diagonal Stripe 28">
              <a:extLst>
                <a:ext uri="{FF2B5EF4-FFF2-40B4-BE49-F238E27FC236}">
                  <a16:creationId xmlns:a16="http://schemas.microsoft.com/office/drawing/2014/main" id="{65F8E2DA-4BB4-4421-9172-A11AF38DFEF4}"/>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30" name="Straight Connector 29">
              <a:extLst>
                <a:ext uri="{FF2B5EF4-FFF2-40B4-BE49-F238E27FC236}">
                  <a16:creationId xmlns:a16="http://schemas.microsoft.com/office/drawing/2014/main" id="{6EDB47F2-B6A7-40B4-8A2C-06719F75C085}"/>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Parallelogram 30">
              <a:extLst>
                <a:ext uri="{FF2B5EF4-FFF2-40B4-BE49-F238E27FC236}">
                  <a16:creationId xmlns:a16="http://schemas.microsoft.com/office/drawing/2014/main" id="{B188E7A9-2351-4B68-98B8-10099CB39CD2}"/>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3" name="Parallelogram 32">
            <a:extLst>
              <a:ext uri="{FF2B5EF4-FFF2-40B4-BE49-F238E27FC236}">
                <a16:creationId xmlns:a16="http://schemas.microsoft.com/office/drawing/2014/main" id="{F088C182-BF10-45B2-B159-7702E00D31D4}"/>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4" name="Text Placeholder 4" title="Subtitle">
            <a:extLst>
              <a:ext uri="{FF2B5EF4-FFF2-40B4-BE49-F238E27FC236}">
                <a16:creationId xmlns:a16="http://schemas.microsoft.com/office/drawing/2014/main" id="{FB561B16-2788-452A-B7AF-A482256DCDF2}"/>
              </a:ext>
            </a:extLst>
          </p:cNvPr>
          <p:cNvSpPr>
            <a:spLocks noGrp="1"/>
          </p:cNvSpPr>
          <p:nvPr>
            <p:ph type="body" sz="quarter" idx="16" hasCustomPrompt="1"/>
          </p:nvPr>
        </p:nvSpPr>
        <p:spPr>
          <a:xfrm>
            <a:off x="520493" y="1376932"/>
            <a:ext cx="7368596" cy="608895"/>
          </a:xfrm>
          <a:prstGeom prst="rect">
            <a:avLst/>
          </a:prstGeom>
        </p:spPr>
        <p:txBody>
          <a:bodyPr/>
          <a:lstStyle>
            <a:lvl1pPr marL="0" indent="0">
              <a:buNone/>
              <a:defRPr sz="2000" spc="300">
                <a:solidFill>
                  <a:schemeClr val="bg1"/>
                </a:solidFill>
              </a:defRPr>
            </a:lvl1pPr>
            <a:lvl2pPr marL="457200" indent="0">
              <a:buNone/>
              <a:defRPr/>
            </a:lvl2pPr>
          </a:lstStyle>
          <a:p>
            <a:pPr lvl="0"/>
            <a:r>
              <a:rPr lang="en-US" noProof="0"/>
              <a:t>CLICK TO SUBTITLE STYLE</a:t>
            </a:r>
          </a:p>
        </p:txBody>
      </p:sp>
      <p:sp>
        <p:nvSpPr>
          <p:cNvPr id="2" name="Footer Placeholder 1">
            <a:extLst>
              <a:ext uri="{FF2B5EF4-FFF2-40B4-BE49-F238E27FC236}">
                <a16:creationId xmlns:a16="http://schemas.microsoft.com/office/drawing/2014/main" id="{D6990C03-1647-2044-B335-6F5F19E4E5FC}"/>
              </a:ext>
            </a:extLst>
          </p:cNvPr>
          <p:cNvSpPr>
            <a:spLocks noGrp="1"/>
          </p:cNvSpPr>
          <p:nvPr>
            <p:ph type="ftr" sz="quarter" idx="17"/>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4F03A7CC-E6DC-1544-BE55-15EC1718B77C}"/>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17" name="Title 1" title="Title ">
            <a:extLst>
              <a:ext uri="{FF2B5EF4-FFF2-40B4-BE49-F238E27FC236}">
                <a16:creationId xmlns:a16="http://schemas.microsoft.com/office/drawing/2014/main" id="{BDEC780E-6412-1344-A62E-6B84E9CCB678}"/>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5" name="Text Placeholder 4">
            <a:extLst>
              <a:ext uri="{FF2B5EF4-FFF2-40B4-BE49-F238E27FC236}">
                <a16:creationId xmlns:a16="http://schemas.microsoft.com/office/drawing/2014/main" id="{2C82AC85-33B6-2B49-8BF4-08414444375C}"/>
              </a:ext>
            </a:extLst>
          </p:cNvPr>
          <p:cNvSpPr>
            <a:spLocks noGrp="1"/>
          </p:cNvSpPr>
          <p:nvPr>
            <p:ph type="body" sz="quarter" idx="19" hasCustomPrompt="1"/>
          </p:nvPr>
        </p:nvSpPr>
        <p:spPr>
          <a:xfrm>
            <a:off x="531814" y="2005762"/>
            <a:ext cx="5225764" cy="4083888"/>
          </a:xfrm>
          <a:prstGeom prst="rect">
            <a:avLst/>
          </a:prstGeom>
        </p:spPr>
        <p:txBody>
          <a:bodyPr/>
          <a:lstStyle>
            <a:lvl1pPr marL="0" indent="0">
              <a:buNone/>
              <a:defRPr sz="2400">
                <a:solidFill>
                  <a:schemeClr val="bg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en-US" noProof="0"/>
              <a:t>Text here</a:t>
            </a:r>
          </a:p>
        </p:txBody>
      </p:sp>
      <p:sp>
        <p:nvSpPr>
          <p:cNvPr id="20" name="Chart Placeholder 2" title="Chart">
            <a:extLst>
              <a:ext uri="{FF2B5EF4-FFF2-40B4-BE49-F238E27FC236}">
                <a16:creationId xmlns:a16="http://schemas.microsoft.com/office/drawing/2014/main" id="{0EF0FD2A-B62A-4931-846D-2602DED26606}"/>
              </a:ext>
            </a:extLst>
          </p:cNvPr>
          <p:cNvSpPr>
            <a:spLocks noGrp="1"/>
          </p:cNvSpPr>
          <p:nvPr>
            <p:ph type="chart" sz="quarter" idx="10"/>
          </p:nvPr>
        </p:nvSpPr>
        <p:spPr>
          <a:xfrm>
            <a:off x="5796114" y="2005762"/>
            <a:ext cx="5719397" cy="4084470"/>
          </a:xfrm>
          <a:prstGeom prst="rect">
            <a:avLst/>
          </a:prstGeom>
        </p:spPr>
        <p:txBody>
          <a:bodyPr vert="horz" lIns="91420" tIns="45710" rIns="91420" bIns="45710">
            <a:noAutofit/>
          </a:bodyPr>
          <a:lstStyle>
            <a:lvl1pPr marL="0" indent="0" algn="ctr">
              <a:buNone/>
              <a:defRPr sz="2000" b="0" i="0">
                <a:solidFill>
                  <a:schemeClr val="bg1"/>
                </a:solidFill>
                <a:latin typeface="+mn-lt"/>
                <a:cs typeface="CiscoSans ExtraLight"/>
              </a:defRPr>
            </a:lvl1pPr>
          </a:lstStyle>
          <a:p>
            <a:pPr lvl="0"/>
            <a:r>
              <a:rPr lang="en-US" noProof="0"/>
              <a:t>Click icon to add chart</a:t>
            </a:r>
            <a:endParaRPr lang="en-US" noProof="0" dirty="0"/>
          </a:p>
        </p:txBody>
      </p:sp>
    </p:spTree>
    <p:extLst>
      <p:ext uri="{BB962C8B-B14F-4D97-AF65-F5344CB8AC3E}">
        <p14:creationId xmlns:p14="http://schemas.microsoft.com/office/powerpoint/2010/main" val="2200477079"/>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69EF72CE-34D2-4581-98D2-89218BC1B4E4}"/>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TextBox 15">
            <a:extLst>
              <a:ext uri="{FF2B5EF4-FFF2-40B4-BE49-F238E27FC236}">
                <a16:creationId xmlns:a16="http://schemas.microsoft.com/office/drawing/2014/main" id="{B84020D1-D35E-497E-97F1-84A6EA9D048E}"/>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6" name="Group 25">
            <a:extLst>
              <a:ext uri="{FF2B5EF4-FFF2-40B4-BE49-F238E27FC236}">
                <a16:creationId xmlns:a16="http://schemas.microsoft.com/office/drawing/2014/main" id="{36C8A74F-FDDF-48E8-AC2B-A5BD59D7D6A3}"/>
              </a:ext>
            </a:extLst>
          </p:cNvPr>
          <p:cNvGrpSpPr/>
          <p:nvPr userDrawn="1"/>
        </p:nvGrpSpPr>
        <p:grpSpPr>
          <a:xfrm flipH="1">
            <a:off x="7561328" y="0"/>
            <a:ext cx="4831840" cy="3541007"/>
            <a:chOff x="-192127" y="-2"/>
            <a:chExt cx="4831840" cy="3367272"/>
          </a:xfrm>
        </p:grpSpPr>
        <p:sp>
          <p:nvSpPr>
            <p:cNvPr id="27" name="Diagonal Stripe 26">
              <a:extLst>
                <a:ext uri="{FF2B5EF4-FFF2-40B4-BE49-F238E27FC236}">
                  <a16:creationId xmlns:a16="http://schemas.microsoft.com/office/drawing/2014/main" id="{2D5247F3-E6EB-4003-B1FD-F6200F0738E5}"/>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E9B7D995-9FB8-4461-8AAA-FA8B9A145B6B}"/>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Parallelogram 32">
              <a:extLst>
                <a:ext uri="{FF2B5EF4-FFF2-40B4-BE49-F238E27FC236}">
                  <a16:creationId xmlns:a16="http://schemas.microsoft.com/office/drawing/2014/main" id="{849B962F-68BC-4B89-B4D8-D862517534DF}"/>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6" name="Parallelogram 35">
            <a:extLst>
              <a:ext uri="{FF2B5EF4-FFF2-40B4-BE49-F238E27FC236}">
                <a16:creationId xmlns:a16="http://schemas.microsoft.com/office/drawing/2014/main" id="{8006416B-866C-47E5-8480-109B40F9EAA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37" name="Text Placeholder 4" title="Subtitle">
            <a:extLst>
              <a:ext uri="{FF2B5EF4-FFF2-40B4-BE49-F238E27FC236}">
                <a16:creationId xmlns:a16="http://schemas.microsoft.com/office/drawing/2014/main" id="{FE79FAE9-2A8C-46BA-8738-44CBCF7294A9}"/>
              </a:ext>
            </a:extLst>
          </p:cNvPr>
          <p:cNvSpPr>
            <a:spLocks noGrp="1"/>
          </p:cNvSpPr>
          <p:nvPr>
            <p:ph type="body" sz="quarter" idx="16" hasCustomPrompt="1"/>
          </p:nvPr>
        </p:nvSpPr>
        <p:spPr>
          <a:xfrm>
            <a:off x="520493" y="1376932"/>
            <a:ext cx="7368596" cy="608895"/>
          </a:xfrm>
          <a:prstGeom prst="rect">
            <a:avLst/>
          </a:prstGeom>
        </p:spPr>
        <p:txBody>
          <a:bodyPr/>
          <a:lstStyle>
            <a:lvl1pPr marL="0" indent="0">
              <a:buNone/>
              <a:defRPr sz="2000" spc="300">
                <a:solidFill>
                  <a:schemeClr val="bg1"/>
                </a:solidFill>
              </a:defRPr>
            </a:lvl1pPr>
            <a:lvl2pPr marL="457200" indent="0">
              <a:buNone/>
              <a:defRPr/>
            </a:lvl2pPr>
          </a:lstStyle>
          <a:p>
            <a:pPr lvl="0"/>
            <a:r>
              <a:rPr lang="en-US" noProof="0"/>
              <a:t>CLICK TO SUBTITLE STYLE</a:t>
            </a:r>
          </a:p>
        </p:txBody>
      </p:sp>
      <p:sp>
        <p:nvSpPr>
          <p:cNvPr id="2" name="Footer Placeholder 1">
            <a:extLst>
              <a:ext uri="{FF2B5EF4-FFF2-40B4-BE49-F238E27FC236}">
                <a16:creationId xmlns:a16="http://schemas.microsoft.com/office/drawing/2014/main" id="{5750A33E-CEFE-4D43-9554-513B01B1D3D9}"/>
              </a:ext>
            </a:extLst>
          </p:cNvPr>
          <p:cNvSpPr>
            <a:spLocks noGrp="1"/>
          </p:cNvSpPr>
          <p:nvPr>
            <p:ph type="ftr" sz="quarter" idx="17"/>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4A960C75-8FA7-5740-9388-2B5112B2C5B9}"/>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17" name="Title 1" title="Title ">
            <a:extLst>
              <a:ext uri="{FF2B5EF4-FFF2-40B4-BE49-F238E27FC236}">
                <a16:creationId xmlns:a16="http://schemas.microsoft.com/office/drawing/2014/main" id="{0F525D04-A814-7A4D-9732-11097EA76257}"/>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15" name="Table Placeholder 11" title="Table">
            <a:extLst>
              <a:ext uri="{FF2B5EF4-FFF2-40B4-BE49-F238E27FC236}">
                <a16:creationId xmlns:a16="http://schemas.microsoft.com/office/drawing/2014/main" id="{7CD3E31F-0AF8-4EB8-B6FA-BD95A2EDA63B}"/>
              </a:ext>
            </a:extLst>
          </p:cNvPr>
          <p:cNvSpPr>
            <a:spLocks noGrp="1"/>
          </p:cNvSpPr>
          <p:nvPr>
            <p:ph type="tbl" sz="quarter" idx="12"/>
          </p:nvPr>
        </p:nvSpPr>
        <p:spPr>
          <a:xfrm>
            <a:off x="531378" y="2664803"/>
            <a:ext cx="10993375" cy="3433180"/>
          </a:xfrm>
          <a:prstGeom prst="rect">
            <a:avLst/>
          </a:prstGeom>
        </p:spPr>
        <p:txBody>
          <a:bodyPr lIns="91420" tIns="45710" rIns="91420" bIns="45710">
            <a:noAutofit/>
          </a:bodyPr>
          <a:lstStyle>
            <a:lvl1pPr marL="0" indent="0" algn="ctr">
              <a:buNone/>
              <a:defRPr sz="2000" baseline="0">
                <a:solidFill>
                  <a:schemeClr val="bg1"/>
                </a:solidFill>
                <a:latin typeface="+mn-lt"/>
              </a:defRPr>
            </a:lvl1pPr>
          </a:lstStyle>
          <a:p>
            <a:pPr lvl="0"/>
            <a:r>
              <a:rPr lang="en-US" noProof="0"/>
              <a:t>Click icon to add table</a:t>
            </a:r>
            <a:endParaRPr lang="en-US" noProof="0" dirty="0"/>
          </a:p>
        </p:txBody>
      </p:sp>
    </p:spTree>
    <p:extLst>
      <p:ext uri="{BB962C8B-B14F-4D97-AF65-F5344CB8AC3E}">
        <p14:creationId xmlns:p14="http://schemas.microsoft.com/office/powerpoint/2010/main" val="3415060917"/>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CAFD81C-E6E5-4292-828B-BD147E6DEAB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Right Triangle 3">
            <a:extLst>
              <a:ext uri="{FF2B5EF4-FFF2-40B4-BE49-F238E27FC236}">
                <a16:creationId xmlns:a16="http://schemas.microsoft.com/office/drawing/2014/main" id="{79ED029D-F488-47E5-B064-0E35B31D23A5}"/>
              </a:ext>
            </a:extLst>
          </p:cNvPr>
          <p:cNvSpPr/>
          <p:nvPr userDrawn="1"/>
        </p:nvSpPr>
        <p:spPr>
          <a:xfrm flipV="1">
            <a:off x="0" y="-5"/>
            <a:ext cx="11747500" cy="629920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Picture Placeholder 31" title="Image">
            <a:extLst>
              <a:ext uri="{FF2B5EF4-FFF2-40B4-BE49-F238E27FC236}">
                <a16:creationId xmlns:a16="http://schemas.microsoft.com/office/drawing/2014/main" id="{D683190A-95C6-428D-AEE4-FC8350C3246D}"/>
              </a:ext>
            </a:extLst>
          </p:cNvPr>
          <p:cNvSpPr>
            <a:spLocks noGrp="1"/>
          </p:cNvSpPr>
          <p:nvPr>
            <p:ph type="pic" sz="quarter" idx="13" hasCustomPrompt="1"/>
          </p:nvPr>
        </p:nvSpPr>
        <p:spPr>
          <a:xfrm>
            <a:off x="359229" y="326570"/>
            <a:ext cx="11473542" cy="6204859"/>
          </a:xfrm>
          <a:prstGeom prst="rect">
            <a:avLst/>
          </a:prstGeom>
          <a:solidFill>
            <a:schemeClr val="bg1">
              <a:lumMod val="85000"/>
            </a:schemeClr>
          </a:solidFill>
        </p:spPr>
        <p:txBody>
          <a:bodyPr lIns="0" tIns="0" anchor="ctr"/>
          <a:lstStyle>
            <a:lvl1pPr marL="0" indent="0" algn="ctr">
              <a:buNone/>
              <a:defRPr sz="1100" i="1">
                <a:latin typeface="Times New Roman" panose="02020603050405020304" pitchFamily="18" charset="0"/>
                <a:cs typeface="Times New Roman" panose="02020603050405020304" pitchFamily="18" charset="0"/>
              </a:defRPr>
            </a:lvl1pPr>
          </a:lstStyle>
          <a:p>
            <a:r>
              <a:rPr lang="en-US" noProof="0" dirty="0"/>
              <a:t>Insert or Drag and Drop Image Here</a:t>
            </a:r>
          </a:p>
        </p:txBody>
      </p:sp>
      <p:cxnSp>
        <p:nvCxnSpPr>
          <p:cNvPr id="6" name="Straight Connector 5">
            <a:extLst>
              <a:ext uri="{FF2B5EF4-FFF2-40B4-BE49-F238E27FC236}">
                <a16:creationId xmlns:a16="http://schemas.microsoft.com/office/drawing/2014/main" id="{F78F4957-6DDE-40CE-9D33-00B1434FA085}"/>
              </a:ext>
            </a:extLst>
          </p:cNvPr>
          <p:cNvCxnSpPr>
            <a:cxnSpLocks/>
          </p:cNvCxnSpPr>
          <p:nvPr userDrawn="1"/>
        </p:nvCxnSpPr>
        <p:spPr>
          <a:xfrm flipV="1">
            <a:off x="0" y="5344886"/>
            <a:ext cx="2362200" cy="124097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Title 1" title="Title ">
            <a:extLst>
              <a:ext uri="{FF2B5EF4-FFF2-40B4-BE49-F238E27FC236}">
                <a16:creationId xmlns:a16="http://schemas.microsoft.com/office/drawing/2014/main" id="{D9A8085F-72C4-4DFB-813E-C5666B0CCF3A}"/>
              </a:ext>
            </a:extLst>
          </p:cNvPr>
          <p:cNvSpPr>
            <a:spLocks noGrp="1"/>
          </p:cNvSpPr>
          <p:nvPr>
            <p:ph type="title" hasCustomPrompt="1"/>
          </p:nvPr>
        </p:nvSpPr>
        <p:spPr>
          <a:xfrm>
            <a:off x="359229" y="558802"/>
            <a:ext cx="8333222" cy="939798"/>
          </a:xfrm>
          <a:prstGeom prst="rect">
            <a:avLst/>
          </a:prstGeom>
          <a:solidFill>
            <a:schemeClr val="bg1">
              <a:alpha val="90000"/>
            </a:schemeClr>
          </a:solidFill>
        </p:spPr>
        <p:txBody>
          <a:bodyPr lIns="288000" anchor="ctr">
            <a:normAutofit/>
          </a:bodyPr>
          <a:lstStyle>
            <a:lvl1pPr>
              <a:defRPr sz="3600" b="1">
                <a:solidFill>
                  <a:schemeClr val="tx1"/>
                </a:solidFill>
              </a:defRPr>
            </a:lvl1pPr>
          </a:lstStyle>
          <a:p>
            <a:r>
              <a:rPr lang="en-US" noProof="0"/>
              <a:t>Add Caption Here</a:t>
            </a:r>
          </a:p>
        </p:txBody>
      </p:sp>
    </p:spTree>
    <p:extLst>
      <p:ext uri="{BB962C8B-B14F-4D97-AF65-F5344CB8AC3E}">
        <p14:creationId xmlns:p14="http://schemas.microsoft.com/office/powerpoint/2010/main" val="423757677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0A6720D-B182-4290-BD91-1D1E4D930603}"/>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3">
            <a:extLst>
              <a:ext uri="{FF2B5EF4-FFF2-40B4-BE49-F238E27FC236}">
                <a16:creationId xmlns:a16="http://schemas.microsoft.com/office/drawing/2014/main" id="{A488AB73-8058-4FB5-9619-FCECCA9F3941}"/>
              </a:ext>
            </a:extLst>
          </p:cNvPr>
          <p:cNvSpPr>
            <a:spLocks noGrp="1"/>
          </p:cNvSpPr>
          <p:nvPr>
            <p:ph type="body" sz="quarter" idx="15" hasCustomPrompt="1"/>
          </p:nvPr>
        </p:nvSpPr>
        <p:spPr>
          <a:xfrm>
            <a:off x="6822929" y="3461163"/>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Name</a:t>
            </a:r>
          </a:p>
        </p:txBody>
      </p:sp>
      <p:sp>
        <p:nvSpPr>
          <p:cNvPr id="10" name="Text Placeholder 4">
            <a:extLst>
              <a:ext uri="{FF2B5EF4-FFF2-40B4-BE49-F238E27FC236}">
                <a16:creationId xmlns:a16="http://schemas.microsoft.com/office/drawing/2014/main" id="{359BE165-3EB5-4C11-8B53-6E98C0BC2E65}"/>
              </a:ext>
            </a:extLst>
          </p:cNvPr>
          <p:cNvSpPr>
            <a:spLocks noGrp="1"/>
          </p:cNvSpPr>
          <p:nvPr>
            <p:ph type="body" sz="quarter" idx="16" hasCustomPrompt="1"/>
          </p:nvPr>
        </p:nvSpPr>
        <p:spPr>
          <a:xfrm>
            <a:off x="6822929" y="3839451"/>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Phone Number</a:t>
            </a:r>
          </a:p>
        </p:txBody>
      </p:sp>
      <p:sp>
        <p:nvSpPr>
          <p:cNvPr id="11" name="Text Placeholder 5">
            <a:extLst>
              <a:ext uri="{FF2B5EF4-FFF2-40B4-BE49-F238E27FC236}">
                <a16:creationId xmlns:a16="http://schemas.microsoft.com/office/drawing/2014/main" id="{79D05293-35AD-495F-A7AE-942398090B15}"/>
              </a:ext>
            </a:extLst>
          </p:cNvPr>
          <p:cNvSpPr>
            <a:spLocks noGrp="1"/>
          </p:cNvSpPr>
          <p:nvPr>
            <p:ph type="body" sz="quarter" idx="17" hasCustomPrompt="1"/>
          </p:nvPr>
        </p:nvSpPr>
        <p:spPr>
          <a:xfrm>
            <a:off x="6822928" y="4216669"/>
            <a:ext cx="3445783" cy="289070"/>
          </a:xfrm>
          <a:prstGeom prst="rect">
            <a:avLst/>
          </a:prstGeom>
        </p:spPr>
        <p:txBody>
          <a:bodyPr/>
          <a:lstStyle>
            <a:lvl1pPr marL="0" indent="0">
              <a:buNone/>
              <a:defRPr sz="1800">
                <a:latin typeface="+mn-lt"/>
                <a:cs typeface="Calibri Light" panose="020F0302020204030204" pitchFamily="34" charset="0"/>
              </a:defRPr>
            </a:lvl1pPr>
          </a:lstStyle>
          <a:p>
            <a:r>
              <a:rPr lang="en-US" noProof="0"/>
              <a:t>Email </a:t>
            </a:r>
          </a:p>
        </p:txBody>
      </p:sp>
      <p:sp>
        <p:nvSpPr>
          <p:cNvPr id="13" name="Text Placeholder 21">
            <a:extLst>
              <a:ext uri="{FF2B5EF4-FFF2-40B4-BE49-F238E27FC236}">
                <a16:creationId xmlns:a16="http://schemas.microsoft.com/office/drawing/2014/main" id="{997A03F2-8D8A-4425-9F56-66DB33CE11A1}"/>
              </a:ext>
            </a:extLst>
          </p:cNvPr>
          <p:cNvSpPr>
            <a:spLocks noGrp="1"/>
          </p:cNvSpPr>
          <p:nvPr>
            <p:ph type="body" sz="quarter" idx="18" hasCustomPrompt="1"/>
          </p:nvPr>
        </p:nvSpPr>
        <p:spPr>
          <a:xfrm>
            <a:off x="6822929" y="4594957"/>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Company Website</a:t>
            </a:r>
          </a:p>
        </p:txBody>
      </p:sp>
      <p:sp>
        <p:nvSpPr>
          <p:cNvPr id="14" name="Shape 4157">
            <a:extLst>
              <a:ext uri="{FF2B5EF4-FFF2-40B4-BE49-F238E27FC236}">
                <a16:creationId xmlns:a16="http://schemas.microsoft.com/office/drawing/2014/main" id="{A30A8F28-98F4-425F-A750-78192A157DF4}"/>
              </a:ext>
            </a:extLst>
          </p:cNvPr>
          <p:cNvSpPr/>
          <p:nvPr userDrawn="1"/>
        </p:nvSpPr>
        <p:spPr>
          <a:xfrm>
            <a:off x="6458938" y="3505247"/>
            <a:ext cx="258875" cy="258875"/>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15" name="Shape 4186">
            <a:extLst>
              <a:ext uri="{FF2B5EF4-FFF2-40B4-BE49-F238E27FC236}">
                <a16:creationId xmlns:a16="http://schemas.microsoft.com/office/drawing/2014/main" id="{2F84D399-8148-4E86-A1E4-BE7D1D81383A}"/>
              </a:ext>
            </a:extLst>
          </p:cNvPr>
          <p:cNvSpPr/>
          <p:nvPr userDrawn="1"/>
        </p:nvSpPr>
        <p:spPr>
          <a:xfrm>
            <a:off x="6507622" y="3897986"/>
            <a:ext cx="161507" cy="296095"/>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19" name="Shape 4379">
            <a:extLst>
              <a:ext uri="{FF2B5EF4-FFF2-40B4-BE49-F238E27FC236}">
                <a16:creationId xmlns:a16="http://schemas.microsoft.com/office/drawing/2014/main" id="{E4408FF8-E342-42F8-BBE9-1220822B5E99}"/>
              </a:ext>
            </a:extLst>
          </p:cNvPr>
          <p:cNvSpPr/>
          <p:nvPr userDrawn="1"/>
        </p:nvSpPr>
        <p:spPr>
          <a:xfrm>
            <a:off x="6458938" y="4327945"/>
            <a:ext cx="258875" cy="188273"/>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20" name="Shape 4487">
            <a:extLst>
              <a:ext uri="{FF2B5EF4-FFF2-40B4-BE49-F238E27FC236}">
                <a16:creationId xmlns:a16="http://schemas.microsoft.com/office/drawing/2014/main" id="{11D27456-C005-4109-9E74-0B692200A0B3}"/>
              </a:ext>
            </a:extLst>
          </p:cNvPr>
          <p:cNvSpPr/>
          <p:nvPr userDrawn="1"/>
        </p:nvSpPr>
        <p:spPr>
          <a:xfrm>
            <a:off x="6471716" y="4650082"/>
            <a:ext cx="233318" cy="233318"/>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21" name="Right Triangle 20">
            <a:extLst>
              <a:ext uri="{FF2B5EF4-FFF2-40B4-BE49-F238E27FC236}">
                <a16:creationId xmlns:a16="http://schemas.microsoft.com/office/drawing/2014/main" id="{FDDD2B84-3CB9-4567-8C91-C538E8A1C89F}"/>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34EF3020-1476-41B1-9FE7-B476A25C53D3}"/>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1B64EC3-B232-415D-8E27-EB3E24D13922}"/>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61CE2F-F199-4242-AC6C-692676B81FF1}"/>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Picture Placeholder 24">
            <a:extLst>
              <a:ext uri="{FF2B5EF4-FFF2-40B4-BE49-F238E27FC236}">
                <a16:creationId xmlns:a16="http://schemas.microsoft.com/office/drawing/2014/main" id="{89C0506D-0CA6-4583-9D04-24E7F4D16AD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oAutofit/>
          </a:bodyPr>
          <a:lstStyle>
            <a:lvl1pPr marL="0" indent="0">
              <a:buNone/>
              <a:defRPr>
                <a:solidFill>
                  <a:schemeClr val="bg1"/>
                </a:solidFill>
              </a:defRPr>
            </a:lvl1pPr>
          </a:lstStyle>
          <a:p>
            <a:r>
              <a:rPr lang="en-US" noProof="0"/>
              <a:t>Click icon to add picture</a:t>
            </a:r>
            <a:endParaRPr lang="en-US" noProof="0" dirty="0"/>
          </a:p>
        </p:txBody>
      </p: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1821022"/>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Tree>
    <p:extLst>
      <p:ext uri="{BB962C8B-B14F-4D97-AF65-F5344CB8AC3E}">
        <p14:creationId xmlns:p14="http://schemas.microsoft.com/office/powerpoint/2010/main" val="3839051282"/>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BDB16155-303B-403D-8B49-D4CEE47D6863}"/>
              </a:ext>
            </a:extLst>
          </p:cNvPr>
          <p:cNvSpPr>
            <a:spLocks noGrp="1"/>
          </p:cNvSpPr>
          <p:nvPr>
            <p:ph type="ftr" sz="quarter" idx="3"/>
          </p:nvPr>
        </p:nvSpPr>
        <p:spPr>
          <a:xfrm>
            <a:off x="338530" y="6356350"/>
            <a:ext cx="4114800" cy="365125"/>
          </a:xfrm>
          <a:prstGeom prst="rect">
            <a:avLst/>
          </a:prstGeom>
        </p:spPr>
        <p:txBody>
          <a:bodyPr vert="horz" lIns="91440" tIns="45720" rIns="91440" bIns="45720" rtlCol="0" anchor="ctr"/>
          <a:lstStyle>
            <a:lvl1pPr algn="l">
              <a:defRPr sz="1200">
                <a:solidFill>
                  <a:schemeClr val="bg2"/>
                </a:solidFill>
              </a:defRPr>
            </a:lvl1pPr>
          </a:lstStyle>
          <a:p>
            <a:r>
              <a:rPr lang="en-US" noProof="0" dirty="0"/>
              <a:t>Add a footer</a:t>
            </a:r>
          </a:p>
        </p:txBody>
      </p:sp>
      <p:sp>
        <p:nvSpPr>
          <p:cNvPr id="6" name="Slide Number Placeholder 5">
            <a:extLst>
              <a:ext uri="{FF2B5EF4-FFF2-40B4-BE49-F238E27FC236}">
                <a16:creationId xmlns:a16="http://schemas.microsoft.com/office/drawing/2014/main" id="{6B915EF5-4ABE-4759-AC09-679CD6083A55}"/>
              </a:ext>
            </a:extLst>
          </p:cNvPr>
          <p:cNvSpPr>
            <a:spLocks noGrp="1"/>
          </p:cNvSpPr>
          <p:nvPr>
            <p:ph type="sldNum" sz="quarter" idx="4"/>
          </p:nvPr>
        </p:nvSpPr>
        <p:spPr>
          <a:xfrm>
            <a:off x="11146971" y="6356350"/>
            <a:ext cx="740227" cy="365125"/>
          </a:xfrm>
          <a:prstGeom prst="rect">
            <a:avLst/>
          </a:prstGeom>
        </p:spPr>
        <p:txBody>
          <a:bodyPr vert="horz" lIns="91440" tIns="45720" rIns="91440" bIns="45720" rtlCol="0" anchor="ctr"/>
          <a:lstStyle>
            <a:lvl1pPr algn="r">
              <a:defRPr sz="1200">
                <a:solidFill>
                  <a:schemeClr val="bg2"/>
                </a:solidFill>
              </a:defRPr>
            </a:lvl1pPr>
          </a:lstStyle>
          <a:p>
            <a:fld id="{8699F50C-BE38-4BD0-BA84-9B090E1F2B9B}" type="slidenum">
              <a:rPr lang="en-US" noProof="0" smtClean="0"/>
              <a:pPr/>
              <a:t>‹#›</a:t>
            </a:fld>
            <a:endParaRPr lang="en-US" noProof="0" dirty="0"/>
          </a:p>
        </p:txBody>
      </p:sp>
      <p:sp>
        <p:nvSpPr>
          <p:cNvPr id="9" name="Title Placeholder 8">
            <a:extLst>
              <a:ext uri="{FF2B5EF4-FFF2-40B4-BE49-F238E27FC236}">
                <a16:creationId xmlns:a16="http://schemas.microsoft.com/office/drawing/2014/main" id="{AA2D2B61-D240-024D-AD60-4162EF1528B9}"/>
              </a:ext>
            </a:extLst>
          </p:cNvPr>
          <p:cNvSpPr>
            <a:spLocks noGrp="1"/>
          </p:cNvSpPr>
          <p:nvPr>
            <p:ph type="title"/>
          </p:nvPr>
        </p:nvSpPr>
        <p:spPr>
          <a:xfrm>
            <a:off x="518678" y="209029"/>
            <a:ext cx="10835122" cy="1147968"/>
          </a:xfrm>
          <a:prstGeom prst="rect">
            <a:avLst/>
          </a:prstGeom>
        </p:spPr>
        <p:txBody>
          <a:bodyPr vert="horz" lIns="91440" tIns="45720" rIns="91440" bIns="0" rtlCol="0" anchor="b">
            <a:normAutofit/>
          </a:bodyPr>
          <a:lstStyle/>
          <a:p>
            <a:r>
              <a:rPr lang="en-US" noProof="0"/>
              <a:t>Click to edit Master title style</a:t>
            </a:r>
          </a:p>
        </p:txBody>
      </p:sp>
    </p:spTree>
    <p:extLst>
      <p:ext uri="{BB962C8B-B14F-4D97-AF65-F5344CB8AC3E}">
        <p14:creationId xmlns:p14="http://schemas.microsoft.com/office/powerpoint/2010/main" val="156488508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5" r:id="rId3"/>
    <p:sldLayoutId id="2147483706" r:id="rId4"/>
    <p:sldLayoutId id="2147483708" r:id="rId5"/>
    <p:sldLayoutId id="2147483704" r:id="rId6"/>
    <p:sldLayoutId id="2147483689" r:id="rId7"/>
    <p:sldLayoutId id="2147483668" r:id="rId8"/>
    <p:sldLayoutId id="2147483707" r:id="rId9"/>
    <p:sldLayoutId id="2147483710" r:id="rId10"/>
    <p:sldLayoutId id="2147483709" r:id="rId11"/>
    <p:sldLayoutId id="2147483711" r:id="rId12"/>
    <p:sldLayoutId id="2147483712" r:id="rId13"/>
    <p:sldLayoutId id="2147483713" r:id="rId14"/>
    <p:sldLayoutId id="2147483714" r:id="rId15"/>
    <p:sldLayoutId id="2147483715" r:id="rId16"/>
    <p:sldLayoutId id="2147483692" r:id="rId17"/>
    <p:sldLayoutId id="2147483697" r:id="rId18"/>
    <p:sldLayoutId id="2147483716" r:id="rId19"/>
    <p:sldLayoutId id="2147483674" r:id="rId20"/>
  </p:sldLayoutIdLst>
  <p:hf hdr="0"/>
  <p:txStyles>
    <p:titleStyle>
      <a:lvl1pPr algn="l" defTabSz="914400" rtl="0" eaLnBrk="1" latinLnBrk="0" hangingPunct="1">
        <a:lnSpc>
          <a:spcPct val="90000"/>
        </a:lnSpc>
        <a:spcBef>
          <a:spcPct val="0"/>
        </a:spcBef>
        <a:buNone/>
        <a:defRPr lang="en-IN" sz="44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2E7A40"/>
        </a:buClr>
        <a:buFont typeface="Arial" panose="020B0604020202020204" pitchFamily="34" charset="0"/>
        <a:buChar char="•"/>
        <a:defRPr lang="en-US" sz="2400" kern="1200" dirty="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2E7A40"/>
        </a:buClr>
        <a:buFont typeface="Arial" panose="020B0604020202020204" pitchFamily="34" charset="0"/>
        <a:buChar char="•"/>
        <a:defRPr lang="en-US" sz="2000" kern="1200" dirty="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2E7A40"/>
        </a:buClr>
        <a:buFont typeface="Arial" panose="020B0604020202020204" pitchFamily="34" charset="0"/>
        <a:buChar char="•"/>
        <a:defRPr lang="en-US" sz="1800" kern="1200" dirty="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2E7A40"/>
        </a:buClr>
        <a:buFont typeface="Arial" panose="020B0604020202020204" pitchFamily="34" charset="0"/>
        <a:buChar char="•"/>
        <a:defRPr lang="en-US" sz="1600" kern="1200" dirty="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2E7A40"/>
        </a:buClr>
        <a:buFont typeface="Arial" panose="020B0604020202020204" pitchFamily="34" charset="0"/>
        <a:buChar char="•"/>
        <a:defRPr lang="en-IN" sz="16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3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descr="Building image">
            <a:extLst>
              <a:ext uri="{FF2B5EF4-FFF2-40B4-BE49-F238E27FC236}">
                <a16:creationId xmlns:a16="http://schemas.microsoft.com/office/drawing/2014/main" id="{257F6BCE-75BB-4ECD-BEA5-21C36A9CC0E9}"/>
              </a:ext>
              <a:ext uri="{C183D7F6-B498-43B3-948B-1728B52AA6E4}">
                <adec:decorative xmlns:adec="http://schemas.microsoft.com/office/drawing/2017/decorative" val="0"/>
              </a:ext>
            </a:extLst>
          </p:cNvPr>
          <p:cNvPicPr>
            <a:picLocks noGrp="1" noChangeAspect="1"/>
          </p:cNvPicPr>
          <p:nvPr>
            <p:ph type="pic" sz="quarter" idx="13"/>
          </p:nvPr>
        </p:nvPicPr>
        <p:blipFill>
          <a:blip r:embed="rId2"/>
          <a:srcRect l="20743" r="20743"/>
          <a:stretch>
            <a:fillRect/>
          </a:stretch>
        </p:blipFill>
        <p:spPr/>
      </p:pic>
      <p:sp>
        <p:nvSpPr>
          <p:cNvPr id="18" name="Hexagon 17">
            <a:extLst>
              <a:ext uri="{FF2B5EF4-FFF2-40B4-BE49-F238E27FC236}">
                <a16:creationId xmlns:a16="http://schemas.microsoft.com/office/drawing/2014/main" id="{0E6B042D-E9CB-40E0-AAE9-6AD11F53E044}"/>
              </a:ext>
              <a:ext uri="{C183D7F6-B498-43B3-948B-1728B52AA6E4}">
                <adec:decorative xmlns:adec="http://schemas.microsoft.com/office/drawing/2017/decorative" val="1"/>
              </a:ext>
            </a:extLst>
          </p:cNvPr>
          <p:cNvSpPr/>
          <p:nvPr/>
        </p:nvSpPr>
        <p:spPr>
          <a:xfrm rot="16200000">
            <a:off x="2679702" y="2388914"/>
            <a:ext cx="2412998" cy="2080172"/>
          </a:xfrm>
          <a:prstGeom prst="hexagon">
            <a:avLst/>
          </a:prstGeom>
          <a:solidFill>
            <a:srgbClr val="001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descr="Company name and logo group of information&#10;">
            <a:extLst>
              <a:ext uri="{FF2B5EF4-FFF2-40B4-BE49-F238E27FC236}">
                <a16:creationId xmlns:a16="http://schemas.microsoft.com/office/drawing/2014/main" id="{5B07AEC6-55AE-4E18-BEEA-A226E87C7897}"/>
              </a:ext>
            </a:extLst>
          </p:cNvPr>
          <p:cNvGrpSpPr/>
          <p:nvPr/>
        </p:nvGrpSpPr>
        <p:grpSpPr>
          <a:xfrm>
            <a:off x="2926996" y="2814210"/>
            <a:ext cx="1918410" cy="1354217"/>
            <a:chOff x="2926996" y="2860865"/>
            <a:chExt cx="1918410" cy="1354217"/>
          </a:xfrm>
        </p:grpSpPr>
        <p:sp>
          <p:nvSpPr>
            <p:cNvPr id="20" name="TextBox 19">
              <a:extLst>
                <a:ext uri="{FF2B5EF4-FFF2-40B4-BE49-F238E27FC236}">
                  <a16:creationId xmlns:a16="http://schemas.microsoft.com/office/drawing/2014/main" id="{94DF2E04-7632-4FED-B0BF-8FB243D982A3}"/>
                </a:ext>
              </a:extLst>
            </p:cNvPr>
            <p:cNvSpPr txBox="1"/>
            <p:nvPr/>
          </p:nvSpPr>
          <p:spPr>
            <a:xfrm>
              <a:off x="2926996" y="2860865"/>
              <a:ext cx="1918410" cy="1015663"/>
            </a:xfrm>
            <a:prstGeom prst="rect">
              <a:avLst/>
            </a:prstGeom>
            <a:noFill/>
          </p:spPr>
          <p:txBody>
            <a:bodyPr wrap="none" rtlCol="0">
              <a:spAutoFit/>
            </a:bodyPr>
            <a:lstStyle/>
            <a:p>
              <a:r>
                <a:rPr lang="en-US" sz="6000" b="1" dirty="0">
                  <a:solidFill>
                    <a:schemeClr val="bg1"/>
                  </a:solidFill>
                  <a:latin typeface="Arial Black" panose="020B0A04020102020204" pitchFamily="34" charset="0"/>
                </a:rPr>
                <a:t>OTT</a:t>
              </a:r>
            </a:p>
          </p:txBody>
        </p:sp>
        <p:sp>
          <p:nvSpPr>
            <p:cNvPr id="21" name="TextBox 20">
              <a:extLst>
                <a:ext uri="{FF2B5EF4-FFF2-40B4-BE49-F238E27FC236}">
                  <a16:creationId xmlns:a16="http://schemas.microsoft.com/office/drawing/2014/main" id="{FC9A1C71-347B-44A9-88B4-692D9731582D}"/>
                </a:ext>
              </a:extLst>
            </p:cNvPr>
            <p:cNvSpPr txBox="1"/>
            <p:nvPr/>
          </p:nvSpPr>
          <p:spPr>
            <a:xfrm>
              <a:off x="3418765" y="3876528"/>
              <a:ext cx="934871" cy="338554"/>
            </a:xfrm>
            <a:prstGeom prst="rect">
              <a:avLst/>
            </a:prstGeom>
            <a:noFill/>
          </p:spPr>
          <p:txBody>
            <a:bodyPr wrap="none" rtlCol="0">
              <a:spAutoFit/>
            </a:bodyPr>
            <a:lstStyle/>
            <a:p>
              <a:r>
                <a:rPr lang="en-US" sz="1600" b="1" dirty="0">
                  <a:solidFill>
                    <a:schemeClr val="bg1"/>
                  </a:solidFill>
                  <a:latin typeface="Calibri Light" panose="020F0302020204030204" pitchFamily="34" charset="0"/>
                  <a:cs typeface="Calibri Light" panose="020F0302020204030204" pitchFamily="34" charset="0"/>
                </a:rPr>
                <a:t>Buy &amp; Fly</a:t>
              </a:r>
            </a:p>
          </p:txBody>
        </p:sp>
      </p:grpSp>
      <p:sp>
        <p:nvSpPr>
          <p:cNvPr id="2" name="Title 1">
            <a:extLst>
              <a:ext uri="{FF2B5EF4-FFF2-40B4-BE49-F238E27FC236}">
                <a16:creationId xmlns:a16="http://schemas.microsoft.com/office/drawing/2014/main" id="{3D638ACE-163E-40EB-A458-E794C67EA2A6}"/>
              </a:ext>
            </a:extLst>
          </p:cNvPr>
          <p:cNvSpPr>
            <a:spLocks noGrp="1"/>
          </p:cNvSpPr>
          <p:nvPr>
            <p:ph type="ctrTitle"/>
          </p:nvPr>
        </p:nvSpPr>
        <p:spPr/>
        <p:txBody>
          <a:bodyPr/>
          <a:lstStyle/>
          <a:p>
            <a:r>
              <a:rPr lang="en-US" dirty="0"/>
              <a:t>One Tap Trade</a:t>
            </a:r>
            <a:endParaRPr lang="en-US" b="0" dirty="0"/>
          </a:p>
        </p:txBody>
      </p:sp>
      <p:sp>
        <p:nvSpPr>
          <p:cNvPr id="3" name="Subtitle 2">
            <a:extLst>
              <a:ext uri="{FF2B5EF4-FFF2-40B4-BE49-F238E27FC236}">
                <a16:creationId xmlns:a16="http://schemas.microsoft.com/office/drawing/2014/main" id="{5C9205DF-8F5E-49F7-B00E-6F58293F5130}"/>
              </a:ext>
            </a:extLst>
          </p:cNvPr>
          <p:cNvSpPr>
            <a:spLocks noGrp="1"/>
          </p:cNvSpPr>
          <p:nvPr>
            <p:ph type="subTitle" idx="1"/>
          </p:nvPr>
        </p:nvSpPr>
        <p:spPr/>
        <p:txBody>
          <a:bodyPr/>
          <a:lstStyle/>
          <a:p>
            <a:r>
              <a:rPr lang="en-US" dirty="0"/>
              <a:t>Buy and Fly</a:t>
            </a:r>
          </a:p>
          <a:p>
            <a:endParaRPr lang="en-US" dirty="0"/>
          </a:p>
        </p:txBody>
      </p:sp>
      <p:sp>
        <p:nvSpPr>
          <p:cNvPr id="4" name="TextBox 3">
            <a:extLst>
              <a:ext uri="{FF2B5EF4-FFF2-40B4-BE49-F238E27FC236}">
                <a16:creationId xmlns:a16="http://schemas.microsoft.com/office/drawing/2014/main" id="{0637048E-EE3F-4D2C-80A9-2A5F22968080}"/>
              </a:ext>
            </a:extLst>
          </p:cNvPr>
          <p:cNvSpPr txBox="1"/>
          <p:nvPr/>
        </p:nvSpPr>
        <p:spPr>
          <a:xfrm>
            <a:off x="6375214" y="5522168"/>
            <a:ext cx="3355760" cy="646331"/>
          </a:xfrm>
          <a:prstGeom prst="rect">
            <a:avLst/>
          </a:prstGeom>
          <a:noFill/>
        </p:spPr>
        <p:txBody>
          <a:bodyPr wrap="square" rtlCol="0">
            <a:spAutoFit/>
          </a:bodyPr>
          <a:lstStyle/>
          <a:p>
            <a:r>
              <a:rPr lang="en-US" b="1" dirty="0"/>
              <a:t>By</a:t>
            </a:r>
            <a:r>
              <a:rPr lang="en-US" dirty="0"/>
              <a:t> Imad &amp; Ameer</a:t>
            </a:r>
          </a:p>
          <a:p>
            <a:r>
              <a:rPr lang="en-GB" b="1" dirty="0"/>
              <a:t>Supervised by</a:t>
            </a:r>
            <a:r>
              <a:rPr lang="en-GB" dirty="0"/>
              <a:t> </a:t>
            </a:r>
            <a:r>
              <a:rPr lang="en-GB" dirty="0" err="1"/>
              <a:t>Dr.</a:t>
            </a:r>
            <a:r>
              <a:rPr lang="en-GB" dirty="0"/>
              <a:t> Maher Arafat</a:t>
            </a:r>
          </a:p>
        </p:txBody>
      </p:sp>
      <p:pic>
        <p:nvPicPr>
          <p:cNvPr id="6" name="Picture 5">
            <a:extLst>
              <a:ext uri="{FF2B5EF4-FFF2-40B4-BE49-F238E27FC236}">
                <a16:creationId xmlns:a16="http://schemas.microsoft.com/office/drawing/2014/main" id="{38C893B9-D325-4C3E-9536-7BE4C6757564}"/>
              </a:ext>
            </a:extLst>
          </p:cNvPr>
          <p:cNvPicPr>
            <a:picLocks noChangeAspect="1"/>
          </p:cNvPicPr>
          <p:nvPr/>
        </p:nvPicPr>
        <p:blipFill>
          <a:blip r:embed="rId3"/>
          <a:stretch>
            <a:fillRect/>
          </a:stretch>
        </p:blipFill>
        <p:spPr>
          <a:xfrm>
            <a:off x="10650462" y="281511"/>
            <a:ext cx="1157664" cy="1158865"/>
          </a:xfrm>
          <a:prstGeom prst="rect">
            <a:avLst/>
          </a:prstGeom>
        </p:spPr>
      </p:pic>
    </p:spTree>
    <p:extLst>
      <p:ext uri="{BB962C8B-B14F-4D97-AF65-F5344CB8AC3E}">
        <p14:creationId xmlns:p14="http://schemas.microsoft.com/office/powerpoint/2010/main" val="3980699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893243B-F580-4837-8D23-A78CFE081A60}"/>
              </a:ext>
            </a:extLst>
          </p:cNvPr>
          <p:cNvSpPr>
            <a:spLocks noGrp="1"/>
          </p:cNvSpPr>
          <p:nvPr>
            <p:ph idx="1"/>
          </p:nvPr>
        </p:nvSpPr>
        <p:spPr/>
        <p:txBody>
          <a:bodyPr/>
          <a:lstStyle/>
          <a:p>
            <a:r>
              <a:rPr lang="en-GB" dirty="0"/>
              <a:t>Improving the company's reputation among people</a:t>
            </a:r>
          </a:p>
          <a:p>
            <a:r>
              <a:rPr lang="en-GB" dirty="0"/>
              <a:t>Improving customer experience and satisfaction</a:t>
            </a:r>
          </a:p>
          <a:p>
            <a:r>
              <a:rPr lang="en-GB" dirty="0"/>
              <a:t>Increase the number of website and application users</a:t>
            </a:r>
          </a:p>
          <a:p>
            <a:endParaRPr lang="en-GB" dirty="0"/>
          </a:p>
        </p:txBody>
      </p:sp>
      <p:sp>
        <p:nvSpPr>
          <p:cNvPr id="4" name="Text Placeholder 3">
            <a:extLst>
              <a:ext uri="{FF2B5EF4-FFF2-40B4-BE49-F238E27FC236}">
                <a16:creationId xmlns:a16="http://schemas.microsoft.com/office/drawing/2014/main" id="{3F66D24A-48B6-480A-B4EC-AA12AD9C535E}"/>
              </a:ext>
            </a:extLst>
          </p:cNvPr>
          <p:cNvSpPr>
            <a:spLocks noGrp="1"/>
          </p:cNvSpPr>
          <p:nvPr>
            <p:ph type="body" sz="quarter" idx="13"/>
          </p:nvPr>
        </p:nvSpPr>
        <p:spPr/>
        <p:txBody>
          <a:bodyPr/>
          <a:lstStyle/>
          <a:p>
            <a:r>
              <a:rPr lang="en-GB" sz="2800" dirty="0"/>
              <a:t>Our Focus Areas:</a:t>
            </a:r>
          </a:p>
        </p:txBody>
      </p:sp>
      <p:sp>
        <p:nvSpPr>
          <p:cNvPr id="5" name="Title 4">
            <a:extLst>
              <a:ext uri="{FF2B5EF4-FFF2-40B4-BE49-F238E27FC236}">
                <a16:creationId xmlns:a16="http://schemas.microsoft.com/office/drawing/2014/main" id="{C67EDDE1-F242-4D3E-AF4C-F7C1356A7998}"/>
              </a:ext>
            </a:extLst>
          </p:cNvPr>
          <p:cNvSpPr>
            <a:spLocks noGrp="1"/>
          </p:cNvSpPr>
          <p:nvPr>
            <p:ph type="title"/>
          </p:nvPr>
        </p:nvSpPr>
        <p:spPr>
          <a:xfrm>
            <a:off x="531378" y="1241109"/>
            <a:ext cx="4422362" cy="1215566"/>
          </a:xfrm>
        </p:spPr>
        <p:txBody>
          <a:bodyPr>
            <a:normAutofit fontScale="90000"/>
          </a:bodyPr>
          <a:lstStyle/>
          <a:p>
            <a:r>
              <a:rPr lang="en-GB" dirty="0"/>
              <a:t>Strategic Plan and Focus (cont.)</a:t>
            </a:r>
          </a:p>
        </p:txBody>
      </p:sp>
      <p:sp>
        <p:nvSpPr>
          <p:cNvPr id="6" name="Footer Placeholder 5">
            <a:extLst>
              <a:ext uri="{FF2B5EF4-FFF2-40B4-BE49-F238E27FC236}">
                <a16:creationId xmlns:a16="http://schemas.microsoft.com/office/drawing/2014/main" id="{FB9F55F2-4800-4EF4-9C74-A9A71E7DDDE3}"/>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3EAC133C-B52E-4833-B953-36668FD7B945}"/>
              </a:ext>
            </a:extLst>
          </p:cNvPr>
          <p:cNvSpPr>
            <a:spLocks noGrp="1"/>
          </p:cNvSpPr>
          <p:nvPr>
            <p:ph type="sldNum" sz="quarter" idx="16"/>
          </p:nvPr>
        </p:nvSpPr>
        <p:spPr/>
        <p:txBody>
          <a:bodyPr/>
          <a:lstStyle/>
          <a:p>
            <a:fld id="{8699F50C-BE38-4BD0-BA84-9B090E1F2B9B}" type="slidenum">
              <a:rPr lang="en-US" noProof="0" smtClean="0"/>
              <a:t>10</a:t>
            </a:fld>
            <a:endParaRPr lang="en-US" noProof="0" dirty="0"/>
          </a:p>
        </p:txBody>
      </p:sp>
      <p:sp>
        <p:nvSpPr>
          <p:cNvPr id="8" name="Rectangle 7">
            <a:extLst>
              <a:ext uri="{FF2B5EF4-FFF2-40B4-BE49-F238E27FC236}">
                <a16:creationId xmlns:a16="http://schemas.microsoft.com/office/drawing/2014/main" id="{DC9B972C-1988-4D87-95A0-7BE8C7213933}"/>
              </a:ext>
            </a:extLst>
          </p:cNvPr>
          <p:cNvSpPr/>
          <p:nvPr/>
        </p:nvSpPr>
        <p:spPr>
          <a:xfrm>
            <a:off x="11034944" y="319596"/>
            <a:ext cx="923277" cy="5859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21108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312904-36E9-45E4-A418-73E87CF6D63E}"/>
              </a:ext>
            </a:extLst>
          </p:cNvPr>
          <p:cNvSpPr>
            <a:spLocks noGrp="1"/>
          </p:cNvSpPr>
          <p:nvPr>
            <p:ph idx="1"/>
          </p:nvPr>
        </p:nvSpPr>
        <p:spPr/>
        <p:txBody>
          <a:bodyPr/>
          <a:lstStyle/>
          <a:p>
            <a:r>
              <a:rPr lang="en-GB" dirty="0"/>
              <a:t>One-Tap Trad-e's mission is to provide an integrated platform where people are able to purchase, exchange products and services and interact with each other.</a:t>
            </a:r>
          </a:p>
        </p:txBody>
      </p:sp>
      <p:sp>
        <p:nvSpPr>
          <p:cNvPr id="4" name="Text Placeholder 3">
            <a:extLst>
              <a:ext uri="{FF2B5EF4-FFF2-40B4-BE49-F238E27FC236}">
                <a16:creationId xmlns:a16="http://schemas.microsoft.com/office/drawing/2014/main" id="{3EE4D434-B6FC-4619-A73D-423F3810BC88}"/>
              </a:ext>
            </a:extLst>
          </p:cNvPr>
          <p:cNvSpPr>
            <a:spLocks noGrp="1"/>
          </p:cNvSpPr>
          <p:nvPr>
            <p:ph type="body" sz="quarter" idx="13"/>
          </p:nvPr>
        </p:nvSpPr>
        <p:spPr/>
        <p:txBody>
          <a:bodyPr/>
          <a:lstStyle/>
          <a:p>
            <a:r>
              <a:rPr lang="en-GB" dirty="0"/>
              <a:t>How will we achieve our vision</a:t>
            </a:r>
            <a:r>
              <a:rPr lang="en-US" dirty="0"/>
              <a:t>?</a:t>
            </a:r>
            <a:endParaRPr lang="en-GB" dirty="0"/>
          </a:p>
        </p:txBody>
      </p:sp>
      <p:sp>
        <p:nvSpPr>
          <p:cNvPr id="5" name="Title 4">
            <a:extLst>
              <a:ext uri="{FF2B5EF4-FFF2-40B4-BE49-F238E27FC236}">
                <a16:creationId xmlns:a16="http://schemas.microsoft.com/office/drawing/2014/main" id="{D12CED58-8D1F-4DAD-87F4-A8B06E339D42}"/>
              </a:ext>
            </a:extLst>
          </p:cNvPr>
          <p:cNvSpPr>
            <a:spLocks noGrp="1"/>
          </p:cNvSpPr>
          <p:nvPr>
            <p:ph type="title"/>
          </p:nvPr>
        </p:nvSpPr>
        <p:spPr/>
        <p:txBody>
          <a:bodyPr/>
          <a:lstStyle/>
          <a:p>
            <a:r>
              <a:rPr lang="en-GB" dirty="0"/>
              <a:t>Mission</a:t>
            </a:r>
          </a:p>
        </p:txBody>
      </p:sp>
      <p:sp>
        <p:nvSpPr>
          <p:cNvPr id="6" name="Footer Placeholder 5">
            <a:extLst>
              <a:ext uri="{FF2B5EF4-FFF2-40B4-BE49-F238E27FC236}">
                <a16:creationId xmlns:a16="http://schemas.microsoft.com/office/drawing/2014/main" id="{87ECC4A9-A501-47AE-90B8-E2F0633D0F38}"/>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9D59BBA4-F5C9-4DBD-B309-DA543CDFFCFC}"/>
              </a:ext>
            </a:extLst>
          </p:cNvPr>
          <p:cNvSpPr>
            <a:spLocks noGrp="1"/>
          </p:cNvSpPr>
          <p:nvPr>
            <p:ph type="sldNum" sz="quarter" idx="16"/>
          </p:nvPr>
        </p:nvSpPr>
        <p:spPr/>
        <p:txBody>
          <a:bodyPr/>
          <a:lstStyle/>
          <a:p>
            <a:fld id="{8699F50C-BE38-4BD0-BA84-9B090E1F2B9B}" type="slidenum">
              <a:rPr lang="en-US" noProof="0" smtClean="0"/>
              <a:t>11</a:t>
            </a:fld>
            <a:endParaRPr lang="en-US" noProof="0" dirty="0"/>
          </a:p>
        </p:txBody>
      </p:sp>
      <p:sp>
        <p:nvSpPr>
          <p:cNvPr id="8" name="Rectangle 7">
            <a:extLst>
              <a:ext uri="{FF2B5EF4-FFF2-40B4-BE49-F238E27FC236}">
                <a16:creationId xmlns:a16="http://schemas.microsoft.com/office/drawing/2014/main" id="{01A9F4C0-26B1-4163-BBC2-4290D6B0D224}"/>
              </a:ext>
            </a:extLst>
          </p:cNvPr>
          <p:cNvSpPr/>
          <p:nvPr/>
        </p:nvSpPr>
        <p:spPr>
          <a:xfrm>
            <a:off x="11034944" y="275208"/>
            <a:ext cx="852254" cy="6303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71613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9DF15D-385F-4E71-9F99-7EB8EE7EC190}"/>
              </a:ext>
            </a:extLst>
          </p:cNvPr>
          <p:cNvSpPr>
            <a:spLocks noGrp="1"/>
          </p:cNvSpPr>
          <p:nvPr>
            <p:ph idx="1"/>
          </p:nvPr>
        </p:nvSpPr>
        <p:spPr>
          <a:xfrm>
            <a:off x="531378" y="3249227"/>
            <a:ext cx="5490446" cy="2838588"/>
          </a:xfrm>
        </p:spPr>
        <p:txBody>
          <a:bodyPr>
            <a:normAutofit fontScale="70000" lnSpcReduction="20000"/>
          </a:bodyPr>
          <a:lstStyle/>
          <a:p>
            <a:r>
              <a:rPr lang="en-GB" dirty="0"/>
              <a:t>To create a service-based company whose primary goal is to exceed customers' expectations.</a:t>
            </a:r>
          </a:p>
          <a:p>
            <a:r>
              <a:rPr lang="en-GB" dirty="0"/>
              <a:t>To increase the number of clients served by 20% per year through superior performance.</a:t>
            </a:r>
          </a:p>
          <a:p>
            <a:r>
              <a:rPr lang="en-GB" dirty="0"/>
              <a:t>To create our own brand, which we aspire to reach to the world.</a:t>
            </a:r>
          </a:p>
          <a:p>
            <a:r>
              <a:rPr lang="en-GB" dirty="0"/>
              <a:t>To change the concept of trade or its current stereotype in order to keep pace with technological and global development.</a:t>
            </a:r>
          </a:p>
          <a:p>
            <a:r>
              <a:rPr lang="en-GB" dirty="0"/>
              <a:t>To develop a sustainable start-up business that is profitable.</a:t>
            </a:r>
          </a:p>
        </p:txBody>
      </p:sp>
      <p:sp>
        <p:nvSpPr>
          <p:cNvPr id="4" name="Text Placeholder 3">
            <a:extLst>
              <a:ext uri="{FF2B5EF4-FFF2-40B4-BE49-F238E27FC236}">
                <a16:creationId xmlns:a16="http://schemas.microsoft.com/office/drawing/2014/main" id="{79A7A4E5-FFF9-4218-B761-ED814848B0FB}"/>
              </a:ext>
            </a:extLst>
          </p:cNvPr>
          <p:cNvSpPr>
            <a:spLocks noGrp="1"/>
          </p:cNvSpPr>
          <p:nvPr>
            <p:ph type="body" sz="quarter" idx="13"/>
          </p:nvPr>
        </p:nvSpPr>
        <p:spPr/>
        <p:txBody>
          <a:bodyPr/>
          <a:lstStyle/>
          <a:p>
            <a:r>
              <a:rPr lang="en-GB" dirty="0"/>
              <a:t>The objectives for the first three years of operation include:</a:t>
            </a:r>
          </a:p>
        </p:txBody>
      </p:sp>
      <p:sp>
        <p:nvSpPr>
          <p:cNvPr id="5" name="Title 4">
            <a:extLst>
              <a:ext uri="{FF2B5EF4-FFF2-40B4-BE49-F238E27FC236}">
                <a16:creationId xmlns:a16="http://schemas.microsoft.com/office/drawing/2014/main" id="{50A5DD4D-A291-44AB-9545-2BB0192FA737}"/>
              </a:ext>
            </a:extLst>
          </p:cNvPr>
          <p:cNvSpPr>
            <a:spLocks noGrp="1"/>
          </p:cNvSpPr>
          <p:nvPr>
            <p:ph type="title"/>
          </p:nvPr>
        </p:nvSpPr>
        <p:spPr/>
        <p:txBody>
          <a:bodyPr/>
          <a:lstStyle/>
          <a:p>
            <a:r>
              <a:rPr lang="en-GB" dirty="0"/>
              <a:t>Objectives</a:t>
            </a:r>
          </a:p>
        </p:txBody>
      </p:sp>
      <p:sp>
        <p:nvSpPr>
          <p:cNvPr id="6" name="Footer Placeholder 5">
            <a:extLst>
              <a:ext uri="{FF2B5EF4-FFF2-40B4-BE49-F238E27FC236}">
                <a16:creationId xmlns:a16="http://schemas.microsoft.com/office/drawing/2014/main" id="{A7B2F73E-8CE3-47A9-994E-9343FA4D9B55}"/>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0E8B5F83-60AA-4258-A656-9116C020BBB3}"/>
              </a:ext>
            </a:extLst>
          </p:cNvPr>
          <p:cNvSpPr>
            <a:spLocks noGrp="1"/>
          </p:cNvSpPr>
          <p:nvPr>
            <p:ph type="sldNum" sz="quarter" idx="16"/>
          </p:nvPr>
        </p:nvSpPr>
        <p:spPr/>
        <p:txBody>
          <a:bodyPr/>
          <a:lstStyle/>
          <a:p>
            <a:fld id="{8699F50C-BE38-4BD0-BA84-9B090E1F2B9B}" type="slidenum">
              <a:rPr lang="en-US" noProof="0" smtClean="0"/>
              <a:t>12</a:t>
            </a:fld>
            <a:endParaRPr lang="en-US" noProof="0" dirty="0"/>
          </a:p>
        </p:txBody>
      </p:sp>
      <p:sp>
        <p:nvSpPr>
          <p:cNvPr id="8" name="Rectangle 7">
            <a:extLst>
              <a:ext uri="{FF2B5EF4-FFF2-40B4-BE49-F238E27FC236}">
                <a16:creationId xmlns:a16="http://schemas.microsoft.com/office/drawing/2014/main" id="{BDB19044-764C-41EB-AFA6-7F563139A94F}"/>
              </a:ext>
            </a:extLst>
          </p:cNvPr>
          <p:cNvSpPr/>
          <p:nvPr/>
        </p:nvSpPr>
        <p:spPr>
          <a:xfrm>
            <a:off x="11026066" y="284085"/>
            <a:ext cx="958788" cy="4793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283531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E5EE03-FBF6-46F5-8085-716AC6CE1C8C}"/>
              </a:ext>
            </a:extLst>
          </p:cNvPr>
          <p:cNvSpPr>
            <a:spLocks noGrp="1"/>
          </p:cNvSpPr>
          <p:nvPr>
            <p:ph type="title"/>
          </p:nvPr>
        </p:nvSpPr>
        <p:spPr/>
        <p:txBody>
          <a:bodyPr/>
          <a:lstStyle/>
          <a:p>
            <a:r>
              <a:rPr lang="en-US" dirty="0"/>
              <a:t>Situation Analysis</a:t>
            </a:r>
            <a:endParaRPr lang="en-US" b="0" dirty="0"/>
          </a:p>
        </p:txBody>
      </p:sp>
      <p:sp>
        <p:nvSpPr>
          <p:cNvPr id="15" name="Text Placeholder 14">
            <a:extLst>
              <a:ext uri="{FF2B5EF4-FFF2-40B4-BE49-F238E27FC236}">
                <a16:creationId xmlns:a16="http://schemas.microsoft.com/office/drawing/2014/main" id="{24E18385-8BEA-4522-ABAA-5AB38F0D4FC2}"/>
              </a:ext>
            </a:extLst>
          </p:cNvPr>
          <p:cNvSpPr>
            <a:spLocks noGrp="1"/>
          </p:cNvSpPr>
          <p:nvPr>
            <p:ph type="body" idx="1"/>
          </p:nvPr>
        </p:nvSpPr>
        <p:spPr/>
        <p:txBody>
          <a:bodyPr/>
          <a:lstStyle/>
          <a:p>
            <a:r>
              <a:rPr lang="en-US" dirty="0"/>
              <a:t>Opportunity</a:t>
            </a:r>
          </a:p>
        </p:txBody>
      </p:sp>
      <p:sp>
        <p:nvSpPr>
          <p:cNvPr id="16" name="Content Placeholder 15">
            <a:extLst>
              <a:ext uri="{FF2B5EF4-FFF2-40B4-BE49-F238E27FC236}">
                <a16:creationId xmlns:a16="http://schemas.microsoft.com/office/drawing/2014/main" id="{1DCFA8A2-3FB8-48CA-933D-0800A9D2A2A2}"/>
              </a:ext>
            </a:extLst>
          </p:cNvPr>
          <p:cNvSpPr>
            <a:spLocks noGrp="1"/>
          </p:cNvSpPr>
          <p:nvPr>
            <p:ph sz="half" idx="13"/>
          </p:nvPr>
        </p:nvSpPr>
        <p:spPr/>
        <p:txBody>
          <a:bodyPr/>
          <a:lstStyle/>
          <a:p>
            <a:pPr>
              <a:buClr>
                <a:schemeClr val="accent2"/>
              </a:buClr>
            </a:pPr>
            <a:r>
              <a:rPr lang="en-GB" dirty="0"/>
              <a:t>increase in people's awareness of e-commerce.</a:t>
            </a:r>
          </a:p>
          <a:p>
            <a:pPr>
              <a:buClr>
                <a:schemeClr val="accent2"/>
              </a:buClr>
            </a:pPr>
            <a:r>
              <a:rPr lang="en-GB" dirty="0"/>
              <a:t>Internet development.</a:t>
            </a:r>
          </a:p>
          <a:p>
            <a:pPr>
              <a:buClr>
                <a:schemeClr val="accent2"/>
              </a:buClr>
            </a:pPr>
            <a:r>
              <a:rPr lang="en-GB" dirty="0"/>
              <a:t>majority of people owning smartphones.</a:t>
            </a:r>
          </a:p>
          <a:p>
            <a:pPr>
              <a:buClr>
                <a:schemeClr val="accent2"/>
              </a:buClr>
            </a:pPr>
            <a:r>
              <a:rPr lang="en-GB" dirty="0"/>
              <a:t>People’s tendency to the most comfortable means of doing their daily business.</a:t>
            </a:r>
            <a:endParaRPr lang="en-US" dirty="0"/>
          </a:p>
        </p:txBody>
      </p:sp>
      <p:sp>
        <p:nvSpPr>
          <p:cNvPr id="17" name="Text Placeholder 16">
            <a:extLst>
              <a:ext uri="{FF2B5EF4-FFF2-40B4-BE49-F238E27FC236}">
                <a16:creationId xmlns:a16="http://schemas.microsoft.com/office/drawing/2014/main" id="{640A3223-3DA3-4CF2-82B6-1447667547BD}"/>
              </a:ext>
            </a:extLst>
          </p:cNvPr>
          <p:cNvSpPr>
            <a:spLocks noGrp="1"/>
          </p:cNvSpPr>
          <p:nvPr>
            <p:ph type="body" sz="quarter" idx="14"/>
          </p:nvPr>
        </p:nvSpPr>
        <p:spPr/>
        <p:txBody>
          <a:bodyPr/>
          <a:lstStyle/>
          <a:p>
            <a:r>
              <a:rPr lang="en-US" dirty="0"/>
              <a:t>Competitive Advantages</a:t>
            </a:r>
          </a:p>
        </p:txBody>
      </p:sp>
      <p:sp>
        <p:nvSpPr>
          <p:cNvPr id="18" name="Content Placeholder 17">
            <a:extLst>
              <a:ext uri="{FF2B5EF4-FFF2-40B4-BE49-F238E27FC236}">
                <a16:creationId xmlns:a16="http://schemas.microsoft.com/office/drawing/2014/main" id="{C955AFB3-173C-4848-B3E9-1375591B297E}"/>
              </a:ext>
            </a:extLst>
          </p:cNvPr>
          <p:cNvSpPr>
            <a:spLocks noGrp="1"/>
          </p:cNvSpPr>
          <p:nvPr>
            <p:ph sz="quarter" idx="15"/>
          </p:nvPr>
        </p:nvSpPr>
        <p:spPr/>
        <p:txBody>
          <a:bodyPr/>
          <a:lstStyle/>
          <a:p>
            <a:pPr>
              <a:buClr>
                <a:schemeClr val="accent2"/>
              </a:buClr>
            </a:pPr>
            <a:r>
              <a:rPr lang="en-GB" dirty="0"/>
              <a:t>Customer service 24/7</a:t>
            </a:r>
          </a:p>
          <a:p>
            <a:pPr>
              <a:buClr>
                <a:schemeClr val="accent2"/>
              </a:buClr>
            </a:pPr>
            <a:r>
              <a:rPr lang="en-GB" dirty="0"/>
              <a:t>First mover C2C business</a:t>
            </a:r>
          </a:p>
          <a:p>
            <a:pPr>
              <a:buClr>
                <a:schemeClr val="accent2"/>
              </a:buClr>
            </a:pPr>
            <a:r>
              <a:rPr lang="en-GB" dirty="0"/>
              <a:t>Multiple product varieties</a:t>
            </a:r>
          </a:p>
          <a:p>
            <a:pPr>
              <a:buClr>
                <a:schemeClr val="accent2"/>
              </a:buClr>
            </a:pPr>
            <a:r>
              <a:rPr lang="en-GB" dirty="0"/>
              <a:t>Buying from home</a:t>
            </a:r>
          </a:p>
          <a:p>
            <a:pPr marL="0" indent="0">
              <a:buClr>
                <a:schemeClr val="accent2"/>
              </a:buClr>
              <a:buNone/>
            </a:pPr>
            <a:endParaRPr lang="en-US" dirty="0"/>
          </a:p>
        </p:txBody>
      </p:sp>
      <p:sp>
        <p:nvSpPr>
          <p:cNvPr id="20" name="Footer Placeholder 4">
            <a:extLst>
              <a:ext uri="{FF2B5EF4-FFF2-40B4-BE49-F238E27FC236}">
                <a16:creationId xmlns:a16="http://schemas.microsoft.com/office/drawing/2014/main" id="{391D3201-20F9-4DD7-B4EB-F41AF17CA428}"/>
              </a:ext>
            </a:extLst>
          </p:cNvPr>
          <p:cNvSpPr>
            <a:spLocks noGrp="1"/>
          </p:cNvSpPr>
          <p:nvPr>
            <p:ph type="ftr" sz="quarter" idx="17"/>
          </p:nvPr>
        </p:nvSpPr>
        <p:spPr/>
        <p:txBody>
          <a:bodyPr/>
          <a:lstStyle>
            <a:lvl1pPr algn="r">
              <a:defRPr sz="1200">
                <a:solidFill>
                  <a:schemeClr val="tx1">
                    <a:lumMod val="50000"/>
                    <a:lumOff val="50000"/>
                  </a:schemeClr>
                </a:solidFill>
              </a:defRPr>
            </a:lvl1pPr>
          </a:lstStyle>
          <a:p>
            <a:pPr algn="l"/>
            <a:r>
              <a:rPr lang="en-US" dirty="0"/>
              <a:t>One Tap Trade all rights received©</a:t>
            </a:r>
          </a:p>
        </p:txBody>
      </p:sp>
      <p:sp>
        <p:nvSpPr>
          <p:cNvPr id="21" name="Slide Number Placeholder 5">
            <a:extLst>
              <a:ext uri="{FF2B5EF4-FFF2-40B4-BE49-F238E27FC236}">
                <a16:creationId xmlns:a16="http://schemas.microsoft.com/office/drawing/2014/main" id="{C7C65DDB-24F2-44CF-AE02-F3A6C8B1858B}"/>
              </a:ext>
            </a:extLst>
          </p:cNvPr>
          <p:cNvSpPr>
            <a:spLocks noGrp="1"/>
          </p:cNvSpPr>
          <p:nvPr>
            <p:ph type="sldNum" sz="quarter" idx="18"/>
          </p:nvPr>
        </p:nvSpPr>
        <p:spPr/>
        <p:txBody>
          <a:bodyPr/>
          <a:lstStyle>
            <a:lvl1pPr algn="r">
              <a:defRPr sz="1200">
                <a:solidFill>
                  <a:schemeClr val="tx1">
                    <a:lumMod val="50000"/>
                    <a:lumOff val="50000"/>
                  </a:schemeClr>
                </a:solidFill>
              </a:defRPr>
            </a:lvl1pPr>
          </a:lstStyle>
          <a:p>
            <a:fld id="{8699F50C-BE38-4BD0-BA84-9B090E1F2B9B}" type="slidenum">
              <a:rPr lang="en-US" smtClean="0"/>
              <a:pPr/>
              <a:t>13</a:t>
            </a:fld>
            <a:endParaRPr lang="en-US" dirty="0"/>
          </a:p>
        </p:txBody>
      </p:sp>
      <p:sp>
        <p:nvSpPr>
          <p:cNvPr id="2" name="Rectangle 1">
            <a:extLst>
              <a:ext uri="{FF2B5EF4-FFF2-40B4-BE49-F238E27FC236}">
                <a16:creationId xmlns:a16="http://schemas.microsoft.com/office/drawing/2014/main" id="{03512490-B9E0-48F1-9822-C295E7D8B17C}"/>
              </a:ext>
            </a:extLst>
          </p:cNvPr>
          <p:cNvSpPr/>
          <p:nvPr/>
        </p:nvSpPr>
        <p:spPr>
          <a:xfrm>
            <a:off x="11146971" y="209028"/>
            <a:ext cx="740227" cy="5307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91516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B89BBF-70A4-4D50-AEE1-00873D0372F3}"/>
              </a:ext>
            </a:extLst>
          </p:cNvPr>
          <p:cNvSpPr>
            <a:spLocks noGrp="1"/>
          </p:cNvSpPr>
          <p:nvPr>
            <p:ph idx="1"/>
          </p:nvPr>
        </p:nvSpPr>
        <p:spPr/>
        <p:txBody>
          <a:bodyPr/>
          <a:lstStyle/>
          <a:p>
            <a:r>
              <a:rPr lang="en-GB" dirty="0"/>
              <a:t>prices will be suitable for all segments of society so that there will be high-quality products, medium-quality products and used products at cheap prices, and there will be no additional commission in the buying and selling process</a:t>
            </a:r>
          </a:p>
        </p:txBody>
      </p:sp>
      <p:sp>
        <p:nvSpPr>
          <p:cNvPr id="5" name="Title 4">
            <a:extLst>
              <a:ext uri="{FF2B5EF4-FFF2-40B4-BE49-F238E27FC236}">
                <a16:creationId xmlns:a16="http://schemas.microsoft.com/office/drawing/2014/main" id="{B345F73A-BE11-4180-A031-44BAA882453A}"/>
              </a:ext>
            </a:extLst>
          </p:cNvPr>
          <p:cNvSpPr>
            <a:spLocks noGrp="1"/>
          </p:cNvSpPr>
          <p:nvPr>
            <p:ph type="title"/>
          </p:nvPr>
        </p:nvSpPr>
        <p:spPr/>
        <p:txBody>
          <a:bodyPr/>
          <a:lstStyle/>
          <a:p>
            <a:r>
              <a:rPr lang="en-GB" dirty="0"/>
              <a:t>Pricing</a:t>
            </a:r>
          </a:p>
        </p:txBody>
      </p:sp>
      <p:sp>
        <p:nvSpPr>
          <p:cNvPr id="6" name="Footer Placeholder 5">
            <a:extLst>
              <a:ext uri="{FF2B5EF4-FFF2-40B4-BE49-F238E27FC236}">
                <a16:creationId xmlns:a16="http://schemas.microsoft.com/office/drawing/2014/main" id="{527A790A-02EA-462E-83D8-52DC4E977E36}"/>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F2412BFC-4553-4B5A-B945-B76278F19556}"/>
              </a:ext>
            </a:extLst>
          </p:cNvPr>
          <p:cNvSpPr>
            <a:spLocks noGrp="1"/>
          </p:cNvSpPr>
          <p:nvPr>
            <p:ph type="sldNum" sz="quarter" idx="16"/>
          </p:nvPr>
        </p:nvSpPr>
        <p:spPr/>
        <p:txBody>
          <a:bodyPr/>
          <a:lstStyle/>
          <a:p>
            <a:fld id="{8699F50C-BE38-4BD0-BA84-9B090E1F2B9B}" type="slidenum">
              <a:rPr lang="en-US" noProof="0" smtClean="0"/>
              <a:t>14</a:t>
            </a:fld>
            <a:endParaRPr lang="en-US" noProof="0" dirty="0"/>
          </a:p>
        </p:txBody>
      </p:sp>
      <p:sp>
        <p:nvSpPr>
          <p:cNvPr id="8" name="Rectangle 7">
            <a:extLst>
              <a:ext uri="{FF2B5EF4-FFF2-40B4-BE49-F238E27FC236}">
                <a16:creationId xmlns:a16="http://schemas.microsoft.com/office/drawing/2014/main" id="{737B8ED2-DBDE-455A-BB39-FF5909027E8F}"/>
              </a:ext>
            </a:extLst>
          </p:cNvPr>
          <p:cNvSpPr/>
          <p:nvPr/>
        </p:nvSpPr>
        <p:spPr>
          <a:xfrm>
            <a:off x="10990555" y="239697"/>
            <a:ext cx="958789" cy="550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79022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A4FE82-2E66-4C48-8510-1311138F18AD}"/>
              </a:ext>
            </a:extLst>
          </p:cNvPr>
          <p:cNvSpPr>
            <a:spLocks noGrp="1"/>
          </p:cNvSpPr>
          <p:nvPr>
            <p:ph idx="1"/>
          </p:nvPr>
        </p:nvSpPr>
        <p:spPr>
          <a:xfrm>
            <a:off x="531378" y="3129540"/>
            <a:ext cx="6544125" cy="2958275"/>
          </a:xfrm>
        </p:spPr>
        <p:txBody>
          <a:bodyPr>
            <a:normAutofit lnSpcReduction="10000"/>
          </a:bodyPr>
          <a:lstStyle/>
          <a:p>
            <a:r>
              <a:rPr lang="en-GB" dirty="0"/>
              <a:t>hosting services for sellers and buyers to enable them to do their business to the fullest.</a:t>
            </a:r>
          </a:p>
          <a:p>
            <a:r>
              <a:rPr lang="en-GB" dirty="0"/>
              <a:t>Allow advertisers to promote their products and services on the site.</a:t>
            </a:r>
          </a:p>
          <a:p>
            <a:r>
              <a:rPr lang="en-GB" dirty="0"/>
              <a:t>Safety and reliability in the buying and selling process.</a:t>
            </a:r>
          </a:p>
          <a:p>
            <a:r>
              <a:rPr lang="en-GB" dirty="0"/>
              <a:t>Diversity of payment methods on the site and acceptance of many currencies.</a:t>
            </a:r>
          </a:p>
        </p:txBody>
      </p:sp>
      <p:sp>
        <p:nvSpPr>
          <p:cNvPr id="4" name="Text Placeholder 3">
            <a:extLst>
              <a:ext uri="{FF2B5EF4-FFF2-40B4-BE49-F238E27FC236}">
                <a16:creationId xmlns:a16="http://schemas.microsoft.com/office/drawing/2014/main" id="{0A5CD502-631B-4CD9-BDEB-2BAEB6DE438D}"/>
              </a:ext>
            </a:extLst>
          </p:cNvPr>
          <p:cNvSpPr>
            <a:spLocks noGrp="1"/>
          </p:cNvSpPr>
          <p:nvPr>
            <p:ph type="body" sz="quarter" idx="13"/>
          </p:nvPr>
        </p:nvSpPr>
        <p:spPr/>
        <p:txBody>
          <a:bodyPr/>
          <a:lstStyle/>
          <a:p>
            <a:r>
              <a:rPr lang="en-GB" dirty="0"/>
              <a:t>What services do we offer</a:t>
            </a:r>
            <a:r>
              <a:rPr lang="en-US" dirty="0"/>
              <a:t>?</a:t>
            </a:r>
            <a:endParaRPr lang="en-GB" dirty="0"/>
          </a:p>
        </p:txBody>
      </p:sp>
      <p:sp>
        <p:nvSpPr>
          <p:cNvPr id="5" name="Title 4">
            <a:extLst>
              <a:ext uri="{FF2B5EF4-FFF2-40B4-BE49-F238E27FC236}">
                <a16:creationId xmlns:a16="http://schemas.microsoft.com/office/drawing/2014/main" id="{35BBAE3D-7EBF-454B-92B3-7D613D3FE3F1}"/>
              </a:ext>
            </a:extLst>
          </p:cNvPr>
          <p:cNvSpPr>
            <a:spLocks noGrp="1"/>
          </p:cNvSpPr>
          <p:nvPr>
            <p:ph type="title"/>
          </p:nvPr>
        </p:nvSpPr>
        <p:spPr/>
        <p:txBody>
          <a:bodyPr/>
          <a:lstStyle/>
          <a:p>
            <a:r>
              <a:rPr lang="en-GB" dirty="0"/>
              <a:t>Services</a:t>
            </a:r>
          </a:p>
        </p:txBody>
      </p:sp>
      <p:sp>
        <p:nvSpPr>
          <p:cNvPr id="6" name="Footer Placeholder 5">
            <a:extLst>
              <a:ext uri="{FF2B5EF4-FFF2-40B4-BE49-F238E27FC236}">
                <a16:creationId xmlns:a16="http://schemas.microsoft.com/office/drawing/2014/main" id="{9BF85A4F-A13B-4D16-9E27-53C2DDFC8CFA}"/>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9383ED38-33B5-4CE9-94D0-558D6CA6FE0E}"/>
              </a:ext>
            </a:extLst>
          </p:cNvPr>
          <p:cNvSpPr>
            <a:spLocks noGrp="1"/>
          </p:cNvSpPr>
          <p:nvPr>
            <p:ph type="sldNum" sz="quarter" idx="16"/>
          </p:nvPr>
        </p:nvSpPr>
        <p:spPr/>
        <p:txBody>
          <a:bodyPr/>
          <a:lstStyle/>
          <a:p>
            <a:fld id="{8699F50C-BE38-4BD0-BA84-9B090E1F2B9B}" type="slidenum">
              <a:rPr lang="en-US" noProof="0" smtClean="0"/>
              <a:t>15</a:t>
            </a:fld>
            <a:endParaRPr lang="en-US" noProof="0" dirty="0"/>
          </a:p>
        </p:txBody>
      </p:sp>
      <p:sp>
        <p:nvSpPr>
          <p:cNvPr id="8" name="Rectangle 7">
            <a:extLst>
              <a:ext uri="{FF2B5EF4-FFF2-40B4-BE49-F238E27FC236}">
                <a16:creationId xmlns:a16="http://schemas.microsoft.com/office/drawing/2014/main" id="{25173F7C-4278-4C55-80EA-F19D97AD8F9D}"/>
              </a:ext>
            </a:extLst>
          </p:cNvPr>
          <p:cNvSpPr/>
          <p:nvPr/>
        </p:nvSpPr>
        <p:spPr>
          <a:xfrm>
            <a:off x="11146971" y="292963"/>
            <a:ext cx="740227" cy="5681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64363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D5BE3F-E3B2-4352-AAC1-4F12313FC86B}"/>
              </a:ext>
            </a:extLst>
          </p:cNvPr>
          <p:cNvSpPr>
            <a:spLocks noGrp="1"/>
          </p:cNvSpPr>
          <p:nvPr>
            <p:ph idx="1"/>
          </p:nvPr>
        </p:nvSpPr>
        <p:spPr>
          <a:xfrm>
            <a:off x="531378" y="3129540"/>
            <a:ext cx="5469927" cy="2958275"/>
          </a:xfrm>
        </p:spPr>
        <p:txBody>
          <a:bodyPr>
            <a:normAutofit fontScale="92500" lnSpcReduction="20000"/>
          </a:bodyPr>
          <a:lstStyle/>
          <a:p>
            <a:r>
              <a:rPr lang="en-GB" dirty="0"/>
              <a:t>The concept of trade has developed in Palestine in recent years, as people's awareness of e-commerce began to increase and the demand for it increased, as some local companies began selling their products over the Internet, and some emerging companies appeared to sell their products via the Internet, such as Mart.ps, this is an indication of acceptance People love the idea of e-commerce and online selling and this idea people love and it is expected to spread more in the coming years.</a:t>
            </a:r>
          </a:p>
        </p:txBody>
      </p:sp>
      <p:sp>
        <p:nvSpPr>
          <p:cNvPr id="4" name="Text Placeholder 3">
            <a:extLst>
              <a:ext uri="{FF2B5EF4-FFF2-40B4-BE49-F238E27FC236}">
                <a16:creationId xmlns:a16="http://schemas.microsoft.com/office/drawing/2014/main" id="{A5CEE8A9-6F3E-4A5B-98B5-10595FD58B87}"/>
              </a:ext>
            </a:extLst>
          </p:cNvPr>
          <p:cNvSpPr>
            <a:spLocks noGrp="1"/>
          </p:cNvSpPr>
          <p:nvPr>
            <p:ph type="body" sz="quarter" idx="13"/>
          </p:nvPr>
        </p:nvSpPr>
        <p:spPr/>
        <p:txBody>
          <a:bodyPr/>
          <a:lstStyle/>
          <a:p>
            <a:r>
              <a:rPr lang="en-GB" sz="2800" dirty="0"/>
              <a:t>Industry overview</a:t>
            </a:r>
          </a:p>
        </p:txBody>
      </p:sp>
      <p:sp>
        <p:nvSpPr>
          <p:cNvPr id="5" name="Title 4">
            <a:extLst>
              <a:ext uri="{FF2B5EF4-FFF2-40B4-BE49-F238E27FC236}">
                <a16:creationId xmlns:a16="http://schemas.microsoft.com/office/drawing/2014/main" id="{FBCD20D0-7497-4B0B-94E5-8A14CC3B1978}"/>
              </a:ext>
            </a:extLst>
          </p:cNvPr>
          <p:cNvSpPr>
            <a:spLocks noGrp="1"/>
          </p:cNvSpPr>
          <p:nvPr>
            <p:ph type="title"/>
          </p:nvPr>
        </p:nvSpPr>
        <p:spPr/>
        <p:txBody>
          <a:bodyPr>
            <a:normAutofit/>
          </a:bodyPr>
          <a:lstStyle/>
          <a:p>
            <a:r>
              <a:rPr lang="en-GB" dirty="0"/>
              <a:t>Market Analysis</a:t>
            </a:r>
          </a:p>
        </p:txBody>
      </p:sp>
      <p:sp>
        <p:nvSpPr>
          <p:cNvPr id="6" name="Footer Placeholder 5">
            <a:extLst>
              <a:ext uri="{FF2B5EF4-FFF2-40B4-BE49-F238E27FC236}">
                <a16:creationId xmlns:a16="http://schemas.microsoft.com/office/drawing/2014/main" id="{D83E9014-DBA1-4605-95FB-0D495440B07F}"/>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F00A8A09-A931-43BF-A090-A2EF2E842ED9}"/>
              </a:ext>
            </a:extLst>
          </p:cNvPr>
          <p:cNvSpPr>
            <a:spLocks noGrp="1"/>
          </p:cNvSpPr>
          <p:nvPr>
            <p:ph type="sldNum" sz="quarter" idx="16"/>
          </p:nvPr>
        </p:nvSpPr>
        <p:spPr/>
        <p:txBody>
          <a:bodyPr/>
          <a:lstStyle/>
          <a:p>
            <a:fld id="{8699F50C-BE38-4BD0-BA84-9B090E1F2B9B}" type="slidenum">
              <a:rPr lang="en-US" noProof="0" smtClean="0"/>
              <a:t>16</a:t>
            </a:fld>
            <a:endParaRPr lang="en-US" noProof="0" dirty="0"/>
          </a:p>
        </p:txBody>
      </p:sp>
      <p:sp>
        <p:nvSpPr>
          <p:cNvPr id="8" name="Rectangle 7">
            <a:extLst>
              <a:ext uri="{FF2B5EF4-FFF2-40B4-BE49-F238E27FC236}">
                <a16:creationId xmlns:a16="http://schemas.microsoft.com/office/drawing/2014/main" id="{B06A1BD3-BEC1-481E-A9A1-54D4BEE66878}"/>
              </a:ext>
            </a:extLst>
          </p:cNvPr>
          <p:cNvSpPr/>
          <p:nvPr/>
        </p:nvSpPr>
        <p:spPr>
          <a:xfrm>
            <a:off x="11043821" y="257452"/>
            <a:ext cx="923278" cy="5948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83646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id="{8A149D0B-993D-49CF-9A83-60323918880E}"/>
              </a:ext>
            </a:extLst>
          </p:cNvPr>
          <p:cNvGraphicFramePr>
            <a:graphicFrameLocks noGrp="1"/>
          </p:cNvGraphicFramePr>
          <p:nvPr>
            <p:ph idx="1"/>
            <p:extLst>
              <p:ext uri="{D42A27DB-BD31-4B8C-83A1-F6EECF244321}">
                <p14:modId xmlns:p14="http://schemas.microsoft.com/office/powerpoint/2010/main" val="1450329270"/>
              </p:ext>
            </p:extLst>
          </p:nvPr>
        </p:nvGraphicFramePr>
        <p:xfrm>
          <a:off x="683581" y="3128963"/>
          <a:ext cx="4927106" cy="2959099"/>
        </p:xfrm>
        <a:graphic>
          <a:graphicData uri="http://schemas.openxmlformats.org/drawingml/2006/table">
            <a:tbl>
              <a:tblPr/>
              <a:tblGrid>
                <a:gridCol w="1006878">
                  <a:extLst>
                    <a:ext uri="{9D8B030D-6E8A-4147-A177-3AD203B41FA5}">
                      <a16:colId xmlns:a16="http://schemas.microsoft.com/office/drawing/2014/main" val="3667473953"/>
                    </a:ext>
                  </a:extLst>
                </a:gridCol>
                <a:gridCol w="1155436">
                  <a:extLst>
                    <a:ext uri="{9D8B030D-6E8A-4147-A177-3AD203B41FA5}">
                      <a16:colId xmlns:a16="http://schemas.microsoft.com/office/drawing/2014/main" val="3227564887"/>
                    </a:ext>
                  </a:extLst>
                </a:gridCol>
                <a:gridCol w="1015891">
                  <a:extLst>
                    <a:ext uri="{9D8B030D-6E8A-4147-A177-3AD203B41FA5}">
                      <a16:colId xmlns:a16="http://schemas.microsoft.com/office/drawing/2014/main" val="4210198272"/>
                    </a:ext>
                  </a:extLst>
                </a:gridCol>
                <a:gridCol w="825624">
                  <a:extLst>
                    <a:ext uri="{9D8B030D-6E8A-4147-A177-3AD203B41FA5}">
                      <a16:colId xmlns:a16="http://schemas.microsoft.com/office/drawing/2014/main" val="1757563591"/>
                    </a:ext>
                  </a:extLst>
                </a:gridCol>
                <a:gridCol w="923277">
                  <a:extLst>
                    <a:ext uri="{9D8B030D-6E8A-4147-A177-3AD203B41FA5}">
                      <a16:colId xmlns:a16="http://schemas.microsoft.com/office/drawing/2014/main" val="4100231932"/>
                    </a:ext>
                  </a:extLst>
                </a:gridCol>
              </a:tblGrid>
              <a:tr h="1034017">
                <a:tc>
                  <a:txBody>
                    <a:bodyPr/>
                    <a:lstStyle/>
                    <a:p>
                      <a:pPr algn="ctr" rtl="0" fontAlgn="t">
                        <a:spcBef>
                          <a:spcPts val="1200"/>
                        </a:spcBef>
                        <a:spcAft>
                          <a:spcPts val="0"/>
                        </a:spcAft>
                      </a:pPr>
                      <a:r>
                        <a:rPr lang="en-GB" sz="1500" b="1" i="0" u="none" strike="noStrike">
                          <a:solidFill>
                            <a:srgbClr val="000000"/>
                          </a:solidFill>
                          <a:effectLst/>
                          <a:latin typeface="Times New Roman" panose="02020603050405020304" pitchFamily="18" charset="0"/>
                        </a:rPr>
                        <a:t>Customer Segment</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9050" cap="flat" cmpd="sng" algn="ctr">
                      <a:solidFill>
                        <a:srgbClr val="8EAADB"/>
                      </a:solidFill>
                      <a:prstDash val="solid"/>
                      <a:round/>
                      <a:headEnd type="none" w="med" len="med"/>
                      <a:tailEnd type="none" w="med" len="med"/>
                    </a:lnB>
                  </a:tcPr>
                </a:tc>
                <a:tc>
                  <a:txBody>
                    <a:bodyPr/>
                    <a:lstStyle/>
                    <a:p>
                      <a:pPr algn="ctr" rtl="0" fontAlgn="t">
                        <a:spcBef>
                          <a:spcPts val="1200"/>
                        </a:spcBef>
                        <a:spcAft>
                          <a:spcPts val="0"/>
                        </a:spcAft>
                      </a:pPr>
                      <a:r>
                        <a:rPr lang="en-GB" sz="1500" b="1" i="0" u="none" strike="noStrike">
                          <a:solidFill>
                            <a:srgbClr val="000000"/>
                          </a:solidFill>
                          <a:effectLst/>
                          <a:latin typeface="Times New Roman" panose="02020603050405020304" pitchFamily="18" charset="0"/>
                        </a:rPr>
                        <a:t>Demographic Factors</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9050" cap="flat" cmpd="sng" algn="ctr">
                      <a:solidFill>
                        <a:srgbClr val="8EAADB"/>
                      </a:solidFill>
                      <a:prstDash val="solid"/>
                      <a:round/>
                      <a:headEnd type="none" w="med" len="med"/>
                      <a:tailEnd type="none" w="med" len="med"/>
                    </a:lnB>
                  </a:tcPr>
                </a:tc>
                <a:tc>
                  <a:txBody>
                    <a:bodyPr/>
                    <a:lstStyle/>
                    <a:p>
                      <a:pPr algn="ctr" rtl="0" fontAlgn="t">
                        <a:spcBef>
                          <a:spcPts val="1200"/>
                        </a:spcBef>
                        <a:spcAft>
                          <a:spcPts val="0"/>
                        </a:spcAft>
                      </a:pPr>
                      <a:r>
                        <a:rPr lang="en-GB" sz="1500" b="1" i="0" u="none" strike="noStrike">
                          <a:solidFill>
                            <a:srgbClr val="000000"/>
                          </a:solidFill>
                          <a:effectLst/>
                          <a:latin typeface="Times New Roman" panose="02020603050405020304" pitchFamily="18" charset="0"/>
                        </a:rPr>
                        <a:t>Interested Products (sorted)</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9050" cap="flat" cmpd="sng" algn="ctr">
                      <a:solidFill>
                        <a:srgbClr val="8EAADB"/>
                      </a:solidFill>
                      <a:prstDash val="solid"/>
                      <a:round/>
                      <a:headEnd type="none" w="med" len="med"/>
                      <a:tailEnd type="none" w="med" len="med"/>
                    </a:lnB>
                  </a:tcPr>
                </a:tc>
                <a:tc>
                  <a:txBody>
                    <a:bodyPr/>
                    <a:lstStyle/>
                    <a:p>
                      <a:pPr algn="ctr" rtl="0" fontAlgn="t">
                        <a:spcBef>
                          <a:spcPts val="1200"/>
                        </a:spcBef>
                        <a:spcAft>
                          <a:spcPts val="0"/>
                        </a:spcAft>
                      </a:pPr>
                      <a:r>
                        <a:rPr lang="en-GB" sz="1500" b="1" i="0" u="none" strike="noStrike">
                          <a:solidFill>
                            <a:srgbClr val="000000"/>
                          </a:solidFill>
                          <a:effectLst/>
                          <a:latin typeface="Times New Roman" panose="02020603050405020304" pitchFamily="18" charset="0"/>
                        </a:rPr>
                        <a:t>Market size</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9050" cap="flat" cmpd="sng" algn="ctr">
                      <a:solidFill>
                        <a:srgbClr val="8EAADB"/>
                      </a:solidFill>
                      <a:prstDash val="solid"/>
                      <a:round/>
                      <a:headEnd type="none" w="med" len="med"/>
                      <a:tailEnd type="none" w="med" len="med"/>
                    </a:lnB>
                  </a:tcPr>
                </a:tc>
                <a:tc>
                  <a:txBody>
                    <a:bodyPr/>
                    <a:lstStyle/>
                    <a:p>
                      <a:pPr algn="ctr" rtl="0" fontAlgn="t">
                        <a:spcBef>
                          <a:spcPts val="1200"/>
                        </a:spcBef>
                        <a:spcAft>
                          <a:spcPts val="0"/>
                        </a:spcAft>
                      </a:pPr>
                      <a:r>
                        <a:rPr lang="en-GB" sz="1500" b="1" i="0" u="none" strike="noStrike" dirty="0">
                          <a:solidFill>
                            <a:srgbClr val="000000"/>
                          </a:solidFill>
                          <a:effectLst/>
                          <a:latin typeface="Times New Roman" panose="02020603050405020304" pitchFamily="18" charset="0"/>
                        </a:rPr>
                        <a:t>Buying Capacity</a:t>
                      </a:r>
                      <a:endParaRPr lang="en-GB" sz="1700" dirty="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905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190815884"/>
                  </a:ext>
                </a:extLst>
              </a:tr>
              <a:tr h="948246">
                <a:tc>
                  <a:txBody>
                    <a:bodyPr/>
                    <a:lstStyle/>
                    <a:p>
                      <a:pPr rtl="0" fontAlgn="t">
                        <a:spcBef>
                          <a:spcPts val="1200"/>
                        </a:spcBef>
                        <a:spcAft>
                          <a:spcPts val="0"/>
                        </a:spcAft>
                      </a:pPr>
                      <a:r>
                        <a:rPr lang="en-GB" sz="1100" b="0" i="0" u="none" strike="noStrike">
                          <a:solidFill>
                            <a:srgbClr val="000000"/>
                          </a:solidFill>
                          <a:effectLst/>
                          <a:latin typeface="Times New Roman" panose="02020603050405020304" pitchFamily="18" charset="0"/>
                        </a:rPr>
                        <a:t>Palestinian sellers</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9050" cap="flat" cmpd="sng" algn="ctr">
                      <a:solidFill>
                        <a:srgbClr val="8EAADB"/>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100" b="0" i="0" u="none" strike="noStrike">
                          <a:solidFill>
                            <a:srgbClr val="000000"/>
                          </a:solidFill>
                          <a:effectLst/>
                          <a:latin typeface="Times New Roman" panose="02020603050405020304" pitchFamily="18" charset="0"/>
                        </a:rPr>
                        <a:t>18-69 years old male and female</a:t>
                      </a:r>
                      <a:endParaRPr lang="en-GB" sz="1700">
                        <a:effectLst/>
                      </a:endParaRPr>
                    </a:p>
                    <a:p>
                      <a:pPr rtl="0" fontAlgn="t">
                        <a:spcBef>
                          <a:spcPts val="1200"/>
                        </a:spcBef>
                        <a:spcAft>
                          <a:spcPts val="0"/>
                        </a:spcAft>
                      </a:pPr>
                      <a:r>
                        <a:rPr lang="en-GB" sz="1100" b="0" i="0" u="none" strike="noStrike">
                          <a:solidFill>
                            <a:srgbClr val="000000"/>
                          </a:solidFill>
                          <a:effectLst/>
                          <a:latin typeface="Times New Roman" panose="02020603050405020304" pitchFamily="18" charset="0"/>
                        </a:rPr>
                        <a:t> </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9050" cap="flat" cmpd="sng" algn="ctr">
                      <a:solidFill>
                        <a:srgbClr val="8EAADB"/>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marL="228600" rtl="0" fontAlgn="t">
                        <a:spcBef>
                          <a:spcPts val="0"/>
                        </a:spcBef>
                        <a:spcAft>
                          <a:spcPts val="0"/>
                        </a:spcAft>
                      </a:pPr>
                      <a:r>
                        <a:rPr lang="en-GB" sz="1100" b="0" i="0" u="none" strike="noStrike">
                          <a:solidFill>
                            <a:srgbClr val="000000"/>
                          </a:solidFill>
                          <a:effectLst/>
                          <a:latin typeface="Times New Roman" panose="02020603050405020304" pitchFamily="18" charset="0"/>
                        </a:rPr>
                        <a:t>N/A</a:t>
                      </a:r>
                      <a:endParaRPr lang="en-GB" sz="1700">
                        <a:effectLst/>
                      </a:endParaRPr>
                    </a:p>
                    <a:p>
                      <a:pPr marL="228600" rtl="0" fontAlgn="t">
                        <a:spcBef>
                          <a:spcPts val="0"/>
                        </a:spcBef>
                        <a:spcAft>
                          <a:spcPts val="0"/>
                        </a:spcAft>
                      </a:pPr>
                      <a:r>
                        <a:rPr lang="en-GB" sz="1100" b="0" i="0" u="none" strike="noStrike">
                          <a:solidFill>
                            <a:srgbClr val="000000"/>
                          </a:solidFill>
                          <a:effectLst/>
                          <a:latin typeface="Times New Roman" panose="02020603050405020304" pitchFamily="18" charset="0"/>
                        </a:rPr>
                        <a:t> </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9050" cap="flat" cmpd="sng" algn="ctr">
                      <a:solidFill>
                        <a:srgbClr val="8EAADB"/>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100" b="0" i="0" u="none" strike="noStrike">
                          <a:solidFill>
                            <a:srgbClr val="000000"/>
                          </a:solidFill>
                          <a:effectLst/>
                          <a:latin typeface="Times New Roman" panose="02020603050405020304" pitchFamily="18" charset="0"/>
                        </a:rPr>
                        <a:t>4.56 million</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9050" cap="flat" cmpd="sng" algn="ctr">
                      <a:solidFill>
                        <a:srgbClr val="8EAADB"/>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100" b="0" i="0" u="none" strike="noStrike">
                          <a:solidFill>
                            <a:srgbClr val="000000"/>
                          </a:solidFill>
                          <a:effectLst/>
                          <a:latin typeface="Times New Roman" panose="02020603050405020304" pitchFamily="18" charset="0"/>
                        </a:rPr>
                        <a:t>Good</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9050" cap="flat" cmpd="sng" algn="ctr">
                      <a:solidFill>
                        <a:srgbClr val="8EAADB"/>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extLst>
                  <a:ext uri="{0D108BD9-81ED-4DB2-BD59-A6C34878D82A}">
                    <a16:rowId xmlns:a16="http://schemas.microsoft.com/office/drawing/2014/main" val="822721409"/>
                  </a:ext>
                </a:extLst>
              </a:tr>
              <a:tr h="976836">
                <a:tc>
                  <a:txBody>
                    <a:bodyPr/>
                    <a:lstStyle/>
                    <a:p>
                      <a:pPr rtl="0" fontAlgn="t">
                        <a:spcBef>
                          <a:spcPts val="1200"/>
                        </a:spcBef>
                        <a:spcAft>
                          <a:spcPts val="0"/>
                        </a:spcAft>
                      </a:pPr>
                      <a:r>
                        <a:rPr lang="en-GB" sz="1100" b="0" i="0" u="none" strike="noStrike">
                          <a:solidFill>
                            <a:srgbClr val="000000"/>
                          </a:solidFill>
                          <a:effectLst/>
                          <a:latin typeface="Times New Roman" panose="02020603050405020304" pitchFamily="18" charset="0"/>
                        </a:rPr>
                        <a:t>Palestinian buyers</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100" b="0" i="0" u="none" strike="noStrike">
                          <a:solidFill>
                            <a:srgbClr val="000000"/>
                          </a:solidFill>
                          <a:effectLst/>
                          <a:latin typeface="Times New Roman" panose="02020603050405020304" pitchFamily="18" charset="0"/>
                        </a:rPr>
                        <a:t>Males and females over 18 years old</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marL="228600" rtl="0" fontAlgn="t">
                        <a:spcBef>
                          <a:spcPts val="0"/>
                        </a:spcBef>
                        <a:spcAft>
                          <a:spcPts val="0"/>
                        </a:spcAft>
                      </a:pPr>
                      <a:r>
                        <a:rPr lang="en-GB" sz="1100" b="0" i="0" u="none" strike="noStrike">
                          <a:solidFill>
                            <a:srgbClr val="000000"/>
                          </a:solidFill>
                          <a:effectLst/>
                          <a:latin typeface="Times New Roman" panose="02020603050405020304" pitchFamily="18" charset="0"/>
                        </a:rPr>
                        <a:t>Food</a:t>
                      </a:r>
                      <a:endParaRPr lang="en-GB" sz="1700">
                        <a:effectLst/>
                      </a:endParaRPr>
                    </a:p>
                    <a:p>
                      <a:pPr marL="228600" rtl="0" fontAlgn="t">
                        <a:spcBef>
                          <a:spcPts val="0"/>
                        </a:spcBef>
                        <a:spcAft>
                          <a:spcPts val="0"/>
                        </a:spcAft>
                      </a:pPr>
                      <a:r>
                        <a:rPr lang="en-GB" sz="1100" b="0" i="0" u="none" strike="noStrike">
                          <a:solidFill>
                            <a:srgbClr val="000000"/>
                          </a:solidFill>
                          <a:effectLst/>
                          <a:latin typeface="Times New Roman" panose="02020603050405020304" pitchFamily="18" charset="0"/>
                        </a:rPr>
                        <a:t>Personal care</a:t>
                      </a:r>
                      <a:endParaRPr lang="en-GB" sz="1700">
                        <a:effectLst/>
                      </a:endParaRPr>
                    </a:p>
                    <a:p>
                      <a:pPr marL="228600" rtl="0" fontAlgn="t">
                        <a:spcBef>
                          <a:spcPts val="0"/>
                        </a:spcBef>
                        <a:spcAft>
                          <a:spcPts val="0"/>
                        </a:spcAft>
                      </a:pPr>
                      <a:r>
                        <a:rPr lang="en-GB" sz="1100" b="0" i="0" u="none" strike="noStrike">
                          <a:solidFill>
                            <a:srgbClr val="000000"/>
                          </a:solidFill>
                          <a:effectLst/>
                          <a:latin typeface="Times New Roman" panose="02020603050405020304" pitchFamily="18" charset="0"/>
                        </a:rPr>
                        <a:t>Household</a:t>
                      </a:r>
                      <a:endParaRPr lang="en-GB" sz="1700">
                        <a:effectLst/>
                      </a:endParaRPr>
                    </a:p>
                    <a:p>
                      <a:pPr marL="228600" rtl="0" fontAlgn="t">
                        <a:spcBef>
                          <a:spcPts val="0"/>
                        </a:spcBef>
                        <a:spcAft>
                          <a:spcPts val="0"/>
                        </a:spcAft>
                      </a:pPr>
                      <a:r>
                        <a:rPr lang="en-GB" sz="1100" b="0" i="0" u="none" strike="noStrike">
                          <a:solidFill>
                            <a:srgbClr val="000000"/>
                          </a:solidFill>
                          <a:effectLst/>
                          <a:latin typeface="Times New Roman" panose="02020603050405020304" pitchFamily="18" charset="0"/>
                        </a:rPr>
                        <a:t>Fashion</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100" b="0" i="0" u="none" strike="noStrike">
                          <a:solidFill>
                            <a:srgbClr val="000000"/>
                          </a:solidFill>
                          <a:effectLst/>
                          <a:latin typeface="Times New Roman" panose="02020603050405020304" pitchFamily="18" charset="0"/>
                        </a:rPr>
                        <a:t>4.56 million</a:t>
                      </a:r>
                      <a:endParaRPr lang="en-GB" sz="170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100" b="0" i="0" u="none" strike="noStrike" dirty="0">
                          <a:solidFill>
                            <a:srgbClr val="000000"/>
                          </a:solidFill>
                          <a:effectLst/>
                          <a:latin typeface="Times New Roman" panose="02020603050405020304" pitchFamily="18" charset="0"/>
                        </a:rPr>
                        <a:t>Very good</a:t>
                      </a:r>
                      <a:endParaRPr lang="en-GB" sz="1700" dirty="0">
                        <a:effectLst/>
                      </a:endParaRPr>
                    </a:p>
                  </a:txBody>
                  <a:tcPr marL="59563" marR="59563" marT="59563" marB="59563">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extLst>
                  <a:ext uri="{0D108BD9-81ED-4DB2-BD59-A6C34878D82A}">
                    <a16:rowId xmlns:a16="http://schemas.microsoft.com/office/drawing/2014/main" val="3489959047"/>
                  </a:ext>
                </a:extLst>
              </a:tr>
            </a:tbl>
          </a:graphicData>
        </a:graphic>
      </p:graphicFrame>
      <p:sp>
        <p:nvSpPr>
          <p:cNvPr id="4" name="Text Placeholder 3">
            <a:extLst>
              <a:ext uri="{FF2B5EF4-FFF2-40B4-BE49-F238E27FC236}">
                <a16:creationId xmlns:a16="http://schemas.microsoft.com/office/drawing/2014/main" id="{5F0A6D6E-6A91-4F91-B306-481363D4D235}"/>
              </a:ext>
            </a:extLst>
          </p:cNvPr>
          <p:cNvSpPr>
            <a:spLocks noGrp="1"/>
          </p:cNvSpPr>
          <p:nvPr>
            <p:ph type="body" sz="quarter" idx="13"/>
          </p:nvPr>
        </p:nvSpPr>
        <p:spPr>
          <a:xfrm>
            <a:off x="531378" y="2385924"/>
            <a:ext cx="6206772" cy="608895"/>
          </a:xfrm>
        </p:spPr>
        <p:txBody>
          <a:bodyPr/>
          <a:lstStyle/>
          <a:p>
            <a:r>
              <a:rPr lang="en-GB" dirty="0"/>
              <a:t>The two customer segments that One Tap Trade is targeting are as follows:</a:t>
            </a:r>
          </a:p>
        </p:txBody>
      </p:sp>
      <p:sp>
        <p:nvSpPr>
          <p:cNvPr id="5" name="Title 4">
            <a:extLst>
              <a:ext uri="{FF2B5EF4-FFF2-40B4-BE49-F238E27FC236}">
                <a16:creationId xmlns:a16="http://schemas.microsoft.com/office/drawing/2014/main" id="{E5BD5C98-BD7A-43B1-A68E-C87CFEEEEA05}"/>
              </a:ext>
            </a:extLst>
          </p:cNvPr>
          <p:cNvSpPr>
            <a:spLocks noGrp="1"/>
          </p:cNvSpPr>
          <p:nvPr>
            <p:ph type="title"/>
          </p:nvPr>
        </p:nvSpPr>
        <p:spPr>
          <a:xfrm>
            <a:off x="531378" y="1241109"/>
            <a:ext cx="5372272" cy="1138107"/>
          </a:xfrm>
        </p:spPr>
        <p:txBody>
          <a:bodyPr>
            <a:normAutofit fontScale="90000"/>
          </a:bodyPr>
          <a:lstStyle/>
          <a:p>
            <a:r>
              <a:rPr lang="en-GB" dirty="0"/>
              <a:t>Market Segmentations</a:t>
            </a:r>
          </a:p>
        </p:txBody>
      </p:sp>
      <p:sp>
        <p:nvSpPr>
          <p:cNvPr id="6" name="Footer Placeholder 5">
            <a:extLst>
              <a:ext uri="{FF2B5EF4-FFF2-40B4-BE49-F238E27FC236}">
                <a16:creationId xmlns:a16="http://schemas.microsoft.com/office/drawing/2014/main" id="{D86A937D-191D-49AE-9431-2AE401267E6D}"/>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07E6C4CB-6C8B-463C-8A56-E86AEAE55844}"/>
              </a:ext>
            </a:extLst>
          </p:cNvPr>
          <p:cNvSpPr>
            <a:spLocks noGrp="1"/>
          </p:cNvSpPr>
          <p:nvPr>
            <p:ph type="sldNum" sz="quarter" idx="16"/>
          </p:nvPr>
        </p:nvSpPr>
        <p:spPr/>
        <p:txBody>
          <a:bodyPr/>
          <a:lstStyle/>
          <a:p>
            <a:fld id="{8699F50C-BE38-4BD0-BA84-9B090E1F2B9B}" type="slidenum">
              <a:rPr lang="en-US" noProof="0" smtClean="0"/>
              <a:t>17</a:t>
            </a:fld>
            <a:endParaRPr lang="en-US" noProof="0" dirty="0"/>
          </a:p>
        </p:txBody>
      </p:sp>
      <p:sp>
        <p:nvSpPr>
          <p:cNvPr id="9" name="Rectangle 1">
            <a:extLst>
              <a:ext uri="{FF2B5EF4-FFF2-40B4-BE49-F238E27FC236}">
                <a16:creationId xmlns:a16="http://schemas.microsoft.com/office/drawing/2014/main" id="{1E7B8DD5-E6C8-41A1-BFA6-D5797FF71748}"/>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7" name="Picture 3">
            <a:extLst>
              <a:ext uri="{FF2B5EF4-FFF2-40B4-BE49-F238E27FC236}">
                <a16:creationId xmlns:a16="http://schemas.microsoft.com/office/drawing/2014/main" id="{51C5B7AE-4828-49A4-ADD3-DCEE1975E5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5391" y="3128963"/>
            <a:ext cx="4927106" cy="304522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AF644968-9D13-4F20-BC60-427850FEA5E5}"/>
              </a:ext>
            </a:extLst>
          </p:cNvPr>
          <p:cNvSpPr/>
          <p:nvPr/>
        </p:nvSpPr>
        <p:spPr>
          <a:xfrm>
            <a:off x="10910656" y="230819"/>
            <a:ext cx="1038688" cy="6658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049970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id="{41DB4DBD-2AB0-418B-9BDC-42F498E445E6}"/>
              </a:ext>
            </a:extLst>
          </p:cNvPr>
          <p:cNvGraphicFramePr>
            <a:graphicFrameLocks noGrp="1"/>
          </p:cNvGraphicFramePr>
          <p:nvPr>
            <p:ph idx="1"/>
            <p:extLst>
              <p:ext uri="{D42A27DB-BD31-4B8C-83A1-F6EECF244321}">
                <p14:modId xmlns:p14="http://schemas.microsoft.com/office/powerpoint/2010/main" val="1876533592"/>
              </p:ext>
            </p:extLst>
          </p:nvPr>
        </p:nvGraphicFramePr>
        <p:xfrm>
          <a:off x="674703" y="3133609"/>
          <a:ext cx="7705817" cy="3488757"/>
        </p:xfrm>
        <a:graphic>
          <a:graphicData uri="http://schemas.openxmlformats.org/drawingml/2006/table">
            <a:tbl>
              <a:tblPr/>
              <a:tblGrid>
                <a:gridCol w="1601039">
                  <a:extLst>
                    <a:ext uri="{9D8B030D-6E8A-4147-A177-3AD203B41FA5}">
                      <a16:colId xmlns:a16="http://schemas.microsoft.com/office/drawing/2014/main" val="2731963546"/>
                    </a:ext>
                  </a:extLst>
                </a:gridCol>
                <a:gridCol w="767978">
                  <a:extLst>
                    <a:ext uri="{9D8B030D-6E8A-4147-A177-3AD203B41FA5}">
                      <a16:colId xmlns:a16="http://schemas.microsoft.com/office/drawing/2014/main" val="1709384464"/>
                    </a:ext>
                  </a:extLst>
                </a:gridCol>
                <a:gridCol w="1548975">
                  <a:extLst>
                    <a:ext uri="{9D8B030D-6E8A-4147-A177-3AD203B41FA5}">
                      <a16:colId xmlns:a16="http://schemas.microsoft.com/office/drawing/2014/main" val="3956963233"/>
                    </a:ext>
                  </a:extLst>
                </a:gridCol>
                <a:gridCol w="1783273">
                  <a:extLst>
                    <a:ext uri="{9D8B030D-6E8A-4147-A177-3AD203B41FA5}">
                      <a16:colId xmlns:a16="http://schemas.microsoft.com/office/drawing/2014/main" val="3098927144"/>
                    </a:ext>
                  </a:extLst>
                </a:gridCol>
                <a:gridCol w="2004552">
                  <a:extLst>
                    <a:ext uri="{9D8B030D-6E8A-4147-A177-3AD203B41FA5}">
                      <a16:colId xmlns:a16="http://schemas.microsoft.com/office/drawing/2014/main" val="1077707709"/>
                    </a:ext>
                  </a:extLst>
                </a:gridCol>
              </a:tblGrid>
              <a:tr h="373509">
                <a:tc>
                  <a:txBody>
                    <a:bodyPr/>
                    <a:lstStyle/>
                    <a:p>
                      <a:pPr algn="ctr" rtl="0" fontAlgn="t">
                        <a:spcBef>
                          <a:spcPts val="1200"/>
                        </a:spcBef>
                        <a:spcAft>
                          <a:spcPts val="0"/>
                        </a:spcAft>
                      </a:pPr>
                      <a:r>
                        <a:rPr lang="en-GB" sz="1100" b="1" i="0" u="none" strike="noStrike" dirty="0">
                          <a:solidFill>
                            <a:srgbClr val="000000"/>
                          </a:solidFill>
                          <a:effectLst/>
                          <a:latin typeface="Times New Roman" panose="02020603050405020304" pitchFamily="18" charset="0"/>
                        </a:rPr>
                        <a:t>Competitors</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9050" cap="flat" cmpd="sng" algn="ctr">
                      <a:solidFill>
                        <a:srgbClr val="8EAADB"/>
                      </a:solidFill>
                      <a:prstDash val="solid"/>
                      <a:round/>
                      <a:headEnd type="none" w="med" len="med"/>
                      <a:tailEnd type="none" w="med" len="med"/>
                    </a:lnB>
                  </a:tcPr>
                </a:tc>
                <a:tc>
                  <a:txBody>
                    <a:bodyPr/>
                    <a:lstStyle/>
                    <a:p>
                      <a:pPr algn="ctr" rtl="0" fontAlgn="t">
                        <a:spcBef>
                          <a:spcPts val="1200"/>
                        </a:spcBef>
                        <a:spcAft>
                          <a:spcPts val="0"/>
                        </a:spcAft>
                      </a:pPr>
                      <a:r>
                        <a:rPr lang="en-GB" sz="1100" b="1" i="0" u="none" strike="noStrike">
                          <a:solidFill>
                            <a:srgbClr val="000000"/>
                          </a:solidFill>
                          <a:effectLst/>
                          <a:latin typeface="Times New Roman" panose="02020603050405020304" pitchFamily="18" charset="0"/>
                        </a:rPr>
                        <a:t>Type</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9050" cap="flat" cmpd="sng" algn="ctr">
                      <a:solidFill>
                        <a:srgbClr val="8EAADB"/>
                      </a:solidFill>
                      <a:prstDash val="solid"/>
                      <a:round/>
                      <a:headEnd type="none" w="med" len="med"/>
                      <a:tailEnd type="none" w="med" len="med"/>
                    </a:lnB>
                  </a:tcPr>
                </a:tc>
                <a:tc>
                  <a:txBody>
                    <a:bodyPr/>
                    <a:lstStyle/>
                    <a:p>
                      <a:pPr algn="ctr" rtl="0" fontAlgn="t">
                        <a:spcBef>
                          <a:spcPts val="1200"/>
                        </a:spcBef>
                        <a:spcAft>
                          <a:spcPts val="0"/>
                        </a:spcAft>
                      </a:pPr>
                      <a:r>
                        <a:rPr lang="en-GB" sz="1100" b="1" i="0" u="none" strike="noStrike">
                          <a:solidFill>
                            <a:srgbClr val="000000"/>
                          </a:solidFill>
                          <a:effectLst/>
                          <a:latin typeface="Times New Roman" panose="02020603050405020304" pitchFamily="18" charset="0"/>
                        </a:rPr>
                        <a:t>Similar / Substitute products offering</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9050" cap="flat" cmpd="sng" algn="ctr">
                      <a:solidFill>
                        <a:srgbClr val="8EAADB"/>
                      </a:solidFill>
                      <a:prstDash val="solid"/>
                      <a:round/>
                      <a:headEnd type="none" w="med" len="med"/>
                      <a:tailEnd type="none" w="med" len="med"/>
                    </a:lnB>
                  </a:tcPr>
                </a:tc>
                <a:tc>
                  <a:txBody>
                    <a:bodyPr/>
                    <a:lstStyle/>
                    <a:p>
                      <a:pPr algn="ctr" rtl="0" fontAlgn="t">
                        <a:spcBef>
                          <a:spcPts val="1200"/>
                        </a:spcBef>
                        <a:spcAft>
                          <a:spcPts val="0"/>
                        </a:spcAft>
                      </a:pPr>
                      <a:r>
                        <a:rPr lang="en-GB" sz="1100" b="1" i="0" u="none" strike="noStrike" dirty="0">
                          <a:solidFill>
                            <a:srgbClr val="000000"/>
                          </a:solidFill>
                          <a:effectLst/>
                          <a:latin typeface="Times New Roman" panose="02020603050405020304" pitchFamily="18" charset="0"/>
                        </a:rPr>
                        <a:t>Stringiness</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9050" cap="flat" cmpd="sng" algn="ctr">
                      <a:solidFill>
                        <a:srgbClr val="8EAADB"/>
                      </a:solidFill>
                      <a:prstDash val="solid"/>
                      <a:round/>
                      <a:headEnd type="none" w="med" len="med"/>
                      <a:tailEnd type="none" w="med" len="med"/>
                    </a:lnB>
                  </a:tcPr>
                </a:tc>
                <a:tc>
                  <a:txBody>
                    <a:bodyPr/>
                    <a:lstStyle/>
                    <a:p>
                      <a:pPr algn="ctr" rtl="0" fontAlgn="t">
                        <a:spcBef>
                          <a:spcPts val="1200"/>
                        </a:spcBef>
                        <a:spcAft>
                          <a:spcPts val="0"/>
                        </a:spcAft>
                      </a:pPr>
                      <a:r>
                        <a:rPr lang="en-GB" sz="1100" b="1" i="0" u="none" strike="noStrike">
                          <a:solidFill>
                            <a:srgbClr val="000000"/>
                          </a:solidFill>
                          <a:effectLst/>
                          <a:latin typeface="Times New Roman" panose="02020603050405020304" pitchFamily="18" charset="0"/>
                        </a:rPr>
                        <a:t>Weaknesses</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905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3315606927"/>
                  </a:ext>
                </a:extLst>
              </a:tr>
              <a:tr h="378357">
                <a:tc>
                  <a:txBody>
                    <a:bodyPr/>
                    <a:lstStyle/>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Mart.ps</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9050" cap="flat" cmpd="sng" algn="ctr">
                      <a:solidFill>
                        <a:srgbClr val="8EAADB"/>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Direct</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9050" cap="flat" cmpd="sng" algn="ctr">
                      <a:solidFill>
                        <a:srgbClr val="8EAADB"/>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35% Similar</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9050" cap="flat" cmpd="sng" algn="ctr">
                      <a:solidFill>
                        <a:srgbClr val="8EAADB"/>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Variety of products offered</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9050" cap="flat" cmpd="sng" algn="ctr">
                      <a:solidFill>
                        <a:srgbClr val="8EAADB"/>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High prices, payment is only upon receipt and late arrival of orders</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9050" cap="flat" cmpd="sng" algn="ctr">
                      <a:solidFill>
                        <a:srgbClr val="8EAADB"/>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extLst>
                  <a:ext uri="{0D108BD9-81ED-4DB2-BD59-A6C34878D82A}">
                    <a16:rowId xmlns:a16="http://schemas.microsoft.com/office/drawing/2014/main" val="2420209725"/>
                  </a:ext>
                </a:extLst>
              </a:tr>
              <a:tr h="629255">
                <a:tc>
                  <a:txBody>
                    <a:bodyPr/>
                    <a:lstStyle/>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Ali express</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Direct</a:t>
                      </a:r>
                      <a:endParaRPr lang="en-GB" sz="1200" dirty="0">
                        <a:effectLst/>
                      </a:endParaRPr>
                    </a:p>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 </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40% Similar</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Globally famous and targeting low-income customer segment</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Counterfeit products, their quality is poor, and they do not allow many products to be delivered to Palestine, and the delivery period is also relatively long</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extLst>
                  <a:ext uri="{0D108BD9-81ED-4DB2-BD59-A6C34878D82A}">
                    <a16:rowId xmlns:a16="http://schemas.microsoft.com/office/drawing/2014/main" val="1640709191"/>
                  </a:ext>
                </a:extLst>
              </a:tr>
              <a:tr h="777016">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eBay</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Direct</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70% Similar</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Globally famous and targeting low-income customer segment</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Counterfeit products, their quality is poor, and they do not allow many products to be delivered to Palestine, and the delivery period is also relatively long.</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extLst>
                  <a:ext uri="{0D108BD9-81ED-4DB2-BD59-A6C34878D82A}">
                    <a16:rowId xmlns:a16="http://schemas.microsoft.com/office/drawing/2014/main" val="1981738248"/>
                  </a:ext>
                </a:extLst>
              </a:tr>
              <a:tr h="504456">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Sbitany Home</a:t>
                      </a:r>
                      <a:endParaRPr lang="en-GB" sz="1200">
                        <a:effectLst/>
                      </a:endParaRPr>
                    </a:p>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 </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Indirect</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20% Similar</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Several branches in the West Bank, wide fame and good store location.</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High prices compared to market prices and difficult to contest</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extLst>
                  <a:ext uri="{0D108BD9-81ED-4DB2-BD59-A6C34878D82A}">
                    <a16:rowId xmlns:a16="http://schemas.microsoft.com/office/drawing/2014/main" val="2264248429"/>
                  </a:ext>
                </a:extLst>
              </a:tr>
              <a:tr h="444800">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Maslamani Home</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Indirect</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10% Similar</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a:solidFill>
                            <a:srgbClr val="000000"/>
                          </a:solidFill>
                          <a:effectLst/>
                          <a:latin typeface="Times New Roman" panose="02020603050405020304" pitchFamily="18" charset="0"/>
                        </a:rPr>
                        <a:t>Several branches in the West Bank, wide fame and good store location.</a:t>
                      </a:r>
                      <a:endParaRPr lang="en-GB" sz="120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tc>
                  <a:txBody>
                    <a:bodyPr/>
                    <a:lstStyle/>
                    <a:p>
                      <a:pPr rtl="0" fontAlgn="t">
                        <a:spcBef>
                          <a:spcPts val="1200"/>
                        </a:spcBef>
                        <a:spcAft>
                          <a:spcPts val="0"/>
                        </a:spcAft>
                      </a:pPr>
                      <a:r>
                        <a:rPr lang="en-GB" sz="1050" b="0" i="0" u="none" strike="noStrike" dirty="0">
                          <a:solidFill>
                            <a:srgbClr val="000000"/>
                          </a:solidFill>
                          <a:effectLst/>
                          <a:latin typeface="Times New Roman" panose="02020603050405020304" pitchFamily="18" charset="0"/>
                        </a:rPr>
                        <a:t>High prices compared to market prices and difficult to contest</a:t>
                      </a:r>
                      <a:endParaRPr lang="en-GB" sz="1200" dirty="0">
                        <a:effectLst/>
                      </a:endParaRPr>
                    </a:p>
                  </a:txBody>
                  <a:tcPr marL="21480" marR="21480" marT="21480" marB="21480">
                    <a:lnL w="12611" cap="flat" cmpd="sng" algn="ctr">
                      <a:solidFill>
                        <a:srgbClr val="B4C6E7"/>
                      </a:solidFill>
                      <a:prstDash val="solid"/>
                      <a:round/>
                      <a:headEnd type="none" w="med" len="med"/>
                      <a:tailEnd type="none" w="med" len="med"/>
                    </a:lnL>
                    <a:lnR w="12611" cap="flat" cmpd="sng" algn="ctr">
                      <a:solidFill>
                        <a:srgbClr val="B4C6E7"/>
                      </a:solidFill>
                      <a:prstDash val="solid"/>
                      <a:round/>
                      <a:headEnd type="none" w="med" len="med"/>
                      <a:tailEnd type="none" w="med" len="med"/>
                    </a:lnR>
                    <a:lnT w="12611" cap="flat" cmpd="sng" algn="ctr">
                      <a:solidFill>
                        <a:srgbClr val="B4C6E7"/>
                      </a:solidFill>
                      <a:prstDash val="solid"/>
                      <a:round/>
                      <a:headEnd type="none" w="med" len="med"/>
                      <a:tailEnd type="none" w="med" len="med"/>
                    </a:lnT>
                    <a:lnB w="12611" cap="flat" cmpd="sng" algn="ctr">
                      <a:solidFill>
                        <a:srgbClr val="B4C6E7"/>
                      </a:solidFill>
                      <a:prstDash val="solid"/>
                      <a:round/>
                      <a:headEnd type="none" w="med" len="med"/>
                      <a:tailEnd type="none" w="med" len="med"/>
                    </a:lnB>
                  </a:tcPr>
                </a:tc>
                <a:extLst>
                  <a:ext uri="{0D108BD9-81ED-4DB2-BD59-A6C34878D82A}">
                    <a16:rowId xmlns:a16="http://schemas.microsoft.com/office/drawing/2014/main" val="2905351670"/>
                  </a:ext>
                </a:extLst>
              </a:tr>
            </a:tbl>
          </a:graphicData>
        </a:graphic>
      </p:graphicFrame>
      <p:sp>
        <p:nvSpPr>
          <p:cNvPr id="4" name="Text Placeholder 3">
            <a:extLst>
              <a:ext uri="{FF2B5EF4-FFF2-40B4-BE49-F238E27FC236}">
                <a16:creationId xmlns:a16="http://schemas.microsoft.com/office/drawing/2014/main" id="{750E7E87-2038-48C9-AF49-BBA2A32514FD}"/>
              </a:ext>
            </a:extLst>
          </p:cNvPr>
          <p:cNvSpPr>
            <a:spLocks noGrp="1"/>
          </p:cNvSpPr>
          <p:nvPr>
            <p:ph type="body" sz="quarter" idx="13"/>
          </p:nvPr>
        </p:nvSpPr>
        <p:spPr>
          <a:xfrm>
            <a:off x="531379" y="2405849"/>
            <a:ext cx="6304427" cy="608895"/>
          </a:xfrm>
        </p:spPr>
        <p:txBody>
          <a:bodyPr/>
          <a:lstStyle/>
          <a:p>
            <a:r>
              <a:rPr lang="en-GB" dirty="0"/>
              <a:t>The five direct and indirect competitors One Tap Trade will be facing are as follows:</a:t>
            </a:r>
          </a:p>
        </p:txBody>
      </p:sp>
      <p:sp>
        <p:nvSpPr>
          <p:cNvPr id="5" name="Title 4">
            <a:extLst>
              <a:ext uri="{FF2B5EF4-FFF2-40B4-BE49-F238E27FC236}">
                <a16:creationId xmlns:a16="http://schemas.microsoft.com/office/drawing/2014/main" id="{8BA00B89-2C7B-4C78-9FC7-33C01EF87C9F}"/>
              </a:ext>
            </a:extLst>
          </p:cNvPr>
          <p:cNvSpPr>
            <a:spLocks noGrp="1"/>
          </p:cNvSpPr>
          <p:nvPr>
            <p:ph type="title"/>
          </p:nvPr>
        </p:nvSpPr>
        <p:spPr>
          <a:xfrm>
            <a:off x="552384" y="1130043"/>
            <a:ext cx="3374797" cy="1164740"/>
          </a:xfrm>
        </p:spPr>
        <p:txBody>
          <a:bodyPr>
            <a:normAutofit fontScale="90000"/>
          </a:bodyPr>
          <a:lstStyle/>
          <a:p>
            <a:r>
              <a:rPr lang="en-GB" dirty="0"/>
              <a:t>Competitors Analysis</a:t>
            </a:r>
          </a:p>
        </p:txBody>
      </p:sp>
      <p:sp>
        <p:nvSpPr>
          <p:cNvPr id="7" name="Slide Number Placeholder 6">
            <a:extLst>
              <a:ext uri="{FF2B5EF4-FFF2-40B4-BE49-F238E27FC236}">
                <a16:creationId xmlns:a16="http://schemas.microsoft.com/office/drawing/2014/main" id="{240878CD-E37C-460D-9DBD-2D310A3A1853}"/>
              </a:ext>
            </a:extLst>
          </p:cNvPr>
          <p:cNvSpPr>
            <a:spLocks noGrp="1"/>
          </p:cNvSpPr>
          <p:nvPr>
            <p:ph type="sldNum" sz="quarter" idx="16"/>
          </p:nvPr>
        </p:nvSpPr>
        <p:spPr/>
        <p:txBody>
          <a:bodyPr/>
          <a:lstStyle/>
          <a:p>
            <a:fld id="{8699F50C-BE38-4BD0-BA84-9B090E1F2B9B}" type="slidenum">
              <a:rPr lang="en-US" noProof="0" smtClean="0"/>
              <a:t>18</a:t>
            </a:fld>
            <a:endParaRPr lang="en-US" noProof="0" dirty="0"/>
          </a:p>
        </p:txBody>
      </p:sp>
      <p:sp>
        <p:nvSpPr>
          <p:cNvPr id="9" name="Rectangle 1">
            <a:extLst>
              <a:ext uri="{FF2B5EF4-FFF2-40B4-BE49-F238E27FC236}">
                <a16:creationId xmlns:a16="http://schemas.microsoft.com/office/drawing/2014/main" id="{9040BD0E-2297-4119-987F-A0637D68B18E}"/>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9">
            <a:extLst>
              <a:ext uri="{FF2B5EF4-FFF2-40B4-BE49-F238E27FC236}">
                <a16:creationId xmlns:a16="http://schemas.microsoft.com/office/drawing/2014/main" id="{B14FDB81-C9A3-49BB-8AB0-C1880D0AC3F3}"/>
              </a:ext>
            </a:extLst>
          </p:cNvPr>
          <p:cNvSpPr/>
          <p:nvPr/>
        </p:nvSpPr>
        <p:spPr>
          <a:xfrm>
            <a:off x="10963922" y="213064"/>
            <a:ext cx="923276" cy="7368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18380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id="{25C14F96-8CAA-4CDA-B0A3-327A57F91651}"/>
              </a:ext>
            </a:extLst>
          </p:cNvPr>
          <p:cNvGraphicFramePr>
            <a:graphicFrameLocks noGrp="1"/>
          </p:cNvGraphicFramePr>
          <p:nvPr>
            <p:ph idx="1"/>
            <p:extLst>
              <p:ext uri="{D42A27DB-BD31-4B8C-83A1-F6EECF244321}">
                <p14:modId xmlns:p14="http://schemas.microsoft.com/office/powerpoint/2010/main" val="365457927"/>
              </p:ext>
            </p:extLst>
          </p:nvPr>
        </p:nvGraphicFramePr>
        <p:xfrm>
          <a:off x="526844" y="2938509"/>
          <a:ext cx="4114799" cy="3307032"/>
        </p:xfrm>
        <a:graphic>
          <a:graphicData uri="http://schemas.openxmlformats.org/drawingml/2006/table">
            <a:tbl>
              <a:tblPr/>
              <a:tblGrid>
                <a:gridCol w="1035844">
                  <a:extLst>
                    <a:ext uri="{9D8B030D-6E8A-4147-A177-3AD203B41FA5}">
                      <a16:colId xmlns:a16="http://schemas.microsoft.com/office/drawing/2014/main" val="3169029045"/>
                    </a:ext>
                  </a:extLst>
                </a:gridCol>
                <a:gridCol w="3078955">
                  <a:extLst>
                    <a:ext uri="{9D8B030D-6E8A-4147-A177-3AD203B41FA5}">
                      <a16:colId xmlns:a16="http://schemas.microsoft.com/office/drawing/2014/main" val="4071851913"/>
                    </a:ext>
                  </a:extLst>
                </a:gridCol>
              </a:tblGrid>
              <a:tr h="808369">
                <a:tc rowSpan="6">
                  <a:txBody>
                    <a:bodyPr/>
                    <a:lstStyle/>
                    <a:p>
                      <a:pPr algn="ctr" rtl="0" fontAlgn="t">
                        <a:spcBef>
                          <a:spcPts val="1200"/>
                        </a:spcBef>
                        <a:spcAft>
                          <a:spcPts val="0"/>
                        </a:spcAft>
                      </a:pPr>
                      <a:r>
                        <a:rPr lang="en-GB" sz="2800" b="1" i="0" u="none" strike="noStrike" dirty="0">
                          <a:solidFill>
                            <a:srgbClr val="000000"/>
                          </a:solidFill>
                          <a:effectLst/>
                          <a:latin typeface="Times New Roman" panose="02020603050405020304" pitchFamily="18" charset="0"/>
                        </a:rPr>
                        <a:t>Strengths</a:t>
                      </a:r>
                      <a:endParaRPr lang="en-GB" sz="2400" dirty="0">
                        <a:effectLst/>
                      </a:endParaRPr>
                    </a:p>
                  </a:txBody>
                  <a:tcPr marL="47421" marR="47421" marT="47421" marB="47421" vert="vert270" anchor="ctr">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tc>
                  <a:txBody>
                    <a:bodyPr/>
                    <a:lstStyle/>
                    <a:p>
                      <a:pPr marL="41389" indent="-228600" rtl="0" fontAlgn="t">
                        <a:spcBef>
                          <a:spcPts val="0"/>
                        </a:spcBef>
                        <a:spcAft>
                          <a:spcPts val="0"/>
                        </a:spcAft>
                      </a:pPr>
                      <a:r>
                        <a:rPr lang="en-GB" sz="1200" b="1" i="0" u="none" strike="noStrike" dirty="0">
                          <a:solidFill>
                            <a:srgbClr val="000000"/>
                          </a:solidFill>
                          <a:effectLst/>
                          <a:latin typeface="Times New Roman" panose="02020603050405020304" pitchFamily="18" charset="0"/>
                        </a:rPr>
                        <a:t>1.</a:t>
                      </a:r>
                      <a:r>
                        <a:rPr lang="en-GB" sz="800" b="1" i="0" u="none" strike="noStrike" dirty="0">
                          <a:solidFill>
                            <a:srgbClr val="000000"/>
                          </a:solidFill>
                          <a:effectLst/>
                          <a:latin typeface="Times New Roman" panose="02020603050405020304" pitchFamily="18" charset="0"/>
                        </a:rPr>
                        <a:t>    </a:t>
                      </a:r>
                      <a:r>
                        <a:rPr lang="en-GB" sz="1200" b="1" i="0" u="none" strike="noStrike" dirty="0">
                          <a:solidFill>
                            <a:srgbClr val="000000"/>
                          </a:solidFill>
                          <a:effectLst/>
                          <a:latin typeface="Times New Roman" panose="02020603050405020304" pitchFamily="18" charset="0"/>
                        </a:rPr>
                        <a:t>The first application of its kind in Palestine that brings together the seller and the buyer under one umbrella and without mediation</a:t>
                      </a:r>
                      <a:endParaRPr lang="en-GB" sz="1800" dirty="0">
                        <a:effectLst/>
                      </a:endParaRPr>
                    </a:p>
                  </a:txBody>
                  <a:tcPr marL="47421" marR="47421" marT="47421" marB="47421">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3517826"/>
                  </a:ext>
                </a:extLst>
              </a:tr>
              <a:tr h="280626">
                <a:tc vMerge="1">
                  <a:txBody>
                    <a:bodyPr/>
                    <a:lstStyle/>
                    <a:p>
                      <a:endParaRPr lang="en-GB"/>
                    </a:p>
                  </a:txBody>
                  <a:tcPr/>
                </a:tc>
                <a:tc>
                  <a:txBody>
                    <a:bodyPr/>
                    <a:lstStyle/>
                    <a:p>
                      <a:pPr marL="41389" indent="-228600" rtl="0" fontAlgn="t">
                        <a:spcBef>
                          <a:spcPts val="0"/>
                        </a:spcBef>
                        <a:spcAft>
                          <a:spcPts val="0"/>
                        </a:spcAft>
                      </a:pPr>
                      <a:r>
                        <a:rPr lang="fr-FR" sz="1200" b="1" i="0" u="none" strike="noStrike" dirty="0">
                          <a:solidFill>
                            <a:srgbClr val="000000"/>
                          </a:solidFill>
                          <a:effectLst/>
                          <a:latin typeface="Times New Roman" panose="02020603050405020304" pitchFamily="18" charset="0"/>
                        </a:rPr>
                        <a:t>2.</a:t>
                      </a:r>
                      <a:r>
                        <a:rPr lang="fr-FR" sz="800" b="1" i="0" u="none" strike="noStrike" dirty="0">
                          <a:solidFill>
                            <a:srgbClr val="000000"/>
                          </a:solidFill>
                          <a:effectLst/>
                          <a:latin typeface="Times New Roman" panose="02020603050405020304" pitchFamily="18" charset="0"/>
                        </a:rPr>
                        <a:t>    </a:t>
                      </a:r>
                      <a:r>
                        <a:rPr lang="fr-FR" sz="1200" b="1" i="0" u="none" strike="noStrike" dirty="0">
                          <a:solidFill>
                            <a:srgbClr val="000000"/>
                          </a:solidFill>
                          <a:effectLst/>
                          <a:latin typeface="Times New Roman" panose="02020603050405020304" pitchFamily="18" charset="0"/>
                        </a:rPr>
                        <a:t>Continuous technical support 24/7</a:t>
                      </a:r>
                      <a:endParaRPr lang="fr-FR" sz="1800" dirty="0">
                        <a:effectLst/>
                      </a:endParaRPr>
                    </a:p>
                  </a:txBody>
                  <a:tcPr marL="47421" marR="47421" marT="47421" marB="47421">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1148366"/>
                  </a:ext>
                </a:extLst>
              </a:tr>
              <a:tr h="632454">
                <a:tc vMerge="1">
                  <a:txBody>
                    <a:bodyPr/>
                    <a:lstStyle/>
                    <a:p>
                      <a:endParaRPr lang="en-GB"/>
                    </a:p>
                  </a:txBody>
                  <a:tcPr/>
                </a:tc>
                <a:tc>
                  <a:txBody>
                    <a:bodyPr/>
                    <a:lstStyle/>
                    <a:p>
                      <a:pPr marL="41389" indent="-228600" rtl="0" fontAlgn="t">
                        <a:spcBef>
                          <a:spcPts val="0"/>
                        </a:spcBef>
                        <a:spcAft>
                          <a:spcPts val="0"/>
                        </a:spcAft>
                      </a:pPr>
                      <a:r>
                        <a:rPr lang="en-GB" sz="1200" b="1" i="0" u="none" strike="noStrike" dirty="0">
                          <a:solidFill>
                            <a:srgbClr val="000000"/>
                          </a:solidFill>
                          <a:effectLst/>
                          <a:latin typeface="Times New Roman" panose="02020603050405020304" pitchFamily="18" charset="0"/>
                        </a:rPr>
                        <a:t>3.</a:t>
                      </a:r>
                      <a:r>
                        <a:rPr lang="en-GB" sz="800" b="1" i="0" u="none" strike="noStrike" dirty="0">
                          <a:solidFill>
                            <a:srgbClr val="000000"/>
                          </a:solidFill>
                          <a:effectLst/>
                          <a:latin typeface="Times New Roman" panose="02020603050405020304" pitchFamily="18" charset="0"/>
                        </a:rPr>
                        <a:t>    </a:t>
                      </a:r>
                      <a:r>
                        <a:rPr lang="en-GB" sz="1200" b="1" i="0" u="none" strike="noStrike" dirty="0">
                          <a:solidFill>
                            <a:srgbClr val="000000"/>
                          </a:solidFill>
                          <a:effectLst/>
                          <a:latin typeface="Times New Roman" panose="02020603050405020304" pitchFamily="18" charset="0"/>
                        </a:rPr>
                        <a:t>Presence on all digital platforms, including a strong presence on social media platforms</a:t>
                      </a:r>
                      <a:endParaRPr lang="en-GB" sz="1800" dirty="0">
                        <a:effectLst/>
                      </a:endParaRPr>
                    </a:p>
                  </a:txBody>
                  <a:tcPr marL="47421" marR="47421" marT="47421" marB="47421">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0370866"/>
                  </a:ext>
                </a:extLst>
              </a:tr>
              <a:tr h="632454">
                <a:tc vMerge="1">
                  <a:txBody>
                    <a:bodyPr/>
                    <a:lstStyle/>
                    <a:p>
                      <a:endParaRPr lang="en-GB"/>
                    </a:p>
                  </a:txBody>
                  <a:tcPr/>
                </a:tc>
                <a:tc>
                  <a:txBody>
                    <a:bodyPr/>
                    <a:lstStyle/>
                    <a:p>
                      <a:pPr marL="41389" indent="-228600" rtl="0" fontAlgn="t">
                        <a:spcBef>
                          <a:spcPts val="0"/>
                        </a:spcBef>
                        <a:spcAft>
                          <a:spcPts val="0"/>
                        </a:spcAft>
                      </a:pPr>
                      <a:r>
                        <a:rPr lang="en-GB" sz="1200" b="1" i="0" u="none" strike="noStrike" dirty="0">
                          <a:solidFill>
                            <a:srgbClr val="000000"/>
                          </a:solidFill>
                          <a:effectLst/>
                          <a:latin typeface="Times New Roman" panose="02020603050405020304" pitchFamily="18" charset="0"/>
                        </a:rPr>
                        <a:t>4.</a:t>
                      </a:r>
                      <a:r>
                        <a:rPr lang="en-GB" sz="800" b="1" i="0" u="none" strike="noStrike" dirty="0">
                          <a:solidFill>
                            <a:srgbClr val="000000"/>
                          </a:solidFill>
                          <a:effectLst/>
                          <a:latin typeface="Times New Roman" panose="02020603050405020304" pitchFamily="18" charset="0"/>
                        </a:rPr>
                        <a:t>    </a:t>
                      </a:r>
                      <a:r>
                        <a:rPr lang="en-GB" sz="1200" b="1" i="0" u="none" strike="noStrike" dirty="0">
                          <a:solidFill>
                            <a:srgbClr val="000000"/>
                          </a:solidFill>
                          <a:effectLst/>
                          <a:latin typeface="Times New Roman" panose="02020603050405020304" pitchFamily="18" charset="0"/>
                        </a:rPr>
                        <a:t>Many and varied options for customers, and the prices are suitable for all classes of society</a:t>
                      </a:r>
                      <a:endParaRPr lang="en-GB" sz="1800" dirty="0">
                        <a:effectLst/>
                      </a:endParaRPr>
                    </a:p>
                  </a:txBody>
                  <a:tcPr marL="47421" marR="47421" marT="47421" marB="47421">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1015051"/>
                  </a:ext>
                </a:extLst>
              </a:tr>
              <a:tr h="280626">
                <a:tc vMerge="1">
                  <a:txBody>
                    <a:bodyPr/>
                    <a:lstStyle/>
                    <a:p>
                      <a:endParaRPr lang="en-GB"/>
                    </a:p>
                  </a:txBody>
                  <a:tcPr/>
                </a:tc>
                <a:tc>
                  <a:txBody>
                    <a:bodyPr/>
                    <a:lstStyle/>
                    <a:p>
                      <a:pPr marL="41389" indent="-228600" rtl="0" fontAlgn="t">
                        <a:spcBef>
                          <a:spcPts val="0"/>
                        </a:spcBef>
                        <a:spcAft>
                          <a:spcPts val="0"/>
                        </a:spcAft>
                      </a:pPr>
                      <a:r>
                        <a:rPr lang="en-GB" sz="1200" b="1" i="0" u="none" strike="noStrike" dirty="0">
                          <a:solidFill>
                            <a:srgbClr val="000000"/>
                          </a:solidFill>
                          <a:effectLst/>
                          <a:latin typeface="Times New Roman" panose="02020603050405020304" pitchFamily="18" charset="0"/>
                        </a:rPr>
                        <a:t>5.</a:t>
                      </a:r>
                      <a:r>
                        <a:rPr lang="en-GB" sz="800" b="1" i="0" u="none" strike="noStrike" dirty="0">
                          <a:solidFill>
                            <a:srgbClr val="000000"/>
                          </a:solidFill>
                          <a:effectLst/>
                          <a:latin typeface="Times New Roman" panose="02020603050405020304" pitchFamily="18" charset="0"/>
                        </a:rPr>
                        <a:t>    </a:t>
                      </a:r>
                      <a:r>
                        <a:rPr lang="en-GB" sz="1200" b="1" i="0" u="none" strike="noStrike" dirty="0">
                          <a:solidFill>
                            <a:srgbClr val="000000"/>
                          </a:solidFill>
                          <a:effectLst/>
                          <a:latin typeface="Times New Roman" panose="02020603050405020304" pitchFamily="18" charset="0"/>
                        </a:rPr>
                        <a:t>Multiple payment methods</a:t>
                      </a:r>
                      <a:endParaRPr lang="en-GB" sz="1800" dirty="0">
                        <a:effectLst/>
                      </a:endParaRPr>
                    </a:p>
                  </a:txBody>
                  <a:tcPr marL="47421" marR="47421" marT="47421" marB="47421">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2453896"/>
                  </a:ext>
                </a:extLst>
              </a:tr>
              <a:tr h="632454">
                <a:tc vMerge="1">
                  <a:txBody>
                    <a:bodyPr/>
                    <a:lstStyle/>
                    <a:p>
                      <a:endParaRPr lang="en-GB"/>
                    </a:p>
                  </a:txBody>
                  <a:tcPr/>
                </a:tc>
                <a:tc>
                  <a:txBody>
                    <a:bodyPr/>
                    <a:lstStyle/>
                    <a:p>
                      <a:pPr marL="41389" indent="-228600" rtl="0" fontAlgn="t">
                        <a:spcBef>
                          <a:spcPts val="0"/>
                        </a:spcBef>
                        <a:spcAft>
                          <a:spcPts val="0"/>
                        </a:spcAft>
                      </a:pPr>
                      <a:r>
                        <a:rPr lang="en-GB" sz="1200" b="1" i="0" u="none" strike="noStrike" dirty="0">
                          <a:solidFill>
                            <a:srgbClr val="000000"/>
                          </a:solidFill>
                          <a:effectLst/>
                          <a:latin typeface="Times New Roman" panose="02020603050405020304" pitchFamily="18" charset="0"/>
                        </a:rPr>
                        <a:t>6.</a:t>
                      </a:r>
                      <a:r>
                        <a:rPr lang="en-GB" sz="800" b="1" i="0" u="none" strike="noStrike" dirty="0">
                          <a:solidFill>
                            <a:srgbClr val="000000"/>
                          </a:solidFill>
                          <a:effectLst/>
                          <a:latin typeface="Times New Roman" panose="02020603050405020304" pitchFamily="18" charset="0"/>
                        </a:rPr>
                        <a:t>    </a:t>
                      </a:r>
                      <a:r>
                        <a:rPr lang="en-GB" sz="1200" b="1" i="0" u="none" strike="noStrike" dirty="0">
                          <a:solidFill>
                            <a:srgbClr val="000000"/>
                          </a:solidFill>
                          <a:effectLst/>
                          <a:latin typeface="Times New Roman" panose="02020603050405020304" pitchFamily="18" charset="0"/>
                        </a:rPr>
                        <a:t>Guaranteeing the customer's right by providing a refund period within 72 hours</a:t>
                      </a:r>
                      <a:endParaRPr lang="en-GB" sz="1800" dirty="0">
                        <a:effectLst/>
                      </a:endParaRPr>
                    </a:p>
                  </a:txBody>
                  <a:tcPr marL="47421" marR="47421" marT="47421" marB="47421">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2811606"/>
                  </a:ext>
                </a:extLst>
              </a:tr>
            </a:tbl>
          </a:graphicData>
        </a:graphic>
      </p:graphicFrame>
      <p:sp>
        <p:nvSpPr>
          <p:cNvPr id="5" name="Title 4">
            <a:extLst>
              <a:ext uri="{FF2B5EF4-FFF2-40B4-BE49-F238E27FC236}">
                <a16:creationId xmlns:a16="http://schemas.microsoft.com/office/drawing/2014/main" id="{8C9BA2CE-EEEA-4692-9063-83AEEC218560}"/>
              </a:ext>
            </a:extLst>
          </p:cNvPr>
          <p:cNvSpPr>
            <a:spLocks noGrp="1"/>
          </p:cNvSpPr>
          <p:nvPr>
            <p:ph type="title"/>
          </p:nvPr>
        </p:nvSpPr>
        <p:spPr>
          <a:xfrm>
            <a:off x="526844" y="810180"/>
            <a:ext cx="3516839" cy="1861999"/>
          </a:xfrm>
        </p:spPr>
        <p:txBody>
          <a:bodyPr>
            <a:noAutofit/>
          </a:bodyPr>
          <a:lstStyle/>
          <a:p>
            <a:r>
              <a:rPr lang="en-GB" sz="2800" dirty="0"/>
              <a:t>Analyzing the internal and external environment (SWOT Analysis)</a:t>
            </a:r>
          </a:p>
        </p:txBody>
      </p:sp>
      <p:sp>
        <p:nvSpPr>
          <p:cNvPr id="6" name="Footer Placeholder 5">
            <a:extLst>
              <a:ext uri="{FF2B5EF4-FFF2-40B4-BE49-F238E27FC236}">
                <a16:creationId xmlns:a16="http://schemas.microsoft.com/office/drawing/2014/main" id="{CAFAA324-31B9-4C4B-97E7-EA9AF0A45FE5}"/>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1BC8D5A2-6C0D-4542-88C5-E16C6D30B15B}"/>
              </a:ext>
            </a:extLst>
          </p:cNvPr>
          <p:cNvSpPr>
            <a:spLocks noGrp="1"/>
          </p:cNvSpPr>
          <p:nvPr>
            <p:ph type="sldNum" sz="quarter" idx="16"/>
          </p:nvPr>
        </p:nvSpPr>
        <p:spPr/>
        <p:txBody>
          <a:bodyPr/>
          <a:lstStyle/>
          <a:p>
            <a:fld id="{8699F50C-BE38-4BD0-BA84-9B090E1F2B9B}" type="slidenum">
              <a:rPr lang="en-US" noProof="0" smtClean="0"/>
              <a:t>19</a:t>
            </a:fld>
            <a:endParaRPr lang="en-US" noProof="0" dirty="0"/>
          </a:p>
        </p:txBody>
      </p:sp>
      <p:graphicFrame>
        <p:nvGraphicFramePr>
          <p:cNvPr id="9" name="Table 8">
            <a:extLst>
              <a:ext uri="{FF2B5EF4-FFF2-40B4-BE49-F238E27FC236}">
                <a16:creationId xmlns:a16="http://schemas.microsoft.com/office/drawing/2014/main" id="{B8E65D58-EBC0-4253-B206-1AB6038B48A8}"/>
              </a:ext>
            </a:extLst>
          </p:cNvPr>
          <p:cNvGraphicFramePr>
            <a:graphicFrameLocks noGrp="1"/>
          </p:cNvGraphicFramePr>
          <p:nvPr>
            <p:extLst>
              <p:ext uri="{D42A27DB-BD31-4B8C-83A1-F6EECF244321}">
                <p14:modId xmlns:p14="http://schemas.microsoft.com/office/powerpoint/2010/main" val="1953299613"/>
              </p:ext>
            </p:extLst>
          </p:nvPr>
        </p:nvGraphicFramePr>
        <p:xfrm>
          <a:off x="4785065" y="2938508"/>
          <a:ext cx="3515558" cy="3266983"/>
        </p:xfrm>
        <a:graphic>
          <a:graphicData uri="http://schemas.openxmlformats.org/drawingml/2006/table">
            <a:tbl>
              <a:tblPr/>
              <a:tblGrid>
                <a:gridCol w="884993">
                  <a:extLst>
                    <a:ext uri="{9D8B030D-6E8A-4147-A177-3AD203B41FA5}">
                      <a16:colId xmlns:a16="http://schemas.microsoft.com/office/drawing/2014/main" val="1875693948"/>
                    </a:ext>
                  </a:extLst>
                </a:gridCol>
                <a:gridCol w="2630565">
                  <a:extLst>
                    <a:ext uri="{9D8B030D-6E8A-4147-A177-3AD203B41FA5}">
                      <a16:colId xmlns:a16="http://schemas.microsoft.com/office/drawing/2014/main" val="2477838898"/>
                    </a:ext>
                  </a:extLst>
                </a:gridCol>
              </a:tblGrid>
              <a:tr h="727715">
                <a:tc rowSpan="4">
                  <a:txBody>
                    <a:bodyPr/>
                    <a:lstStyle/>
                    <a:p>
                      <a:pPr algn="ctr" rtl="0" fontAlgn="t">
                        <a:spcBef>
                          <a:spcPts val="1200"/>
                        </a:spcBef>
                        <a:spcAft>
                          <a:spcPts val="0"/>
                        </a:spcAft>
                      </a:pPr>
                      <a:r>
                        <a:rPr lang="en-GB" sz="2800" b="1" i="0" u="none" strike="noStrike" dirty="0">
                          <a:solidFill>
                            <a:srgbClr val="000000"/>
                          </a:solidFill>
                          <a:effectLst/>
                          <a:latin typeface="Times New Roman" panose="02020603050405020304" pitchFamily="18" charset="0"/>
                        </a:rPr>
                        <a:t>Weaknesses</a:t>
                      </a:r>
                      <a:endParaRPr lang="en-GB" sz="3600" dirty="0">
                        <a:effectLst/>
                      </a:endParaRPr>
                    </a:p>
                  </a:txBody>
                  <a:tcPr marL="63500" marR="63500" marT="63500" marB="63500" vert="vert270" anchor="ctr">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tc>
                  <a:txBody>
                    <a:bodyPr/>
                    <a:lstStyle/>
                    <a:p>
                      <a:pPr rtl="0" fontAlgn="base">
                        <a:spcBef>
                          <a:spcPts val="0"/>
                        </a:spcBef>
                        <a:spcAft>
                          <a:spcPts val="0"/>
                        </a:spcAft>
                        <a:buFont typeface="+mj-lt"/>
                        <a:buAutoNum type="arabicPeriod"/>
                      </a:pPr>
                      <a:r>
                        <a:rPr lang="en-GB" sz="1400" b="1" i="0" u="none" strike="noStrike">
                          <a:solidFill>
                            <a:srgbClr val="000000"/>
                          </a:solidFill>
                          <a:effectLst/>
                          <a:latin typeface="Times New Roman" panose="02020603050405020304" pitchFamily="18" charset="0"/>
                        </a:rPr>
                        <a:t>Insufficient funding to compete at the global level</a:t>
                      </a:r>
                    </a:p>
                  </a:txBody>
                  <a:tcPr marL="63500" marR="63500" marT="63500" marB="63500">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5191037"/>
                  </a:ext>
                </a:extLst>
              </a:tr>
              <a:tr h="917991">
                <a:tc vMerge="1">
                  <a:txBody>
                    <a:bodyPr/>
                    <a:lstStyle/>
                    <a:p>
                      <a:endParaRPr lang="en-GB"/>
                    </a:p>
                  </a:txBody>
                  <a:tcPr/>
                </a:tc>
                <a:tc>
                  <a:txBody>
                    <a:bodyPr/>
                    <a:lstStyle/>
                    <a:p>
                      <a:pPr rtl="0" fontAlgn="base">
                        <a:spcBef>
                          <a:spcPts val="0"/>
                        </a:spcBef>
                        <a:spcAft>
                          <a:spcPts val="0"/>
                        </a:spcAft>
                        <a:buFont typeface="+mj-lt"/>
                        <a:buAutoNum type="arabicPeriod" startAt="2"/>
                      </a:pPr>
                      <a:r>
                        <a:rPr lang="en-GB" sz="1400" b="1" i="0" u="none" strike="noStrike" dirty="0">
                          <a:solidFill>
                            <a:srgbClr val="000000"/>
                          </a:solidFill>
                          <a:effectLst/>
                          <a:latin typeface="Times New Roman" panose="02020603050405020304" pitchFamily="18" charset="0"/>
                        </a:rPr>
                        <a:t>Insufficient funding to compete at the global level</a:t>
                      </a:r>
                    </a:p>
                  </a:txBody>
                  <a:tcPr marL="63500" marR="63500" marT="63500" marB="63500">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8875508"/>
                  </a:ext>
                </a:extLst>
              </a:tr>
              <a:tr h="893562">
                <a:tc vMerge="1">
                  <a:txBody>
                    <a:bodyPr/>
                    <a:lstStyle/>
                    <a:p>
                      <a:endParaRPr lang="en-GB"/>
                    </a:p>
                  </a:txBody>
                  <a:tcPr/>
                </a:tc>
                <a:tc>
                  <a:txBody>
                    <a:bodyPr/>
                    <a:lstStyle/>
                    <a:p>
                      <a:pPr rtl="0" fontAlgn="base">
                        <a:spcBef>
                          <a:spcPts val="0"/>
                        </a:spcBef>
                        <a:spcAft>
                          <a:spcPts val="0"/>
                        </a:spcAft>
                        <a:buFont typeface="+mj-lt"/>
                        <a:buAutoNum type="arabicPeriod" startAt="3"/>
                      </a:pPr>
                      <a:r>
                        <a:rPr lang="en-GB" sz="1400" b="1" i="0" u="none" strike="noStrike">
                          <a:solidFill>
                            <a:srgbClr val="000000"/>
                          </a:solidFill>
                          <a:effectLst/>
                          <a:latin typeface="Times New Roman" panose="02020603050405020304" pitchFamily="18" charset="0"/>
                        </a:rPr>
                        <a:t>Limited launch of some products due to occupation policies</a:t>
                      </a:r>
                    </a:p>
                  </a:txBody>
                  <a:tcPr marL="63500" marR="63500" marT="63500" marB="63500">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4063331"/>
                  </a:ext>
                </a:extLst>
              </a:tr>
              <a:tr h="727715">
                <a:tc vMerge="1">
                  <a:txBody>
                    <a:bodyPr/>
                    <a:lstStyle/>
                    <a:p>
                      <a:endParaRPr lang="en-GB"/>
                    </a:p>
                  </a:txBody>
                  <a:tcPr/>
                </a:tc>
                <a:tc>
                  <a:txBody>
                    <a:bodyPr/>
                    <a:lstStyle/>
                    <a:p>
                      <a:pPr rtl="0" fontAlgn="base">
                        <a:spcBef>
                          <a:spcPts val="0"/>
                        </a:spcBef>
                        <a:spcAft>
                          <a:spcPts val="0"/>
                        </a:spcAft>
                        <a:buFont typeface="+mj-lt"/>
                        <a:buAutoNum type="arabicPeriod" startAt="4"/>
                      </a:pPr>
                      <a:r>
                        <a:rPr lang="en-GB" sz="1400" b="1" i="0" u="none" strike="noStrike" dirty="0">
                          <a:solidFill>
                            <a:srgbClr val="000000"/>
                          </a:solidFill>
                          <a:effectLst/>
                          <a:latin typeface="Times New Roman" panose="02020603050405020304" pitchFamily="18" charset="0"/>
                        </a:rPr>
                        <a:t>People trusted buying offline more than online</a:t>
                      </a:r>
                    </a:p>
                  </a:txBody>
                  <a:tcPr marL="63500" marR="63500" marT="63500" marB="63500">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9569997"/>
                  </a:ext>
                </a:extLst>
              </a:tr>
            </a:tbl>
          </a:graphicData>
        </a:graphic>
      </p:graphicFrame>
      <p:sp>
        <p:nvSpPr>
          <p:cNvPr id="10" name="Rectangle 1">
            <a:extLst>
              <a:ext uri="{FF2B5EF4-FFF2-40B4-BE49-F238E27FC236}">
                <a16:creationId xmlns:a16="http://schemas.microsoft.com/office/drawing/2014/main" id="{6DA390B0-4246-441E-A6BC-A1B48C54BBD3}"/>
              </a:ext>
            </a:extLst>
          </p:cNvPr>
          <p:cNvSpPr>
            <a:spLocks noChangeArrowheads="1"/>
          </p:cNvSpPr>
          <p:nvPr/>
        </p:nvSpPr>
        <p:spPr bwMode="auto">
          <a:xfrm>
            <a:off x="1233996" y="81018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10">
            <a:extLst>
              <a:ext uri="{FF2B5EF4-FFF2-40B4-BE49-F238E27FC236}">
                <a16:creationId xmlns:a16="http://schemas.microsoft.com/office/drawing/2014/main" id="{32DEB2A5-9185-4D25-96BC-315E231321BC}"/>
              </a:ext>
            </a:extLst>
          </p:cNvPr>
          <p:cNvSpPr/>
          <p:nvPr/>
        </p:nvSpPr>
        <p:spPr>
          <a:xfrm>
            <a:off x="11052699" y="239697"/>
            <a:ext cx="834499" cy="7457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62593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ABE11BF-33A5-4653-A144-CCCBACF58C30}"/>
              </a:ext>
            </a:extLst>
          </p:cNvPr>
          <p:cNvSpPr>
            <a:spLocks noGrp="1"/>
          </p:cNvSpPr>
          <p:nvPr>
            <p:ph type="title"/>
          </p:nvPr>
        </p:nvSpPr>
        <p:spPr/>
        <p:txBody>
          <a:bodyPr/>
          <a:lstStyle/>
          <a:p>
            <a:r>
              <a:rPr lang="en-US" dirty="0"/>
              <a:t>About </a:t>
            </a:r>
            <a:r>
              <a:rPr lang="en-US" b="0" dirty="0"/>
              <a:t>Us</a:t>
            </a:r>
          </a:p>
        </p:txBody>
      </p:sp>
      <p:sp>
        <p:nvSpPr>
          <p:cNvPr id="9" name="Text Placeholder 8">
            <a:extLst>
              <a:ext uri="{FF2B5EF4-FFF2-40B4-BE49-F238E27FC236}">
                <a16:creationId xmlns:a16="http://schemas.microsoft.com/office/drawing/2014/main" id="{53469036-D1FB-4164-96AE-B6D8CECCFC96}"/>
              </a:ext>
            </a:extLst>
          </p:cNvPr>
          <p:cNvSpPr>
            <a:spLocks noGrp="1"/>
          </p:cNvSpPr>
          <p:nvPr>
            <p:ph type="body" sz="quarter" idx="13"/>
          </p:nvPr>
        </p:nvSpPr>
        <p:spPr/>
        <p:txBody>
          <a:bodyPr/>
          <a:lstStyle/>
          <a:p>
            <a:r>
              <a:rPr lang="en-US" dirty="0"/>
              <a:t>OTT Overview</a:t>
            </a:r>
          </a:p>
        </p:txBody>
      </p:sp>
      <p:sp>
        <p:nvSpPr>
          <p:cNvPr id="7" name="Content Placeholder 6">
            <a:extLst>
              <a:ext uri="{FF2B5EF4-FFF2-40B4-BE49-F238E27FC236}">
                <a16:creationId xmlns:a16="http://schemas.microsoft.com/office/drawing/2014/main" id="{2482DBEC-EE72-4155-ACC5-87E80C5606A9}"/>
              </a:ext>
            </a:extLst>
          </p:cNvPr>
          <p:cNvSpPr>
            <a:spLocks noGrp="1"/>
          </p:cNvSpPr>
          <p:nvPr>
            <p:ph idx="1"/>
          </p:nvPr>
        </p:nvSpPr>
        <p:spPr/>
        <p:txBody>
          <a:bodyPr>
            <a:normAutofit/>
          </a:bodyPr>
          <a:lstStyle/>
          <a:p>
            <a:pPr lvl="0"/>
            <a:r>
              <a:rPr lang="en-GB" dirty="0"/>
              <a:t>C2C Business</a:t>
            </a:r>
          </a:p>
          <a:p>
            <a:pPr lvl="0"/>
            <a:r>
              <a:rPr lang="en-GB" dirty="0"/>
              <a:t>First website for C2C in Palestine</a:t>
            </a:r>
          </a:p>
          <a:p>
            <a:pPr lvl="0"/>
            <a:r>
              <a:rPr lang="en-GB" dirty="0"/>
              <a:t>A wide variety of products &amp; Many options</a:t>
            </a:r>
          </a:p>
          <a:p>
            <a:pPr lvl="0"/>
            <a:r>
              <a:rPr lang="en-GB" dirty="0"/>
              <a:t>Zero intermediaries</a:t>
            </a:r>
          </a:p>
        </p:txBody>
      </p:sp>
      <p:pic>
        <p:nvPicPr>
          <p:cNvPr id="13" name="Picture Placeholder 12" title="Skyline">
            <a:extLst>
              <a:ext uri="{FF2B5EF4-FFF2-40B4-BE49-F238E27FC236}">
                <a16:creationId xmlns:a16="http://schemas.microsoft.com/office/drawing/2014/main" id="{066FE296-3466-420F-AD6C-D3A37B973B7D}"/>
              </a:ext>
            </a:extLst>
          </p:cNvPr>
          <p:cNvPicPr>
            <a:picLocks noGrp="1" noChangeAspect="1"/>
          </p:cNvPicPr>
          <p:nvPr>
            <p:ph type="pic" sz="quarter" idx="10"/>
          </p:nvPr>
        </p:nvPicPr>
        <p:blipFill rotWithShape="1">
          <a:blip r:embed="rId2"/>
          <a:srcRect l="23313" r="23313"/>
          <a:stretch/>
        </p:blipFill>
        <p:spPr>
          <a:xfrm>
            <a:off x="6604000" y="0"/>
            <a:ext cx="5588000" cy="6872249"/>
          </a:xfrm>
        </p:spPr>
      </p:pic>
      <p:sp>
        <p:nvSpPr>
          <p:cNvPr id="11" name="Footer Placeholder 10">
            <a:extLst>
              <a:ext uri="{FF2B5EF4-FFF2-40B4-BE49-F238E27FC236}">
                <a16:creationId xmlns:a16="http://schemas.microsoft.com/office/drawing/2014/main" id="{47F4D2C2-B71A-4089-A3FE-603C32706CA6}"/>
              </a:ext>
            </a:extLst>
          </p:cNvPr>
          <p:cNvSpPr>
            <a:spLocks noGrp="1"/>
          </p:cNvSpPr>
          <p:nvPr>
            <p:ph type="ftr" sz="quarter" idx="14"/>
          </p:nvPr>
        </p:nvSpPr>
        <p:spPr/>
        <p:txBody>
          <a:bodyPr/>
          <a:lstStyle/>
          <a:p>
            <a:r>
              <a:rPr lang="en-US" dirty="0"/>
              <a:t>One Tap Trade all rights received©</a:t>
            </a:r>
          </a:p>
        </p:txBody>
      </p:sp>
      <p:sp>
        <p:nvSpPr>
          <p:cNvPr id="12" name="Slide Number Placeholder 11">
            <a:extLst>
              <a:ext uri="{FF2B5EF4-FFF2-40B4-BE49-F238E27FC236}">
                <a16:creationId xmlns:a16="http://schemas.microsoft.com/office/drawing/2014/main" id="{FBA1BB58-7555-4382-B178-7ED04E137E77}"/>
              </a:ext>
            </a:extLst>
          </p:cNvPr>
          <p:cNvSpPr>
            <a:spLocks noGrp="1"/>
          </p:cNvSpPr>
          <p:nvPr>
            <p:ph type="sldNum" sz="quarter" idx="15"/>
          </p:nvPr>
        </p:nvSpPr>
        <p:spPr/>
        <p:txBody>
          <a:bodyPr/>
          <a:lstStyle/>
          <a:p>
            <a:fld id="{8699F50C-BE38-4BD0-BA84-9B090E1F2B9B}" type="slidenum">
              <a:rPr lang="en-US" smtClean="0"/>
              <a:pPr/>
              <a:t>2</a:t>
            </a:fld>
            <a:endParaRPr lang="en-US" dirty="0"/>
          </a:p>
        </p:txBody>
      </p:sp>
    </p:spTree>
    <p:extLst>
      <p:ext uri="{BB962C8B-B14F-4D97-AF65-F5344CB8AC3E}">
        <p14:creationId xmlns:p14="http://schemas.microsoft.com/office/powerpoint/2010/main" val="9720055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id="{99192B6E-D8BD-4B3E-A3A1-E9540539693E}"/>
              </a:ext>
            </a:extLst>
          </p:cNvPr>
          <p:cNvGraphicFramePr>
            <a:graphicFrameLocks noGrp="1"/>
          </p:cNvGraphicFramePr>
          <p:nvPr>
            <p:ph idx="1"/>
            <p:extLst>
              <p:ext uri="{D42A27DB-BD31-4B8C-83A1-F6EECF244321}">
                <p14:modId xmlns:p14="http://schemas.microsoft.com/office/powerpoint/2010/main" val="187308785"/>
              </p:ext>
            </p:extLst>
          </p:nvPr>
        </p:nvGraphicFramePr>
        <p:xfrm>
          <a:off x="657276" y="2849732"/>
          <a:ext cx="4389120" cy="3293615"/>
        </p:xfrm>
        <a:graphic>
          <a:graphicData uri="http://schemas.openxmlformats.org/drawingml/2006/table">
            <a:tbl>
              <a:tblPr/>
              <a:tblGrid>
                <a:gridCol w="1104900">
                  <a:extLst>
                    <a:ext uri="{9D8B030D-6E8A-4147-A177-3AD203B41FA5}">
                      <a16:colId xmlns:a16="http://schemas.microsoft.com/office/drawing/2014/main" val="1091239552"/>
                    </a:ext>
                  </a:extLst>
                </a:gridCol>
                <a:gridCol w="3284220">
                  <a:extLst>
                    <a:ext uri="{9D8B030D-6E8A-4147-A177-3AD203B41FA5}">
                      <a16:colId xmlns:a16="http://schemas.microsoft.com/office/drawing/2014/main" val="599214806"/>
                    </a:ext>
                  </a:extLst>
                </a:gridCol>
              </a:tblGrid>
              <a:tr h="1202545">
                <a:tc rowSpan="3">
                  <a:txBody>
                    <a:bodyPr/>
                    <a:lstStyle/>
                    <a:p>
                      <a:pPr algn="ctr" rtl="0" fontAlgn="t">
                        <a:spcBef>
                          <a:spcPts val="1200"/>
                        </a:spcBef>
                        <a:spcAft>
                          <a:spcPts val="0"/>
                        </a:spcAft>
                      </a:pPr>
                      <a:r>
                        <a:rPr lang="en-GB" sz="2800" b="1" i="0" u="none" strike="noStrike" dirty="0">
                          <a:solidFill>
                            <a:srgbClr val="000000"/>
                          </a:solidFill>
                          <a:effectLst/>
                          <a:latin typeface="Times New Roman" panose="02020603050405020304" pitchFamily="18" charset="0"/>
                        </a:rPr>
                        <a:t>Opportunities</a:t>
                      </a:r>
                      <a:endParaRPr lang="en-GB" sz="3600" dirty="0">
                        <a:effectLst/>
                      </a:endParaRPr>
                    </a:p>
                  </a:txBody>
                  <a:tcPr marL="63500" marR="63500" marT="63500" marB="63500" vert="vert270" anchor="ctr">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tc>
                  <a:txBody>
                    <a:bodyPr/>
                    <a:lstStyle/>
                    <a:p>
                      <a:pPr rtl="0" fontAlgn="base">
                        <a:spcBef>
                          <a:spcPts val="0"/>
                        </a:spcBef>
                        <a:spcAft>
                          <a:spcPts val="0"/>
                        </a:spcAft>
                        <a:buFont typeface="+mj-lt"/>
                        <a:buAutoNum type="arabicPeriod"/>
                      </a:pPr>
                      <a:r>
                        <a:rPr lang="en-GB" sz="1600" b="1" i="0" u="none" strike="noStrike" dirty="0">
                          <a:solidFill>
                            <a:srgbClr val="000000"/>
                          </a:solidFill>
                          <a:effectLst/>
                          <a:latin typeface="Times New Roman" panose="02020603050405020304" pitchFamily="18" charset="0"/>
                        </a:rPr>
                        <a:t>It is difficult for people to move around and go to buy necessities due to the Corona pandemic and quarantine</a:t>
                      </a:r>
                    </a:p>
                  </a:txBody>
                  <a:tcPr marL="63500" marR="63500" marT="63500" marB="63500">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3590097"/>
                  </a:ext>
                </a:extLst>
              </a:tr>
              <a:tr h="1394313">
                <a:tc vMerge="1">
                  <a:txBody>
                    <a:bodyPr/>
                    <a:lstStyle/>
                    <a:p>
                      <a:endParaRPr lang="en-GB"/>
                    </a:p>
                  </a:txBody>
                  <a:tcPr/>
                </a:tc>
                <a:tc>
                  <a:txBody>
                    <a:bodyPr/>
                    <a:lstStyle/>
                    <a:p>
                      <a:pPr rtl="0" fontAlgn="base">
                        <a:spcBef>
                          <a:spcPts val="0"/>
                        </a:spcBef>
                        <a:spcAft>
                          <a:spcPts val="0"/>
                        </a:spcAft>
                        <a:buFont typeface="+mj-lt"/>
                        <a:buAutoNum type="arabicPeriod" startAt="2"/>
                      </a:pPr>
                      <a:r>
                        <a:rPr lang="en-GB" sz="1600" b="1" i="0" u="none" strike="noStrike" dirty="0">
                          <a:solidFill>
                            <a:srgbClr val="000000"/>
                          </a:solidFill>
                          <a:effectLst/>
                          <a:latin typeface="Times New Roman" panose="02020603050405020304" pitchFamily="18" charset="0"/>
                        </a:rPr>
                        <a:t>Benefiting from the difference in the standard of living between the territories of the Palestinian Authority and the occupied lands</a:t>
                      </a:r>
                    </a:p>
                  </a:txBody>
                  <a:tcPr marL="63500" marR="63500" marT="63500" marB="63500">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9568016"/>
                  </a:ext>
                </a:extLst>
              </a:tr>
              <a:tr h="696757">
                <a:tc vMerge="1">
                  <a:txBody>
                    <a:bodyPr/>
                    <a:lstStyle/>
                    <a:p>
                      <a:endParaRPr lang="en-GB"/>
                    </a:p>
                  </a:txBody>
                  <a:tcPr/>
                </a:tc>
                <a:tc>
                  <a:txBody>
                    <a:bodyPr/>
                    <a:lstStyle/>
                    <a:p>
                      <a:pPr rtl="0" fontAlgn="base">
                        <a:spcBef>
                          <a:spcPts val="0"/>
                        </a:spcBef>
                        <a:spcAft>
                          <a:spcPts val="0"/>
                        </a:spcAft>
                        <a:buFont typeface="+mj-lt"/>
                        <a:buAutoNum type="arabicPeriod" startAt="3"/>
                      </a:pPr>
                      <a:r>
                        <a:rPr lang="en-GB" sz="1600" b="1" i="0" u="none" strike="noStrike" dirty="0">
                          <a:solidFill>
                            <a:srgbClr val="000000"/>
                          </a:solidFill>
                          <a:effectLst/>
                          <a:latin typeface="Times New Roman" panose="02020603050405020304" pitchFamily="18" charset="0"/>
                        </a:rPr>
                        <a:t>Institutional partnership with local community institutions</a:t>
                      </a:r>
                    </a:p>
                  </a:txBody>
                  <a:tcPr marL="63500" marR="63500" marT="63500" marB="63500">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6058058"/>
                  </a:ext>
                </a:extLst>
              </a:tr>
            </a:tbl>
          </a:graphicData>
        </a:graphic>
      </p:graphicFrame>
      <p:sp>
        <p:nvSpPr>
          <p:cNvPr id="5" name="Title 4">
            <a:extLst>
              <a:ext uri="{FF2B5EF4-FFF2-40B4-BE49-F238E27FC236}">
                <a16:creationId xmlns:a16="http://schemas.microsoft.com/office/drawing/2014/main" id="{EFE00B03-FF2E-483E-A71C-5AF522D84CB0}"/>
              </a:ext>
            </a:extLst>
          </p:cNvPr>
          <p:cNvSpPr>
            <a:spLocks noGrp="1"/>
          </p:cNvSpPr>
          <p:nvPr>
            <p:ph type="title"/>
          </p:nvPr>
        </p:nvSpPr>
        <p:spPr>
          <a:xfrm>
            <a:off x="531378" y="1400907"/>
            <a:ext cx="4147154" cy="1215566"/>
          </a:xfrm>
        </p:spPr>
        <p:txBody>
          <a:bodyPr>
            <a:noAutofit/>
          </a:bodyPr>
          <a:lstStyle/>
          <a:p>
            <a:r>
              <a:rPr lang="en-GB" sz="2800" dirty="0"/>
              <a:t>Analyzing the internal and external environment (SWOT Analysis) (cont.)</a:t>
            </a:r>
          </a:p>
        </p:txBody>
      </p:sp>
      <p:sp>
        <p:nvSpPr>
          <p:cNvPr id="6" name="Footer Placeholder 5">
            <a:extLst>
              <a:ext uri="{FF2B5EF4-FFF2-40B4-BE49-F238E27FC236}">
                <a16:creationId xmlns:a16="http://schemas.microsoft.com/office/drawing/2014/main" id="{D3284154-979B-433B-857A-5594A30F395C}"/>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699D437B-3A5B-40EA-BD36-6C8222AC0391}"/>
              </a:ext>
            </a:extLst>
          </p:cNvPr>
          <p:cNvSpPr>
            <a:spLocks noGrp="1"/>
          </p:cNvSpPr>
          <p:nvPr>
            <p:ph type="sldNum" sz="quarter" idx="16"/>
          </p:nvPr>
        </p:nvSpPr>
        <p:spPr/>
        <p:txBody>
          <a:bodyPr/>
          <a:lstStyle/>
          <a:p>
            <a:fld id="{8699F50C-BE38-4BD0-BA84-9B090E1F2B9B}" type="slidenum">
              <a:rPr lang="en-US" noProof="0" smtClean="0"/>
              <a:t>20</a:t>
            </a:fld>
            <a:endParaRPr lang="en-US" noProof="0" dirty="0"/>
          </a:p>
        </p:txBody>
      </p:sp>
      <p:graphicFrame>
        <p:nvGraphicFramePr>
          <p:cNvPr id="9" name="Table 8">
            <a:extLst>
              <a:ext uri="{FF2B5EF4-FFF2-40B4-BE49-F238E27FC236}">
                <a16:creationId xmlns:a16="http://schemas.microsoft.com/office/drawing/2014/main" id="{988D3BC5-6C07-46CE-9E3B-6CC3BD2E9203}"/>
              </a:ext>
            </a:extLst>
          </p:cNvPr>
          <p:cNvGraphicFramePr>
            <a:graphicFrameLocks noGrp="1"/>
          </p:cNvGraphicFramePr>
          <p:nvPr>
            <p:extLst>
              <p:ext uri="{D42A27DB-BD31-4B8C-83A1-F6EECF244321}">
                <p14:modId xmlns:p14="http://schemas.microsoft.com/office/powerpoint/2010/main" val="4028732791"/>
              </p:ext>
            </p:extLst>
          </p:nvPr>
        </p:nvGraphicFramePr>
        <p:xfrm>
          <a:off x="5212345" y="2849731"/>
          <a:ext cx="3866521" cy="3293614"/>
        </p:xfrm>
        <a:graphic>
          <a:graphicData uri="http://schemas.openxmlformats.org/drawingml/2006/table">
            <a:tbl>
              <a:tblPr/>
              <a:tblGrid>
                <a:gridCol w="973343">
                  <a:extLst>
                    <a:ext uri="{9D8B030D-6E8A-4147-A177-3AD203B41FA5}">
                      <a16:colId xmlns:a16="http://schemas.microsoft.com/office/drawing/2014/main" val="3953555447"/>
                    </a:ext>
                  </a:extLst>
                </a:gridCol>
                <a:gridCol w="2893178">
                  <a:extLst>
                    <a:ext uri="{9D8B030D-6E8A-4147-A177-3AD203B41FA5}">
                      <a16:colId xmlns:a16="http://schemas.microsoft.com/office/drawing/2014/main" val="3578255446"/>
                    </a:ext>
                  </a:extLst>
                </a:gridCol>
              </a:tblGrid>
              <a:tr h="774288">
                <a:tc rowSpan="3">
                  <a:txBody>
                    <a:bodyPr/>
                    <a:lstStyle/>
                    <a:p>
                      <a:pPr algn="ctr" rtl="0" fontAlgn="t">
                        <a:spcBef>
                          <a:spcPts val="1200"/>
                        </a:spcBef>
                        <a:spcAft>
                          <a:spcPts val="0"/>
                        </a:spcAft>
                      </a:pPr>
                      <a:r>
                        <a:rPr lang="en-GB" sz="2800" b="1" i="0" u="none" strike="noStrike" dirty="0">
                          <a:solidFill>
                            <a:srgbClr val="000000"/>
                          </a:solidFill>
                          <a:effectLst/>
                          <a:latin typeface="Times New Roman" panose="02020603050405020304" pitchFamily="18" charset="0"/>
                        </a:rPr>
                        <a:t>Threats</a:t>
                      </a:r>
                      <a:endParaRPr lang="en-GB" sz="3600" dirty="0">
                        <a:effectLst/>
                      </a:endParaRPr>
                    </a:p>
                  </a:txBody>
                  <a:tcPr marL="63500" marR="63500" marT="63500" marB="63500" vert="vert270" anchor="ctr">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tc>
                  <a:txBody>
                    <a:bodyPr/>
                    <a:lstStyle/>
                    <a:p>
                      <a:pPr rtl="0" fontAlgn="base">
                        <a:spcBef>
                          <a:spcPts val="0"/>
                        </a:spcBef>
                        <a:spcAft>
                          <a:spcPts val="0"/>
                        </a:spcAft>
                        <a:buFont typeface="+mj-lt"/>
                        <a:buAutoNum type="arabicPeriod"/>
                      </a:pPr>
                      <a:r>
                        <a:rPr lang="en-GB" sz="1600" b="1" i="0" u="none" strike="noStrike" dirty="0">
                          <a:solidFill>
                            <a:srgbClr val="000000"/>
                          </a:solidFill>
                          <a:effectLst/>
                          <a:latin typeface="Times New Roman" panose="02020603050405020304" pitchFamily="18" charset="0"/>
                        </a:rPr>
                        <a:t>Online security</a:t>
                      </a:r>
                    </a:p>
                  </a:txBody>
                  <a:tcPr marL="63500" marR="63500" marT="63500" marB="63500">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4891221"/>
                  </a:ext>
                </a:extLst>
              </a:tr>
              <a:tr h="1259663">
                <a:tc vMerge="1">
                  <a:txBody>
                    <a:bodyPr/>
                    <a:lstStyle/>
                    <a:p>
                      <a:endParaRPr lang="en-GB"/>
                    </a:p>
                  </a:txBody>
                  <a:tcPr/>
                </a:tc>
                <a:tc>
                  <a:txBody>
                    <a:bodyPr/>
                    <a:lstStyle/>
                    <a:p>
                      <a:pPr rtl="0" fontAlgn="base">
                        <a:spcBef>
                          <a:spcPts val="0"/>
                        </a:spcBef>
                        <a:spcAft>
                          <a:spcPts val="0"/>
                        </a:spcAft>
                        <a:buFont typeface="+mj-lt"/>
                        <a:buAutoNum type="arabicPeriod" startAt="2"/>
                      </a:pPr>
                      <a:r>
                        <a:rPr lang="en-GB" sz="1600" b="1" i="0" u="none" strike="noStrike" dirty="0">
                          <a:solidFill>
                            <a:srgbClr val="000000"/>
                          </a:solidFill>
                          <a:effectLst/>
                          <a:latin typeface="Times New Roman" panose="02020603050405020304" pitchFamily="18" charset="0"/>
                        </a:rPr>
                        <a:t>Competition from global companies (globalization)</a:t>
                      </a:r>
                    </a:p>
                  </a:txBody>
                  <a:tcPr marL="63500" marR="63500" marT="63500" marB="63500">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4468310"/>
                  </a:ext>
                </a:extLst>
              </a:tr>
              <a:tr h="1259663">
                <a:tc vMerge="1">
                  <a:txBody>
                    <a:bodyPr/>
                    <a:lstStyle/>
                    <a:p>
                      <a:endParaRPr lang="en-GB"/>
                    </a:p>
                  </a:txBody>
                  <a:tcPr/>
                </a:tc>
                <a:tc>
                  <a:txBody>
                    <a:bodyPr/>
                    <a:lstStyle/>
                    <a:p>
                      <a:pPr rtl="0" fontAlgn="base">
                        <a:spcBef>
                          <a:spcPts val="0"/>
                        </a:spcBef>
                        <a:spcAft>
                          <a:spcPts val="0"/>
                        </a:spcAft>
                        <a:buFont typeface="+mj-lt"/>
                        <a:buAutoNum type="arabicPeriod" startAt="3"/>
                      </a:pPr>
                      <a:r>
                        <a:rPr lang="en-GB" sz="1600" b="1" i="0" u="none" strike="noStrike" dirty="0">
                          <a:solidFill>
                            <a:srgbClr val="000000"/>
                          </a:solidFill>
                          <a:effectLst/>
                          <a:latin typeface="Times New Roman" panose="02020603050405020304" pitchFamily="18" charset="0"/>
                        </a:rPr>
                        <a:t>Weakness of the general economic situation of the people</a:t>
                      </a:r>
                    </a:p>
                  </a:txBody>
                  <a:tcPr marL="63500" marR="63500" marT="63500" marB="63500">
                    <a:lnL w="12611" cap="flat" cmpd="sng" algn="ctr">
                      <a:solidFill>
                        <a:srgbClr val="000000"/>
                      </a:solidFill>
                      <a:prstDash val="solid"/>
                      <a:round/>
                      <a:headEnd type="none" w="med" len="med"/>
                      <a:tailEnd type="none" w="med" len="med"/>
                    </a:lnL>
                    <a:lnR w="12611" cap="flat" cmpd="sng" algn="ctr">
                      <a:solidFill>
                        <a:srgbClr val="000000"/>
                      </a:solidFill>
                      <a:prstDash val="solid"/>
                      <a:round/>
                      <a:headEnd type="none" w="med" len="med"/>
                      <a:tailEnd type="none" w="med" len="med"/>
                    </a:lnR>
                    <a:lnT w="12611" cap="flat" cmpd="sng" algn="ctr">
                      <a:solidFill>
                        <a:srgbClr val="000000"/>
                      </a:solidFill>
                      <a:prstDash val="solid"/>
                      <a:round/>
                      <a:headEnd type="none" w="med" len="med"/>
                      <a:tailEnd type="none" w="med" len="med"/>
                    </a:lnT>
                    <a:lnB w="1261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8024707"/>
                  </a:ext>
                </a:extLst>
              </a:tr>
            </a:tbl>
          </a:graphicData>
        </a:graphic>
      </p:graphicFrame>
      <p:sp>
        <p:nvSpPr>
          <p:cNvPr id="11" name="Rectangle 10">
            <a:extLst>
              <a:ext uri="{FF2B5EF4-FFF2-40B4-BE49-F238E27FC236}">
                <a16:creationId xmlns:a16="http://schemas.microsoft.com/office/drawing/2014/main" id="{DF2CE7A3-C963-45D0-BFFA-13FC0DAEC147}"/>
              </a:ext>
            </a:extLst>
          </p:cNvPr>
          <p:cNvSpPr/>
          <p:nvPr/>
        </p:nvSpPr>
        <p:spPr>
          <a:xfrm>
            <a:off x="10981678" y="275208"/>
            <a:ext cx="905520" cy="6747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09706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621C5F-134D-4438-AAFD-F177E62C3CE1}"/>
              </a:ext>
            </a:extLst>
          </p:cNvPr>
          <p:cNvSpPr>
            <a:spLocks noGrp="1"/>
          </p:cNvSpPr>
          <p:nvPr>
            <p:ph idx="1"/>
          </p:nvPr>
        </p:nvSpPr>
        <p:spPr>
          <a:xfrm>
            <a:off x="531378" y="3275860"/>
            <a:ext cx="4942829" cy="2811955"/>
          </a:xfrm>
        </p:spPr>
        <p:txBody>
          <a:bodyPr>
            <a:normAutofit fontScale="92500" lnSpcReduction="20000"/>
          </a:bodyPr>
          <a:lstStyle/>
          <a:p>
            <a:r>
              <a:rPr lang="en-GB" dirty="0"/>
              <a:t>Strong presence on social media and the use of funded ads, (Our potential customers come from advertisements and promotions in social media).</a:t>
            </a:r>
          </a:p>
          <a:p>
            <a:r>
              <a:rPr lang="en-GB" dirty="0"/>
              <a:t>Loyalty system, whereby after every purchase that the customer makes, he earns points that he can later exchange for discounts and other staff.</a:t>
            </a:r>
          </a:p>
          <a:p>
            <a:r>
              <a:rPr lang="en-GB" dirty="0"/>
              <a:t>Making contracts with local companies in the Palestinian market.</a:t>
            </a:r>
          </a:p>
        </p:txBody>
      </p:sp>
      <p:sp>
        <p:nvSpPr>
          <p:cNvPr id="4" name="Text Placeholder 3">
            <a:extLst>
              <a:ext uri="{FF2B5EF4-FFF2-40B4-BE49-F238E27FC236}">
                <a16:creationId xmlns:a16="http://schemas.microsoft.com/office/drawing/2014/main" id="{09851E21-AB7A-4074-A675-F493A1149972}"/>
              </a:ext>
            </a:extLst>
          </p:cNvPr>
          <p:cNvSpPr>
            <a:spLocks noGrp="1"/>
          </p:cNvSpPr>
          <p:nvPr>
            <p:ph type="body" sz="quarter" idx="13"/>
          </p:nvPr>
        </p:nvSpPr>
        <p:spPr>
          <a:xfrm>
            <a:off x="531380" y="2496102"/>
            <a:ext cx="6499736" cy="608895"/>
          </a:xfrm>
        </p:spPr>
        <p:txBody>
          <a:bodyPr/>
          <a:lstStyle/>
          <a:p>
            <a:r>
              <a:rPr lang="en-GB" dirty="0"/>
              <a:t>One Tap Trade will target the customer segments through the following means:</a:t>
            </a:r>
          </a:p>
        </p:txBody>
      </p:sp>
      <p:sp>
        <p:nvSpPr>
          <p:cNvPr id="5" name="Title 4">
            <a:extLst>
              <a:ext uri="{FF2B5EF4-FFF2-40B4-BE49-F238E27FC236}">
                <a16:creationId xmlns:a16="http://schemas.microsoft.com/office/drawing/2014/main" id="{166E1E01-729E-418E-BDE8-79593313F875}"/>
              </a:ext>
            </a:extLst>
          </p:cNvPr>
          <p:cNvSpPr>
            <a:spLocks noGrp="1"/>
          </p:cNvSpPr>
          <p:nvPr>
            <p:ph type="title"/>
          </p:nvPr>
        </p:nvSpPr>
        <p:spPr>
          <a:xfrm>
            <a:off x="531378" y="1241109"/>
            <a:ext cx="4333585" cy="1215566"/>
          </a:xfrm>
        </p:spPr>
        <p:txBody>
          <a:bodyPr>
            <a:normAutofit fontScale="90000"/>
          </a:bodyPr>
          <a:lstStyle/>
          <a:p>
            <a:r>
              <a:rPr lang="en-GB" dirty="0"/>
              <a:t>Marketing and Sales Plan</a:t>
            </a:r>
          </a:p>
        </p:txBody>
      </p:sp>
      <p:sp>
        <p:nvSpPr>
          <p:cNvPr id="6" name="Footer Placeholder 5">
            <a:extLst>
              <a:ext uri="{FF2B5EF4-FFF2-40B4-BE49-F238E27FC236}">
                <a16:creationId xmlns:a16="http://schemas.microsoft.com/office/drawing/2014/main" id="{6812C626-C3BE-4A33-964B-90D12D775103}"/>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1E05A019-1B3F-4DC0-9EF6-A2BB5B6CB043}"/>
              </a:ext>
            </a:extLst>
          </p:cNvPr>
          <p:cNvSpPr>
            <a:spLocks noGrp="1"/>
          </p:cNvSpPr>
          <p:nvPr>
            <p:ph type="sldNum" sz="quarter" idx="16"/>
          </p:nvPr>
        </p:nvSpPr>
        <p:spPr/>
        <p:txBody>
          <a:bodyPr/>
          <a:lstStyle/>
          <a:p>
            <a:fld id="{8699F50C-BE38-4BD0-BA84-9B090E1F2B9B}" type="slidenum">
              <a:rPr lang="en-US" noProof="0" smtClean="0"/>
              <a:t>21</a:t>
            </a:fld>
            <a:endParaRPr lang="en-US" noProof="0" dirty="0"/>
          </a:p>
        </p:txBody>
      </p:sp>
      <p:sp>
        <p:nvSpPr>
          <p:cNvPr id="8" name="Rectangle 7">
            <a:extLst>
              <a:ext uri="{FF2B5EF4-FFF2-40B4-BE49-F238E27FC236}">
                <a16:creationId xmlns:a16="http://schemas.microsoft.com/office/drawing/2014/main" id="{429E7102-397F-46A4-95A4-75CB90D97A20}"/>
              </a:ext>
            </a:extLst>
          </p:cNvPr>
          <p:cNvSpPr/>
          <p:nvPr/>
        </p:nvSpPr>
        <p:spPr>
          <a:xfrm>
            <a:off x="11061577" y="275208"/>
            <a:ext cx="740227" cy="6480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786445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3">
            <a:extLst>
              <a:ext uri="{FF2B5EF4-FFF2-40B4-BE49-F238E27FC236}">
                <a16:creationId xmlns:a16="http://schemas.microsoft.com/office/drawing/2014/main" id="{F64048FA-1C7E-4BEF-8273-A6490A2211F4}"/>
              </a:ext>
            </a:extLst>
          </p:cNvPr>
          <p:cNvSpPr>
            <a:spLocks noGrp="1"/>
          </p:cNvSpPr>
          <p:nvPr>
            <p:ph type="title"/>
          </p:nvPr>
        </p:nvSpPr>
        <p:spPr/>
        <p:txBody>
          <a:bodyPr/>
          <a:lstStyle/>
          <a:p>
            <a:r>
              <a:rPr lang="en-US" dirty="0"/>
              <a:t>Financial Plan</a:t>
            </a:r>
          </a:p>
        </p:txBody>
      </p:sp>
      <p:sp>
        <p:nvSpPr>
          <p:cNvPr id="3" name="Footer Placeholder 2">
            <a:extLst>
              <a:ext uri="{FF2B5EF4-FFF2-40B4-BE49-F238E27FC236}">
                <a16:creationId xmlns:a16="http://schemas.microsoft.com/office/drawing/2014/main" id="{16764F18-9B71-4D59-80A4-C9436CB2F479}"/>
              </a:ext>
            </a:extLst>
          </p:cNvPr>
          <p:cNvSpPr>
            <a:spLocks noGrp="1"/>
          </p:cNvSpPr>
          <p:nvPr>
            <p:ph type="ftr" sz="quarter" idx="17"/>
          </p:nvPr>
        </p:nvSpPr>
        <p:spPr/>
        <p:txBody>
          <a:bodyPr/>
          <a:lstStyle/>
          <a:p>
            <a:r>
              <a:rPr lang="en-US" dirty="0"/>
              <a:t>One Tap Trade all rights received©</a:t>
            </a:r>
          </a:p>
        </p:txBody>
      </p:sp>
      <p:sp>
        <p:nvSpPr>
          <p:cNvPr id="4" name="Slide Number Placeholder 3">
            <a:extLst>
              <a:ext uri="{FF2B5EF4-FFF2-40B4-BE49-F238E27FC236}">
                <a16:creationId xmlns:a16="http://schemas.microsoft.com/office/drawing/2014/main" id="{7553D90E-F2EA-4BA1-ACBD-9D3D0EB22C8A}"/>
              </a:ext>
            </a:extLst>
          </p:cNvPr>
          <p:cNvSpPr>
            <a:spLocks noGrp="1"/>
          </p:cNvSpPr>
          <p:nvPr>
            <p:ph type="sldNum" sz="quarter" idx="18"/>
          </p:nvPr>
        </p:nvSpPr>
        <p:spPr/>
        <p:txBody>
          <a:bodyPr/>
          <a:lstStyle/>
          <a:p>
            <a:fld id="{8699F50C-BE38-4BD0-BA84-9B090E1F2B9B}" type="slidenum">
              <a:rPr lang="en-US" smtClean="0"/>
              <a:pPr/>
              <a:t>22</a:t>
            </a:fld>
            <a:endParaRPr lang="en-US" dirty="0"/>
          </a:p>
        </p:txBody>
      </p:sp>
      <p:sp>
        <p:nvSpPr>
          <p:cNvPr id="12" name="Text Placeholder 18">
            <a:extLst>
              <a:ext uri="{FF2B5EF4-FFF2-40B4-BE49-F238E27FC236}">
                <a16:creationId xmlns:a16="http://schemas.microsoft.com/office/drawing/2014/main" id="{FAA9D8EA-A7CA-4ED0-94D3-29382CDEBB32}"/>
              </a:ext>
            </a:extLst>
          </p:cNvPr>
          <p:cNvSpPr>
            <a:spLocks noGrp="1"/>
          </p:cNvSpPr>
          <p:nvPr>
            <p:ph type="body" sz="quarter" idx="16"/>
          </p:nvPr>
        </p:nvSpPr>
        <p:spPr/>
        <p:txBody>
          <a:bodyPr/>
          <a:lstStyle/>
          <a:p>
            <a:r>
              <a:rPr lang="en-US" sz="2400" dirty="0"/>
              <a:t>Start-Up Costs</a:t>
            </a:r>
          </a:p>
        </p:txBody>
      </p:sp>
      <p:sp>
        <p:nvSpPr>
          <p:cNvPr id="2" name="Rectangle 1">
            <a:extLst>
              <a:ext uri="{FF2B5EF4-FFF2-40B4-BE49-F238E27FC236}">
                <a16:creationId xmlns:a16="http://schemas.microsoft.com/office/drawing/2014/main" id="{BA0E21E6-394E-4781-BE12-2A9CE48A2FF7}"/>
              </a:ext>
            </a:extLst>
          </p:cNvPr>
          <p:cNvSpPr/>
          <p:nvPr/>
        </p:nvSpPr>
        <p:spPr>
          <a:xfrm>
            <a:off x="11146971" y="301841"/>
            <a:ext cx="740227" cy="4438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5" name="Table 14">
            <a:extLst>
              <a:ext uri="{FF2B5EF4-FFF2-40B4-BE49-F238E27FC236}">
                <a16:creationId xmlns:a16="http://schemas.microsoft.com/office/drawing/2014/main" id="{5562CAB4-1632-4DF0-8F60-EAE66C4E6FC8}"/>
              </a:ext>
            </a:extLst>
          </p:cNvPr>
          <p:cNvGraphicFramePr>
            <a:graphicFrameLocks noGrp="1"/>
          </p:cNvGraphicFramePr>
          <p:nvPr>
            <p:extLst>
              <p:ext uri="{D42A27DB-BD31-4B8C-83A1-F6EECF244321}">
                <p14:modId xmlns:p14="http://schemas.microsoft.com/office/powerpoint/2010/main" val="1070814005"/>
              </p:ext>
            </p:extLst>
          </p:nvPr>
        </p:nvGraphicFramePr>
        <p:xfrm>
          <a:off x="632404" y="2005762"/>
          <a:ext cx="9169965" cy="3707336"/>
        </p:xfrm>
        <a:graphic>
          <a:graphicData uri="http://schemas.openxmlformats.org/drawingml/2006/table">
            <a:tbl>
              <a:tblPr/>
              <a:tblGrid>
                <a:gridCol w="2824350">
                  <a:extLst>
                    <a:ext uri="{9D8B030D-6E8A-4147-A177-3AD203B41FA5}">
                      <a16:colId xmlns:a16="http://schemas.microsoft.com/office/drawing/2014/main" val="3380979330"/>
                    </a:ext>
                  </a:extLst>
                </a:gridCol>
                <a:gridCol w="1430514">
                  <a:extLst>
                    <a:ext uri="{9D8B030D-6E8A-4147-A177-3AD203B41FA5}">
                      <a16:colId xmlns:a16="http://schemas.microsoft.com/office/drawing/2014/main" val="4023011339"/>
                    </a:ext>
                  </a:extLst>
                </a:gridCol>
                <a:gridCol w="1247115">
                  <a:extLst>
                    <a:ext uri="{9D8B030D-6E8A-4147-A177-3AD203B41FA5}">
                      <a16:colId xmlns:a16="http://schemas.microsoft.com/office/drawing/2014/main" val="1761456242"/>
                    </a:ext>
                  </a:extLst>
                </a:gridCol>
                <a:gridCol w="3667986">
                  <a:extLst>
                    <a:ext uri="{9D8B030D-6E8A-4147-A177-3AD203B41FA5}">
                      <a16:colId xmlns:a16="http://schemas.microsoft.com/office/drawing/2014/main" val="2503648527"/>
                    </a:ext>
                  </a:extLst>
                </a:gridCol>
              </a:tblGrid>
              <a:tr h="557161">
                <a:tc gridSpan="4">
                  <a:txBody>
                    <a:bodyPr/>
                    <a:lstStyle/>
                    <a:p>
                      <a:pPr rtl="0" fontAlgn="b">
                        <a:spcBef>
                          <a:spcPts val="0"/>
                        </a:spcBef>
                        <a:spcAft>
                          <a:spcPts val="0"/>
                        </a:spcAft>
                      </a:pPr>
                      <a:r>
                        <a:rPr lang="en-GB" sz="2000" b="1" i="0" u="none" strike="noStrike" dirty="0">
                          <a:solidFill>
                            <a:srgbClr val="FFFFFF"/>
                          </a:solidFill>
                          <a:effectLst/>
                          <a:latin typeface="+mn-lt"/>
                        </a:rPr>
                        <a:t>One Tap Trade Start-Up Costs                                                                                                                                  Jan 1,2021</a:t>
                      </a:r>
                      <a:endParaRPr lang="en-GB" sz="2800"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264D2B"/>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24523125"/>
                  </a:ext>
                </a:extLst>
              </a:tr>
              <a:tr h="232143">
                <a:tc>
                  <a:txBody>
                    <a:bodyPr/>
                    <a:lstStyle/>
                    <a:p>
                      <a:pPr rtl="0" fontAlgn="b">
                        <a:spcBef>
                          <a:spcPts val="0"/>
                        </a:spcBef>
                        <a:spcAft>
                          <a:spcPts val="0"/>
                        </a:spcAft>
                      </a:pPr>
                      <a:r>
                        <a:rPr lang="en-GB" sz="1400" b="1" i="0" u="none" strike="noStrike" dirty="0">
                          <a:solidFill>
                            <a:srgbClr val="132615"/>
                          </a:solidFill>
                          <a:effectLst/>
                          <a:latin typeface="+mn-lt"/>
                        </a:rPr>
                        <a:t>COST ITEMS</a:t>
                      </a:r>
                      <a:endParaRPr lang="en-GB" sz="4000"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1400" b="1" i="0" u="none" strike="noStrike" dirty="0">
                          <a:solidFill>
                            <a:srgbClr val="132615"/>
                          </a:solidFill>
                          <a:effectLst/>
                          <a:latin typeface="+mn-lt"/>
                        </a:rPr>
                        <a:t>DATE DUE</a:t>
                      </a:r>
                      <a:endParaRPr lang="en-GB" sz="4000"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1400" b="1" i="0" u="none" strike="noStrike" dirty="0">
                          <a:solidFill>
                            <a:srgbClr val="132615"/>
                          </a:solidFill>
                          <a:effectLst/>
                          <a:latin typeface="+mn-lt"/>
                        </a:rPr>
                        <a:t>BUDGET</a:t>
                      </a:r>
                      <a:endParaRPr lang="en-GB" sz="4000"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1400" b="1" i="0" u="none" strike="noStrike" dirty="0">
                          <a:solidFill>
                            <a:srgbClr val="132615"/>
                          </a:solidFill>
                          <a:effectLst/>
                          <a:latin typeface="+mn-lt"/>
                        </a:rPr>
                        <a:t>Note</a:t>
                      </a:r>
                      <a:endParaRPr lang="en-GB" sz="4000"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extLst>
                  <a:ext uri="{0D108BD9-81ED-4DB2-BD59-A6C34878D82A}">
                    <a16:rowId xmlns:a16="http://schemas.microsoft.com/office/drawing/2014/main" val="2308106337"/>
                  </a:ext>
                </a:extLst>
              </a:tr>
              <a:tr h="695694">
                <a:tc>
                  <a:txBody>
                    <a:bodyPr/>
                    <a:lstStyle/>
                    <a:p>
                      <a:pPr rtl="0" fontAlgn="b">
                        <a:spcBef>
                          <a:spcPts val="0"/>
                        </a:spcBef>
                        <a:spcAft>
                          <a:spcPts val="0"/>
                        </a:spcAft>
                      </a:pPr>
                      <a:r>
                        <a:rPr lang="en-GB" sz="1800" b="0" i="0" u="none" strike="noStrike" dirty="0">
                          <a:solidFill>
                            <a:schemeClr val="tx1">
                              <a:lumMod val="50000"/>
                            </a:schemeClr>
                          </a:solidFill>
                          <a:effectLst/>
                          <a:latin typeface="+mn-lt"/>
                        </a:rPr>
                        <a:t>ADMINISTRATIVE/GENERAL</a:t>
                      </a:r>
                      <a:endParaRPr lang="en-GB" sz="4800" b="0" dirty="0">
                        <a:solidFill>
                          <a:schemeClr val="tx1">
                            <a:lumMod val="50000"/>
                          </a:schemeClr>
                        </a:solidFill>
                        <a:effectLst/>
                        <a:latin typeface="+mn-lt"/>
                      </a:endParaRPr>
                    </a:p>
                  </a:txBody>
                  <a:tcPr marT="25400" marB="25400"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fontAlgn="b"/>
                      <a:br>
                        <a:rPr lang="en-GB" dirty="0">
                          <a:effectLst/>
                          <a:latin typeface="+mn-lt"/>
                        </a:rPr>
                      </a:br>
                      <a:endParaRPr lang="en-GB" dirty="0">
                        <a:effectLst/>
                        <a:latin typeface="+mn-l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fontAlgn="b"/>
                      <a:r>
                        <a:rPr lang="en-US" sz="1600" dirty="0">
                          <a:solidFill>
                            <a:schemeClr val="tx1">
                              <a:lumMod val="50000"/>
                            </a:schemeClr>
                          </a:solidFill>
                          <a:effectLst/>
                          <a:latin typeface="+mn-lt"/>
                        </a:rPr>
                        <a:t>$3400</a:t>
                      </a:r>
                      <a:endParaRPr lang="en-GB" sz="1600" dirty="0">
                        <a:solidFill>
                          <a:schemeClr val="tx1">
                            <a:lumMod val="50000"/>
                          </a:schemeClr>
                        </a:solidFill>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fontAlgn="b"/>
                      <a:br>
                        <a:rPr lang="en-GB" dirty="0">
                          <a:effectLst/>
                          <a:latin typeface="+mn-lt"/>
                        </a:rPr>
                      </a:br>
                      <a:endParaRPr lang="en-GB"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00702048"/>
                  </a:ext>
                </a:extLst>
              </a:tr>
              <a:tr h="695694">
                <a:tc>
                  <a:txBody>
                    <a:bodyPr/>
                    <a:lstStyle/>
                    <a:p>
                      <a:pPr rtl="0" fontAlgn="b">
                        <a:spcBef>
                          <a:spcPts val="0"/>
                        </a:spcBef>
                        <a:spcAft>
                          <a:spcPts val="0"/>
                        </a:spcAft>
                      </a:pPr>
                      <a:r>
                        <a:rPr lang="en-GB" sz="1800" b="0" i="0" u="none" strike="noStrike" dirty="0">
                          <a:solidFill>
                            <a:schemeClr val="tx1">
                              <a:lumMod val="50000"/>
                            </a:schemeClr>
                          </a:solidFill>
                          <a:effectLst/>
                          <a:latin typeface="+mn-lt"/>
                        </a:rPr>
                        <a:t>LOCATION/OFFICE</a:t>
                      </a:r>
                      <a:endParaRPr lang="en-GB" sz="4800" b="0" dirty="0">
                        <a:solidFill>
                          <a:schemeClr val="tx1">
                            <a:lumMod val="50000"/>
                          </a:schemeClr>
                        </a:solidFill>
                        <a:effectLst/>
                        <a:latin typeface="+mn-lt"/>
                      </a:endParaRPr>
                    </a:p>
                  </a:txBody>
                  <a:tcPr marT="25400" marB="25400"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fontAlgn="b"/>
                      <a:br>
                        <a:rPr lang="en-GB" dirty="0">
                          <a:effectLst/>
                          <a:latin typeface="+mn-lt"/>
                        </a:rPr>
                      </a:br>
                      <a:endParaRPr lang="en-GB" dirty="0">
                        <a:effectLst/>
                        <a:latin typeface="+mn-l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rtl="0" fontAlgn="b">
                        <a:spcBef>
                          <a:spcPts val="0"/>
                        </a:spcBef>
                        <a:spcAft>
                          <a:spcPts val="0"/>
                        </a:spcAft>
                      </a:pPr>
                      <a:r>
                        <a:rPr lang="en-GB" sz="1600" b="0" i="0" u="none" strike="noStrike" dirty="0">
                          <a:solidFill>
                            <a:srgbClr val="000000"/>
                          </a:solidFill>
                          <a:effectLst/>
                          <a:latin typeface="+mn-lt"/>
                        </a:rPr>
                        <a:t>$8000</a:t>
                      </a:r>
                      <a:endParaRPr lang="en-GB" sz="4400"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fontAlgn="b"/>
                      <a:br>
                        <a:rPr lang="en-GB" dirty="0">
                          <a:effectLst/>
                          <a:latin typeface="+mn-lt"/>
                        </a:rPr>
                      </a:br>
                      <a:endParaRPr lang="en-GB"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63774743"/>
                  </a:ext>
                </a:extLst>
              </a:tr>
              <a:tr h="695694">
                <a:tc>
                  <a:txBody>
                    <a:bodyPr/>
                    <a:lstStyle/>
                    <a:p>
                      <a:pPr rtl="0" fontAlgn="b">
                        <a:spcBef>
                          <a:spcPts val="0"/>
                        </a:spcBef>
                        <a:spcAft>
                          <a:spcPts val="0"/>
                        </a:spcAft>
                      </a:pPr>
                      <a:r>
                        <a:rPr lang="en-GB" dirty="0">
                          <a:solidFill>
                            <a:schemeClr val="tx1">
                              <a:lumMod val="50000"/>
                            </a:schemeClr>
                          </a:solidFill>
                          <a:effectLst/>
                        </a:rPr>
                        <a:t>MARKETING</a:t>
                      </a:r>
                    </a:p>
                  </a:txBody>
                  <a:tcPr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fontAlgn="b"/>
                      <a:br>
                        <a:rPr lang="en-GB" dirty="0">
                          <a:effectLst/>
                          <a:latin typeface="+mn-lt"/>
                        </a:rPr>
                      </a:br>
                      <a:endParaRPr lang="en-GB"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rtl="0" fontAlgn="b">
                        <a:spcBef>
                          <a:spcPts val="0"/>
                        </a:spcBef>
                        <a:spcAft>
                          <a:spcPts val="0"/>
                        </a:spcAft>
                      </a:pPr>
                      <a:r>
                        <a:rPr lang="en-GB" sz="1600" b="0" i="0" u="none" strike="noStrike" dirty="0">
                          <a:solidFill>
                            <a:srgbClr val="000000"/>
                          </a:solidFill>
                          <a:effectLst/>
                          <a:latin typeface="+mn-lt"/>
                        </a:rPr>
                        <a:t>$2600</a:t>
                      </a:r>
                      <a:endParaRPr lang="en-GB" sz="4400"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fontAlgn="b"/>
                      <a:br>
                        <a:rPr lang="en-GB" dirty="0">
                          <a:effectLst/>
                          <a:latin typeface="+mn-lt"/>
                        </a:rPr>
                      </a:br>
                      <a:endParaRPr lang="en-GB"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56050624"/>
                  </a:ext>
                </a:extLst>
              </a:tr>
              <a:tr h="695694">
                <a:tc>
                  <a:txBody>
                    <a:bodyPr/>
                    <a:lstStyle/>
                    <a:p>
                      <a:pPr rtl="0" fontAlgn="b">
                        <a:spcBef>
                          <a:spcPts val="0"/>
                        </a:spcBef>
                        <a:spcAft>
                          <a:spcPts val="0"/>
                        </a:spcAft>
                      </a:pPr>
                      <a:r>
                        <a:rPr lang="en-GB" sz="1600" b="0" i="0" u="none" strike="noStrike" dirty="0">
                          <a:solidFill>
                            <a:srgbClr val="000000"/>
                          </a:solidFill>
                          <a:effectLst/>
                          <a:latin typeface="+mn-lt"/>
                        </a:rPr>
                        <a:t>LABOR EXPENSES</a:t>
                      </a:r>
                    </a:p>
                    <a:p>
                      <a:pPr rtl="0" fontAlgn="b">
                        <a:spcBef>
                          <a:spcPts val="0"/>
                        </a:spcBef>
                        <a:spcAft>
                          <a:spcPts val="0"/>
                        </a:spcAft>
                      </a:pPr>
                      <a:endParaRPr lang="en-GB" sz="800" b="0" i="0" u="none" strike="noStrike" dirty="0">
                        <a:solidFill>
                          <a:srgbClr val="000000"/>
                        </a:solidFill>
                        <a:effectLst/>
                        <a:latin typeface="Arial" panose="020B0604020202020204" pitchFamily="34" charset="0"/>
                      </a:endParaRPr>
                    </a:p>
                  </a:txBody>
                  <a:tcPr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fontAlgn="b"/>
                      <a:br>
                        <a:rPr lang="en-GB">
                          <a:effectLst/>
                          <a:latin typeface="+mn-lt"/>
                        </a:rPr>
                      </a:br>
                      <a:endParaRPr lang="en-GB">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rtl="0" fontAlgn="b">
                        <a:spcBef>
                          <a:spcPts val="0"/>
                        </a:spcBef>
                        <a:spcAft>
                          <a:spcPts val="0"/>
                        </a:spcAft>
                      </a:pPr>
                      <a:r>
                        <a:rPr lang="en-GB" sz="1600" b="0" i="0" u="none" strike="noStrike" dirty="0">
                          <a:solidFill>
                            <a:srgbClr val="000000"/>
                          </a:solidFill>
                          <a:effectLst/>
                          <a:latin typeface="+mn-lt"/>
                        </a:rPr>
                        <a:t>$700</a:t>
                      </a:r>
                      <a:endParaRPr lang="en-GB" sz="4400"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fontAlgn="b"/>
                      <a:br>
                        <a:rPr lang="en-GB" dirty="0">
                          <a:effectLst/>
                          <a:latin typeface="+mn-lt"/>
                        </a:rPr>
                      </a:br>
                      <a:endParaRPr lang="en-GB" dirty="0">
                        <a:effectLst/>
                        <a:latin typeface="+mn-l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57124652"/>
                  </a:ext>
                </a:extLst>
              </a:tr>
            </a:tbl>
          </a:graphicData>
        </a:graphic>
      </p:graphicFrame>
      <p:sp>
        <p:nvSpPr>
          <p:cNvPr id="16" name="Rectangle 3">
            <a:extLst>
              <a:ext uri="{FF2B5EF4-FFF2-40B4-BE49-F238E27FC236}">
                <a16:creationId xmlns:a16="http://schemas.microsoft.com/office/drawing/2014/main" id="{49594F80-67FB-449D-94CF-C40B67790C0F}"/>
              </a:ext>
            </a:extLst>
          </p:cNvPr>
          <p:cNvSpPr>
            <a:spLocks noChangeArrowheads="1"/>
          </p:cNvSpPr>
          <p:nvPr/>
        </p:nvSpPr>
        <p:spPr bwMode="auto">
          <a:xfrm>
            <a:off x="4191000" y="2463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7" name="Table 16">
            <a:extLst>
              <a:ext uri="{FF2B5EF4-FFF2-40B4-BE49-F238E27FC236}">
                <a16:creationId xmlns:a16="http://schemas.microsoft.com/office/drawing/2014/main" id="{3E7B0466-1A40-4992-9303-CB5E73558925}"/>
              </a:ext>
            </a:extLst>
          </p:cNvPr>
          <p:cNvGraphicFramePr>
            <a:graphicFrameLocks noGrp="1"/>
          </p:cNvGraphicFramePr>
          <p:nvPr>
            <p:extLst>
              <p:ext uri="{D42A27DB-BD31-4B8C-83A1-F6EECF244321}">
                <p14:modId xmlns:p14="http://schemas.microsoft.com/office/powerpoint/2010/main" val="2597601872"/>
              </p:ext>
            </p:extLst>
          </p:nvPr>
        </p:nvGraphicFramePr>
        <p:xfrm>
          <a:off x="632404" y="5713098"/>
          <a:ext cx="9169964" cy="599440"/>
        </p:xfrm>
        <a:graphic>
          <a:graphicData uri="http://schemas.openxmlformats.org/drawingml/2006/table">
            <a:tbl>
              <a:tblPr/>
              <a:tblGrid>
                <a:gridCol w="2824349">
                  <a:extLst>
                    <a:ext uri="{9D8B030D-6E8A-4147-A177-3AD203B41FA5}">
                      <a16:colId xmlns:a16="http://schemas.microsoft.com/office/drawing/2014/main" val="543508586"/>
                    </a:ext>
                  </a:extLst>
                </a:gridCol>
                <a:gridCol w="1430514">
                  <a:extLst>
                    <a:ext uri="{9D8B030D-6E8A-4147-A177-3AD203B41FA5}">
                      <a16:colId xmlns:a16="http://schemas.microsoft.com/office/drawing/2014/main" val="1027167458"/>
                    </a:ext>
                  </a:extLst>
                </a:gridCol>
                <a:gridCol w="1247115">
                  <a:extLst>
                    <a:ext uri="{9D8B030D-6E8A-4147-A177-3AD203B41FA5}">
                      <a16:colId xmlns:a16="http://schemas.microsoft.com/office/drawing/2014/main" val="2174978463"/>
                    </a:ext>
                  </a:extLst>
                </a:gridCol>
                <a:gridCol w="1833993">
                  <a:extLst>
                    <a:ext uri="{9D8B030D-6E8A-4147-A177-3AD203B41FA5}">
                      <a16:colId xmlns:a16="http://schemas.microsoft.com/office/drawing/2014/main" val="2176962485"/>
                    </a:ext>
                  </a:extLst>
                </a:gridCol>
                <a:gridCol w="1833993">
                  <a:extLst>
                    <a:ext uri="{9D8B030D-6E8A-4147-A177-3AD203B41FA5}">
                      <a16:colId xmlns:a16="http://schemas.microsoft.com/office/drawing/2014/main" val="1866311634"/>
                    </a:ext>
                  </a:extLst>
                </a:gridCol>
              </a:tblGrid>
              <a:tr h="200025">
                <a:tc>
                  <a:txBody>
                    <a:bodyPr/>
                    <a:lstStyle/>
                    <a:p>
                      <a:pPr rtl="0" fontAlgn="b">
                        <a:spcBef>
                          <a:spcPts val="0"/>
                        </a:spcBef>
                        <a:spcAft>
                          <a:spcPts val="0"/>
                        </a:spcAft>
                      </a:pPr>
                      <a:r>
                        <a:rPr lang="en-GB" sz="1600" b="1" i="0" u="none" strike="noStrike" dirty="0">
                          <a:solidFill>
                            <a:srgbClr val="FFFFFF"/>
                          </a:solidFill>
                          <a:effectLst/>
                          <a:latin typeface="Arial" panose="020B0604020202020204" pitchFamily="34" charset="0"/>
                        </a:rPr>
                        <a:t>ESTIMATED START-UP BUDGET</a:t>
                      </a:r>
                      <a:endParaRPr lang="en-GB" sz="4400" dirty="0">
                        <a:effectLst/>
                      </a:endParaRPr>
                    </a:p>
                  </a:txBody>
                  <a:tcPr marT="25400" marB="25400"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264D2B"/>
                    </a:solidFill>
                  </a:tcPr>
                </a:tc>
                <a:tc>
                  <a:txBody>
                    <a:bodyPr/>
                    <a:lstStyle/>
                    <a:p>
                      <a:pPr fontAlgn="b"/>
                      <a:br>
                        <a:rPr lang="en-GB" dirty="0">
                          <a:effectLst/>
                        </a:rPr>
                      </a:br>
                      <a:endParaRPr lang="en-GB" dirty="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264D2B"/>
                    </a:solidFill>
                  </a:tcPr>
                </a:tc>
                <a:tc>
                  <a:txBody>
                    <a:bodyPr/>
                    <a:lstStyle/>
                    <a:p>
                      <a:pPr rtl="0" fontAlgn="b">
                        <a:spcBef>
                          <a:spcPts val="0"/>
                        </a:spcBef>
                        <a:spcAft>
                          <a:spcPts val="0"/>
                        </a:spcAft>
                      </a:pPr>
                      <a:r>
                        <a:rPr lang="en-GB" sz="1800" b="1" i="0" u="none" strike="noStrike" dirty="0">
                          <a:solidFill>
                            <a:srgbClr val="FFFFFF"/>
                          </a:solidFill>
                          <a:effectLst/>
                          <a:latin typeface="Arial" panose="020B0604020202020204" pitchFamily="34" charset="0"/>
                        </a:rPr>
                        <a:t>$14,700</a:t>
                      </a:r>
                      <a:endParaRPr lang="en-GB" sz="4800" dirty="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264D2B"/>
                    </a:solidFill>
                  </a:tcPr>
                </a:tc>
                <a:tc>
                  <a:txBody>
                    <a:bodyPr/>
                    <a:lstStyle/>
                    <a:p>
                      <a:pPr fontAlgn="b"/>
                      <a:br>
                        <a:rPr lang="en-GB">
                          <a:effectLst/>
                        </a:rPr>
                      </a:br>
                      <a:endParaRPr lang="en-GB">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264D2B"/>
                    </a:solidFill>
                  </a:tcPr>
                </a:tc>
                <a:tc>
                  <a:txBody>
                    <a:bodyPr/>
                    <a:lstStyle/>
                    <a:p>
                      <a:pPr fontAlgn="b"/>
                      <a:br>
                        <a:rPr lang="en-GB" dirty="0">
                          <a:effectLst/>
                        </a:rPr>
                      </a:br>
                      <a:endParaRPr lang="en-GB" dirty="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264D2B"/>
                    </a:solidFill>
                  </a:tcPr>
                </a:tc>
                <a:extLst>
                  <a:ext uri="{0D108BD9-81ED-4DB2-BD59-A6C34878D82A}">
                    <a16:rowId xmlns:a16="http://schemas.microsoft.com/office/drawing/2014/main" val="336466875"/>
                  </a:ext>
                </a:extLst>
              </a:tr>
            </a:tbl>
          </a:graphicData>
        </a:graphic>
      </p:graphicFrame>
      <p:sp>
        <p:nvSpPr>
          <p:cNvPr id="18" name="Rectangle 4">
            <a:extLst>
              <a:ext uri="{FF2B5EF4-FFF2-40B4-BE49-F238E27FC236}">
                <a16:creationId xmlns:a16="http://schemas.microsoft.com/office/drawing/2014/main" id="{29EF7E2D-8E1D-42F8-9887-586E4EC6328F}"/>
              </a:ext>
            </a:extLst>
          </p:cNvPr>
          <p:cNvSpPr>
            <a:spLocks noChangeArrowheads="1"/>
          </p:cNvSpPr>
          <p:nvPr/>
        </p:nvSpPr>
        <p:spPr bwMode="auto">
          <a:xfrm>
            <a:off x="4191000" y="37020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29737076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904162F-F365-4CDA-A41F-3EFDCFB58701}"/>
              </a:ext>
            </a:extLst>
          </p:cNvPr>
          <p:cNvSpPr>
            <a:spLocks noGrp="1"/>
          </p:cNvSpPr>
          <p:nvPr>
            <p:ph type="sldNum" sz="quarter" idx="18"/>
          </p:nvPr>
        </p:nvSpPr>
        <p:spPr/>
        <p:txBody>
          <a:bodyPr/>
          <a:lstStyle/>
          <a:p>
            <a:fld id="{8699F50C-BE38-4BD0-BA84-9B090E1F2B9B}" type="slidenum">
              <a:rPr lang="en-US" noProof="0" smtClean="0"/>
              <a:t>23</a:t>
            </a:fld>
            <a:endParaRPr lang="en-US" noProof="0" dirty="0"/>
          </a:p>
        </p:txBody>
      </p:sp>
      <p:sp>
        <p:nvSpPr>
          <p:cNvPr id="5" name="Title 4">
            <a:extLst>
              <a:ext uri="{FF2B5EF4-FFF2-40B4-BE49-F238E27FC236}">
                <a16:creationId xmlns:a16="http://schemas.microsoft.com/office/drawing/2014/main" id="{9D1E266A-348C-4EFF-8580-8C4D5972D2E0}"/>
              </a:ext>
            </a:extLst>
          </p:cNvPr>
          <p:cNvSpPr>
            <a:spLocks noGrp="1"/>
          </p:cNvSpPr>
          <p:nvPr>
            <p:ph type="title"/>
          </p:nvPr>
        </p:nvSpPr>
        <p:spPr>
          <a:xfrm>
            <a:off x="518678" y="209029"/>
            <a:ext cx="8333222" cy="897396"/>
          </a:xfrm>
        </p:spPr>
        <p:txBody>
          <a:bodyPr/>
          <a:lstStyle/>
          <a:p>
            <a:r>
              <a:rPr lang="en-GB" dirty="0"/>
              <a:t>Pro-Forma Income Statement</a:t>
            </a:r>
          </a:p>
        </p:txBody>
      </p:sp>
      <p:graphicFrame>
        <p:nvGraphicFramePr>
          <p:cNvPr id="7" name="Table 6">
            <a:extLst>
              <a:ext uri="{FF2B5EF4-FFF2-40B4-BE49-F238E27FC236}">
                <a16:creationId xmlns:a16="http://schemas.microsoft.com/office/drawing/2014/main" id="{4318A142-FEE7-4A7C-A4F5-4B63DB634BDD}"/>
              </a:ext>
            </a:extLst>
          </p:cNvPr>
          <p:cNvGraphicFramePr>
            <a:graphicFrameLocks noGrp="1"/>
          </p:cNvGraphicFramePr>
          <p:nvPr>
            <p:extLst>
              <p:ext uri="{D42A27DB-BD31-4B8C-83A1-F6EECF244321}">
                <p14:modId xmlns:p14="http://schemas.microsoft.com/office/powerpoint/2010/main" val="2730731666"/>
              </p:ext>
            </p:extLst>
          </p:nvPr>
        </p:nvGraphicFramePr>
        <p:xfrm>
          <a:off x="640080" y="1106426"/>
          <a:ext cx="10954514" cy="5449817"/>
        </p:xfrm>
        <a:graphic>
          <a:graphicData uri="http://schemas.openxmlformats.org/drawingml/2006/table">
            <a:tbl>
              <a:tblPr/>
              <a:tblGrid>
                <a:gridCol w="1217168">
                  <a:extLst>
                    <a:ext uri="{9D8B030D-6E8A-4147-A177-3AD203B41FA5}">
                      <a16:colId xmlns:a16="http://schemas.microsoft.com/office/drawing/2014/main" val="3615308917"/>
                    </a:ext>
                  </a:extLst>
                </a:gridCol>
                <a:gridCol w="992460">
                  <a:extLst>
                    <a:ext uri="{9D8B030D-6E8A-4147-A177-3AD203B41FA5}">
                      <a16:colId xmlns:a16="http://schemas.microsoft.com/office/drawing/2014/main" val="763447248"/>
                    </a:ext>
                  </a:extLst>
                </a:gridCol>
                <a:gridCol w="861380">
                  <a:extLst>
                    <a:ext uri="{9D8B030D-6E8A-4147-A177-3AD203B41FA5}">
                      <a16:colId xmlns:a16="http://schemas.microsoft.com/office/drawing/2014/main" val="1779144281"/>
                    </a:ext>
                  </a:extLst>
                </a:gridCol>
                <a:gridCol w="767752">
                  <a:extLst>
                    <a:ext uri="{9D8B030D-6E8A-4147-A177-3AD203B41FA5}">
                      <a16:colId xmlns:a16="http://schemas.microsoft.com/office/drawing/2014/main" val="278185698"/>
                    </a:ext>
                  </a:extLst>
                </a:gridCol>
                <a:gridCol w="749028">
                  <a:extLst>
                    <a:ext uri="{9D8B030D-6E8A-4147-A177-3AD203B41FA5}">
                      <a16:colId xmlns:a16="http://schemas.microsoft.com/office/drawing/2014/main" val="1034360104"/>
                    </a:ext>
                  </a:extLst>
                </a:gridCol>
                <a:gridCol w="749028">
                  <a:extLst>
                    <a:ext uri="{9D8B030D-6E8A-4147-A177-3AD203B41FA5}">
                      <a16:colId xmlns:a16="http://schemas.microsoft.com/office/drawing/2014/main" val="2186103263"/>
                    </a:ext>
                  </a:extLst>
                </a:gridCol>
                <a:gridCol w="749028">
                  <a:extLst>
                    <a:ext uri="{9D8B030D-6E8A-4147-A177-3AD203B41FA5}">
                      <a16:colId xmlns:a16="http://schemas.microsoft.com/office/drawing/2014/main" val="2944920303"/>
                    </a:ext>
                  </a:extLst>
                </a:gridCol>
                <a:gridCol w="786477">
                  <a:extLst>
                    <a:ext uri="{9D8B030D-6E8A-4147-A177-3AD203B41FA5}">
                      <a16:colId xmlns:a16="http://schemas.microsoft.com/office/drawing/2014/main" val="3691609641"/>
                    </a:ext>
                  </a:extLst>
                </a:gridCol>
                <a:gridCol w="786477">
                  <a:extLst>
                    <a:ext uri="{9D8B030D-6E8A-4147-A177-3AD203B41FA5}">
                      <a16:colId xmlns:a16="http://schemas.microsoft.com/office/drawing/2014/main" val="96386384"/>
                    </a:ext>
                  </a:extLst>
                </a:gridCol>
                <a:gridCol w="786477">
                  <a:extLst>
                    <a:ext uri="{9D8B030D-6E8A-4147-A177-3AD203B41FA5}">
                      <a16:colId xmlns:a16="http://schemas.microsoft.com/office/drawing/2014/main" val="3995145621"/>
                    </a:ext>
                  </a:extLst>
                </a:gridCol>
                <a:gridCol w="805204">
                  <a:extLst>
                    <a:ext uri="{9D8B030D-6E8A-4147-A177-3AD203B41FA5}">
                      <a16:colId xmlns:a16="http://schemas.microsoft.com/office/drawing/2014/main" val="3666676207"/>
                    </a:ext>
                  </a:extLst>
                </a:gridCol>
                <a:gridCol w="767752">
                  <a:extLst>
                    <a:ext uri="{9D8B030D-6E8A-4147-A177-3AD203B41FA5}">
                      <a16:colId xmlns:a16="http://schemas.microsoft.com/office/drawing/2014/main" val="1429753679"/>
                    </a:ext>
                  </a:extLst>
                </a:gridCol>
                <a:gridCol w="936283">
                  <a:extLst>
                    <a:ext uri="{9D8B030D-6E8A-4147-A177-3AD203B41FA5}">
                      <a16:colId xmlns:a16="http://schemas.microsoft.com/office/drawing/2014/main" val="218955459"/>
                    </a:ext>
                  </a:extLst>
                </a:gridCol>
              </a:tblGrid>
              <a:tr h="741491">
                <a:tc gridSpan="13">
                  <a:txBody>
                    <a:bodyPr/>
                    <a:lstStyle/>
                    <a:p>
                      <a:pPr rtl="0" fontAlgn="b">
                        <a:spcBef>
                          <a:spcPts val="0"/>
                        </a:spcBef>
                        <a:spcAft>
                          <a:spcPts val="0"/>
                        </a:spcAft>
                      </a:pPr>
                      <a:r>
                        <a:rPr lang="en-GB" sz="900" b="1" i="0" u="none" strike="noStrike" dirty="0">
                          <a:solidFill>
                            <a:srgbClr val="FFFFFF"/>
                          </a:solidFill>
                          <a:effectLst/>
                          <a:latin typeface="Arial" panose="020B0604020202020204" pitchFamily="34" charset="0"/>
                        </a:rPr>
                        <a:t>One Tap Trade Company</a:t>
                      </a:r>
                      <a:endParaRPr lang="en-GB" sz="2000" dirty="0">
                        <a:effectLst/>
                      </a:endParaRPr>
                    </a:p>
                    <a:p>
                      <a:pPr rtl="0" fontAlgn="b">
                        <a:spcBef>
                          <a:spcPts val="0"/>
                        </a:spcBef>
                        <a:spcAft>
                          <a:spcPts val="0"/>
                        </a:spcAft>
                      </a:pPr>
                      <a:r>
                        <a:rPr lang="en-GB" sz="900" b="1" i="0" u="none" strike="noStrike" dirty="0">
                          <a:solidFill>
                            <a:srgbClr val="FFFFFF"/>
                          </a:solidFill>
                          <a:effectLst/>
                          <a:latin typeface="Arial" panose="020B0604020202020204" pitchFamily="34" charset="0"/>
                        </a:rPr>
                        <a:t>First Year</a:t>
                      </a:r>
                      <a:endParaRPr lang="en-GB" sz="2000" dirty="0">
                        <a:effectLst/>
                      </a:endParaRPr>
                    </a:p>
                    <a:p>
                      <a:pPr rtl="0" fontAlgn="b">
                        <a:spcBef>
                          <a:spcPts val="0"/>
                        </a:spcBef>
                        <a:spcAft>
                          <a:spcPts val="0"/>
                        </a:spcAft>
                      </a:pPr>
                      <a:r>
                        <a:rPr lang="en-GB" sz="900" b="1" i="0" u="none" strike="noStrike" dirty="0">
                          <a:solidFill>
                            <a:srgbClr val="FFFFFF"/>
                          </a:solidFill>
                          <a:effectLst/>
                          <a:latin typeface="Arial" panose="020B0604020202020204" pitchFamily="34" charset="0"/>
                        </a:rPr>
                        <a:t>Pro-Forma</a:t>
                      </a:r>
                      <a:endParaRPr lang="en-GB" sz="2000" dirty="0">
                        <a:effectLst/>
                      </a:endParaRPr>
                    </a:p>
                    <a:p>
                      <a:pPr rtl="0" fontAlgn="b">
                        <a:spcBef>
                          <a:spcPts val="0"/>
                        </a:spcBef>
                        <a:spcAft>
                          <a:spcPts val="0"/>
                        </a:spcAft>
                      </a:pPr>
                      <a:r>
                        <a:rPr lang="en-GB" sz="900" b="1" i="0" u="none" strike="noStrike" dirty="0">
                          <a:solidFill>
                            <a:srgbClr val="FFFFFF"/>
                          </a:solidFill>
                          <a:effectLst/>
                          <a:latin typeface="Arial" panose="020B0604020202020204" pitchFamily="34" charset="0"/>
                        </a:rPr>
                        <a:t>Income Statement</a:t>
                      </a:r>
                      <a:endParaRPr lang="en-GB" sz="2000" dirty="0">
                        <a:effectLst/>
                      </a:endParaRPr>
                    </a:p>
                    <a:p>
                      <a:pPr rtl="0" fontAlgn="b">
                        <a:spcBef>
                          <a:spcPts val="0"/>
                        </a:spcBef>
                        <a:spcAft>
                          <a:spcPts val="0"/>
                        </a:spcAft>
                      </a:pPr>
                      <a:r>
                        <a:rPr lang="en-GB" sz="900" b="1" i="0" u="none" strike="noStrike" dirty="0">
                          <a:solidFill>
                            <a:srgbClr val="FFFFFF"/>
                          </a:solidFill>
                          <a:effectLst/>
                          <a:latin typeface="Arial" panose="020B0604020202020204" pitchFamily="34" charset="0"/>
                        </a:rPr>
                        <a:t>Feb 1,2021</a:t>
                      </a:r>
                      <a:endParaRPr lang="en-GB" sz="2000" dirty="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264D2B"/>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60043476"/>
                  </a:ext>
                </a:extLst>
              </a:tr>
              <a:tr h="249720">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REVENUE</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FEB</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MAR</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APR</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MAY</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JUN</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JUL</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AUG</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SEP</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OCT</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NOV</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DEC</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YTD</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extLst>
                  <a:ext uri="{0D108BD9-81ED-4DB2-BD59-A6C34878D82A}">
                    <a16:rowId xmlns:a16="http://schemas.microsoft.com/office/drawing/2014/main" val="2327745902"/>
                  </a:ext>
                </a:extLst>
              </a:tr>
              <a:tr h="316658">
                <a:tc>
                  <a:txBody>
                    <a:bodyPr/>
                    <a:lstStyle/>
                    <a:p>
                      <a:pPr rtl="0" fontAlgn="b">
                        <a:spcBef>
                          <a:spcPts val="0"/>
                        </a:spcBef>
                        <a:spcAft>
                          <a:spcPts val="0"/>
                        </a:spcAft>
                      </a:pPr>
                      <a:r>
                        <a:rPr lang="en-GB" sz="900" b="0" i="0" u="none" strike="noStrike" dirty="0">
                          <a:solidFill>
                            <a:srgbClr val="000000"/>
                          </a:solidFill>
                          <a:effectLst/>
                          <a:latin typeface="Arial" panose="020B0604020202020204" pitchFamily="34" charset="0"/>
                        </a:rPr>
                        <a:t>Net Sales</a:t>
                      </a:r>
                      <a:endParaRPr lang="en-GB" sz="2000" dirty="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1500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2100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3400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3100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3000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4000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27300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1646738701"/>
                  </a:ext>
                </a:extLst>
              </a:tr>
              <a:tr h="353052">
                <a:tc>
                  <a:txBody>
                    <a:bodyPr/>
                    <a:lstStyle/>
                    <a:p>
                      <a:pPr rtl="0" fontAlgn="b">
                        <a:spcBef>
                          <a:spcPts val="0"/>
                        </a:spcBef>
                        <a:spcAft>
                          <a:spcPts val="0"/>
                        </a:spcAft>
                      </a:pPr>
                      <a:r>
                        <a:rPr lang="en-GB" sz="900" b="0" i="0" u="none" strike="noStrike">
                          <a:solidFill>
                            <a:srgbClr val="000000"/>
                          </a:solidFill>
                          <a:effectLst/>
                          <a:latin typeface="Arial" panose="020B0604020202020204" pitchFamily="34" charset="0"/>
                        </a:rPr>
                        <a:t>Cost of Goods Sold</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0</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2545661410"/>
                  </a:ext>
                </a:extLst>
              </a:tr>
              <a:tr h="316658">
                <a:tc>
                  <a:txBody>
                    <a:bodyPr/>
                    <a:lstStyle/>
                    <a:p>
                      <a:pPr rtl="0" fontAlgn="b">
                        <a:spcBef>
                          <a:spcPts val="0"/>
                        </a:spcBef>
                        <a:spcAft>
                          <a:spcPts val="0"/>
                        </a:spcAft>
                      </a:pPr>
                      <a:r>
                        <a:rPr lang="en-GB" sz="900" b="1" i="0" u="none" strike="noStrike">
                          <a:solidFill>
                            <a:srgbClr val="000000"/>
                          </a:solidFill>
                          <a:effectLst/>
                          <a:latin typeface="Arial" panose="020B0604020202020204" pitchFamily="34" charset="0"/>
                        </a:rPr>
                        <a:t>Gross Profit</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dirty="0">
                          <a:solidFill>
                            <a:srgbClr val="000000"/>
                          </a:solidFill>
                          <a:effectLst/>
                          <a:latin typeface="Arial" panose="020B0604020202020204" pitchFamily="34" charset="0"/>
                        </a:rPr>
                        <a:t>500</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2100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2000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2600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2500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3400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2600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3100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3000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4000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27300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2193408310"/>
                  </a:ext>
                </a:extLst>
              </a:tr>
              <a:tr h="249720">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EXPENSES</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FEB</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dirty="0">
                          <a:solidFill>
                            <a:srgbClr val="132615"/>
                          </a:solidFill>
                          <a:effectLst/>
                          <a:latin typeface="Arial" panose="020B0604020202020204" pitchFamily="34" charset="0"/>
                        </a:rPr>
                        <a:t>MAR</a:t>
                      </a:r>
                      <a:endParaRPr lang="en-GB" sz="2000" dirty="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APR</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MAY</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JUN</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JUL</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AUG</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SEP</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OCT</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NOV</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DEC</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900" b="1" i="0" u="none" strike="noStrike">
                          <a:solidFill>
                            <a:srgbClr val="132615"/>
                          </a:solidFill>
                          <a:effectLst/>
                          <a:latin typeface="Arial" panose="020B0604020202020204" pitchFamily="34" charset="0"/>
                        </a:rPr>
                        <a:t>YTD</a:t>
                      </a:r>
                      <a:endParaRPr lang="en-GB" sz="2000">
                        <a:effectLst/>
                      </a:endParaRPr>
                    </a:p>
                  </a:txBody>
                  <a:tcPr marL="19186" marR="19186" marT="19186" marB="19186"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extLst>
                  <a:ext uri="{0D108BD9-81ED-4DB2-BD59-A6C34878D82A}">
                    <a16:rowId xmlns:a16="http://schemas.microsoft.com/office/drawing/2014/main" val="1531748312"/>
                  </a:ext>
                </a:extLst>
              </a:tr>
              <a:tr h="353052">
                <a:tc>
                  <a:txBody>
                    <a:bodyPr/>
                    <a:lstStyle/>
                    <a:p>
                      <a:pPr rtl="0" fontAlgn="b">
                        <a:spcBef>
                          <a:spcPts val="0"/>
                        </a:spcBef>
                        <a:spcAft>
                          <a:spcPts val="0"/>
                        </a:spcAft>
                      </a:pPr>
                      <a:r>
                        <a:rPr lang="en-GB" sz="900" b="0" i="0" u="none" strike="noStrike">
                          <a:solidFill>
                            <a:srgbClr val="000000"/>
                          </a:solidFill>
                          <a:effectLst/>
                          <a:latin typeface="Arial" panose="020B0604020202020204" pitchFamily="34" charset="0"/>
                        </a:rPr>
                        <a:t>Administrative General</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2,200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193459421"/>
                  </a:ext>
                </a:extLst>
              </a:tr>
              <a:tr h="316658">
                <a:tc>
                  <a:txBody>
                    <a:bodyPr/>
                    <a:lstStyle/>
                    <a:p>
                      <a:pPr rtl="0" fontAlgn="b">
                        <a:spcBef>
                          <a:spcPts val="0"/>
                        </a:spcBef>
                        <a:spcAft>
                          <a:spcPts val="0"/>
                        </a:spcAft>
                      </a:pPr>
                      <a:r>
                        <a:rPr lang="en-GB" sz="900" b="0" i="0" u="none" strike="noStrike">
                          <a:solidFill>
                            <a:srgbClr val="000000"/>
                          </a:solidFill>
                          <a:effectLst/>
                          <a:latin typeface="Arial" panose="020B0604020202020204" pitchFamily="34" charset="0"/>
                        </a:rPr>
                        <a:t>Location/Office</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500</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5,500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1323793189"/>
                  </a:ext>
                </a:extLst>
              </a:tr>
              <a:tr h="316658">
                <a:tc>
                  <a:txBody>
                    <a:bodyPr/>
                    <a:lstStyle/>
                    <a:p>
                      <a:pPr rtl="0" fontAlgn="b">
                        <a:spcBef>
                          <a:spcPts val="0"/>
                        </a:spcBef>
                        <a:spcAft>
                          <a:spcPts val="0"/>
                        </a:spcAft>
                      </a:pPr>
                      <a:r>
                        <a:rPr lang="en-GB" sz="900" b="0" i="0" u="none" strike="noStrike">
                          <a:solidFill>
                            <a:srgbClr val="000000"/>
                          </a:solidFill>
                          <a:effectLst/>
                          <a:latin typeface="Arial" panose="020B0604020202020204" pitchFamily="34" charset="0"/>
                        </a:rPr>
                        <a:t>Marketing</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400</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400</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4,400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1206170195"/>
                  </a:ext>
                </a:extLst>
              </a:tr>
              <a:tr h="316658">
                <a:tc>
                  <a:txBody>
                    <a:bodyPr/>
                    <a:lstStyle/>
                    <a:p>
                      <a:pPr rtl="0" fontAlgn="b">
                        <a:spcBef>
                          <a:spcPts val="0"/>
                        </a:spcBef>
                        <a:spcAft>
                          <a:spcPts val="0"/>
                        </a:spcAft>
                      </a:pPr>
                      <a:r>
                        <a:rPr lang="en-GB" sz="900" b="0" i="0" u="none" strike="noStrike">
                          <a:solidFill>
                            <a:srgbClr val="000000"/>
                          </a:solidFill>
                          <a:effectLst/>
                          <a:latin typeface="Arial" panose="020B0604020202020204" pitchFamily="34" charset="0"/>
                        </a:rPr>
                        <a:t>Labor</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600</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600</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6,600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1397883967"/>
                  </a:ext>
                </a:extLst>
              </a:tr>
              <a:tr h="203137">
                <a:tc>
                  <a:txBody>
                    <a:bodyPr/>
                    <a:lstStyle/>
                    <a:p>
                      <a:pPr rtl="0" fontAlgn="b">
                        <a:spcBef>
                          <a:spcPts val="0"/>
                        </a:spcBef>
                        <a:spcAft>
                          <a:spcPts val="0"/>
                        </a:spcAft>
                      </a:pPr>
                      <a:r>
                        <a:rPr lang="en-GB" sz="900" b="0" i="0" u="none" strike="noStrike">
                          <a:solidFill>
                            <a:srgbClr val="000000"/>
                          </a:solidFill>
                          <a:effectLst/>
                          <a:latin typeface="Arial" panose="020B0604020202020204" pitchFamily="34" charset="0"/>
                        </a:rPr>
                        <a:t>Other</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50</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550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2670398276"/>
                  </a:ext>
                </a:extLst>
              </a:tr>
              <a:tr h="353052">
                <a:tc>
                  <a:txBody>
                    <a:bodyPr/>
                    <a:lstStyle/>
                    <a:p>
                      <a:pPr rtl="0" fontAlgn="b">
                        <a:spcBef>
                          <a:spcPts val="0"/>
                        </a:spcBef>
                        <a:spcAft>
                          <a:spcPts val="0"/>
                        </a:spcAft>
                      </a:pPr>
                      <a:r>
                        <a:rPr lang="en-GB" sz="900" b="1" i="0" u="none" strike="noStrike">
                          <a:solidFill>
                            <a:srgbClr val="000000"/>
                          </a:solidFill>
                          <a:effectLst/>
                          <a:latin typeface="Arial" panose="020B0604020202020204" pitchFamily="34" charset="0"/>
                        </a:rPr>
                        <a:t>Total Expenses</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1,750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1,750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1,750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1,750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1,750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dirty="0">
                          <a:solidFill>
                            <a:srgbClr val="000000"/>
                          </a:solidFill>
                          <a:effectLst/>
                          <a:latin typeface="Arial" panose="020B0604020202020204" pitchFamily="34" charset="0"/>
                        </a:rPr>
                        <a:t>1,750</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1,750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1,750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1,750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1,750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1,750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19,250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4205849354"/>
                  </a:ext>
                </a:extLst>
              </a:tr>
              <a:tr h="453459">
                <a:tc>
                  <a:txBody>
                    <a:bodyPr/>
                    <a:lstStyle/>
                    <a:p>
                      <a:pPr rtl="0" fontAlgn="b">
                        <a:spcBef>
                          <a:spcPts val="0"/>
                        </a:spcBef>
                        <a:spcAft>
                          <a:spcPts val="0"/>
                        </a:spcAft>
                      </a:pPr>
                      <a:r>
                        <a:rPr lang="en-GB" sz="900" b="0" i="0" u="none" strike="noStrike">
                          <a:solidFill>
                            <a:srgbClr val="000000"/>
                          </a:solidFill>
                          <a:effectLst/>
                          <a:latin typeface="Arial" panose="020B0604020202020204" pitchFamily="34" charset="0"/>
                        </a:rPr>
                        <a:t>Income Before Taxes</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FF0000"/>
                          </a:solidFill>
                          <a:effectLst/>
                          <a:latin typeface="Arial" panose="020B0604020202020204" pitchFamily="34" charset="0"/>
                        </a:rPr>
                        <a:t>(-1,250)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FF0000"/>
                          </a:solidFill>
                          <a:effectLst/>
                          <a:latin typeface="Arial" panose="020B0604020202020204" pitchFamily="34" charset="0"/>
                        </a:rPr>
                        <a:t>(-250)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350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850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750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1,650</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850</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1,350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1,250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2,250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8,050</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261310202"/>
                  </a:ext>
                </a:extLst>
              </a:tr>
              <a:tr h="456385">
                <a:tc>
                  <a:txBody>
                    <a:bodyPr/>
                    <a:lstStyle/>
                    <a:p>
                      <a:pPr rtl="0" fontAlgn="b">
                        <a:spcBef>
                          <a:spcPts val="0"/>
                        </a:spcBef>
                        <a:spcAft>
                          <a:spcPts val="0"/>
                        </a:spcAft>
                      </a:pPr>
                      <a:r>
                        <a:rPr lang="en-GB" sz="900" b="0" i="0" u="none" strike="noStrike">
                          <a:solidFill>
                            <a:srgbClr val="000000"/>
                          </a:solidFill>
                          <a:effectLst/>
                          <a:latin typeface="Arial" panose="020B0604020202020204" pitchFamily="34" charset="0"/>
                        </a:rPr>
                        <a:t>Income Tax Expense (15%)</a:t>
                      </a:r>
                      <a:endParaRPr lang="en-GB" sz="200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FF0000"/>
                          </a:solidFill>
                          <a:effectLst/>
                          <a:latin typeface="Arial" panose="020B0604020202020204" pitchFamily="34" charset="0"/>
                        </a:rPr>
                        <a:t>(-187.5)</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FF0000"/>
                          </a:solidFill>
                          <a:effectLst/>
                          <a:latin typeface="Arial" panose="020B0604020202020204" pitchFamily="34" charset="0"/>
                        </a:rPr>
                        <a:t>(-37.5)</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52.5</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37.5</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127.5</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112.5</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247.5</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127.5</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202.5</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dirty="0">
                          <a:solidFill>
                            <a:srgbClr val="000000"/>
                          </a:solidFill>
                          <a:effectLst/>
                          <a:latin typeface="Arial" panose="020B0604020202020204" pitchFamily="34" charset="0"/>
                        </a:rPr>
                        <a:t>187.5</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0" i="0" u="none" strike="noStrike">
                          <a:solidFill>
                            <a:srgbClr val="000000"/>
                          </a:solidFill>
                          <a:effectLst/>
                          <a:latin typeface="Arial" panose="020B0604020202020204" pitchFamily="34" charset="0"/>
                        </a:rPr>
                        <a:t>337.5</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1207.5</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2999723008"/>
                  </a:ext>
                </a:extLst>
              </a:tr>
              <a:tr h="453459">
                <a:tc>
                  <a:txBody>
                    <a:bodyPr/>
                    <a:lstStyle/>
                    <a:p>
                      <a:pPr rtl="0" fontAlgn="b">
                        <a:spcBef>
                          <a:spcPts val="0"/>
                        </a:spcBef>
                        <a:spcAft>
                          <a:spcPts val="0"/>
                        </a:spcAft>
                      </a:pPr>
                      <a:r>
                        <a:rPr lang="en-GB" sz="900" b="1" i="0" u="none" strike="noStrike" dirty="0">
                          <a:solidFill>
                            <a:srgbClr val="132615"/>
                          </a:solidFill>
                          <a:effectLst/>
                          <a:latin typeface="Arial" panose="020B0604020202020204" pitchFamily="34" charset="0"/>
                        </a:rPr>
                        <a:t>NET INCOME</a:t>
                      </a:r>
                      <a:endParaRPr lang="en-GB" sz="2000" dirty="0">
                        <a:effectLst/>
                      </a:endParaRPr>
                    </a:p>
                  </a:txBody>
                  <a:tcPr marL="19186" marR="19186" marT="19186" marB="19186"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a:solidFill>
                            <a:srgbClr val="FF0000"/>
                          </a:solidFill>
                          <a:effectLst/>
                          <a:latin typeface="Arial" panose="020B0604020202020204" pitchFamily="34" charset="0"/>
                        </a:rPr>
                        <a:t>(-1,063)</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a:solidFill>
                            <a:srgbClr val="FF0000"/>
                          </a:solidFill>
                          <a:effectLst/>
                          <a:latin typeface="Arial" panose="020B0604020202020204" pitchFamily="34" charset="0"/>
                        </a:rPr>
                        <a:t>(-213)</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298</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dirty="0">
                          <a:solidFill>
                            <a:srgbClr val="000000"/>
                          </a:solidFill>
                          <a:effectLst/>
                          <a:latin typeface="Arial" panose="020B0604020202020204" pitchFamily="34" charset="0"/>
                        </a:rPr>
                        <a:t>213</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723</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638</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1,403</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723</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1,148</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a:solidFill>
                            <a:srgbClr val="000000"/>
                          </a:solidFill>
                          <a:effectLst/>
                          <a:latin typeface="Arial" panose="020B0604020202020204" pitchFamily="34" charset="0"/>
                        </a:rPr>
                        <a:t>1,063</a:t>
                      </a:r>
                      <a:endParaRPr lang="en-GB" sz="200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dirty="0">
                          <a:solidFill>
                            <a:srgbClr val="000000"/>
                          </a:solidFill>
                          <a:effectLst/>
                          <a:latin typeface="Arial" panose="020B0604020202020204" pitchFamily="34" charset="0"/>
                        </a:rPr>
                        <a:t>1,913</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6E6E6"/>
                    </a:solidFill>
                  </a:tcPr>
                </a:tc>
                <a:tc>
                  <a:txBody>
                    <a:bodyPr/>
                    <a:lstStyle/>
                    <a:p>
                      <a:pPr algn="r" rtl="0" fontAlgn="t">
                        <a:spcBef>
                          <a:spcPts val="0"/>
                        </a:spcBef>
                        <a:spcAft>
                          <a:spcPts val="0"/>
                        </a:spcAft>
                      </a:pPr>
                      <a:r>
                        <a:rPr lang="en-GB" sz="1050" b="1" i="0" u="none" strike="noStrike" dirty="0">
                          <a:solidFill>
                            <a:srgbClr val="000000"/>
                          </a:solidFill>
                          <a:effectLst/>
                          <a:latin typeface="Arial" panose="020B0604020202020204" pitchFamily="34" charset="0"/>
                        </a:rPr>
                        <a:t>6,843</a:t>
                      </a:r>
                      <a:endParaRPr lang="en-GB" sz="2000" dirty="0">
                        <a:effectLst/>
                      </a:endParaRPr>
                    </a:p>
                  </a:txBody>
                  <a:tcPr marL="19186" marR="19186" marT="19186" marB="19186">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1246987012"/>
                  </a:ext>
                </a:extLst>
              </a:tr>
            </a:tbl>
          </a:graphicData>
        </a:graphic>
      </p:graphicFrame>
      <p:sp>
        <p:nvSpPr>
          <p:cNvPr id="8" name="Rectangle 1">
            <a:extLst>
              <a:ext uri="{FF2B5EF4-FFF2-40B4-BE49-F238E27FC236}">
                <a16:creationId xmlns:a16="http://schemas.microsoft.com/office/drawing/2014/main" id="{84743966-AF1B-4C24-A3CD-06CABCE21E44}"/>
              </a:ext>
            </a:extLst>
          </p:cNvPr>
          <p:cNvSpPr>
            <a:spLocks noChangeArrowheads="1"/>
          </p:cNvSpPr>
          <p:nvPr/>
        </p:nvSpPr>
        <p:spPr bwMode="auto">
          <a:xfrm>
            <a:off x="4411663" y="16637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id="{36AFD96C-13C2-4100-8F66-988B275FF1E9}"/>
              </a:ext>
            </a:extLst>
          </p:cNvPr>
          <p:cNvSpPr/>
          <p:nvPr/>
        </p:nvSpPr>
        <p:spPr>
          <a:xfrm>
            <a:off x="11146971" y="292608"/>
            <a:ext cx="740227" cy="457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902836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60AED35-75C4-4FC7-8E80-7F5A1DF72BCC}"/>
              </a:ext>
            </a:extLst>
          </p:cNvPr>
          <p:cNvSpPr>
            <a:spLocks noGrp="1"/>
          </p:cNvSpPr>
          <p:nvPr>
            <p:ph type="ftr" sz="quarter" idx="17"/>
          </p:nvPr>
        </p:nvSpPr>
        <p:spPr/>
        <p:txBody>
          <a:bodyPr/>
          <a:lstStyle/>
          <a:p>
            <a:r>
              <a:rPr lang="en-US" dirty="0"/>
              <a:t>One Tap Trade all rights received©</a:t>
            </a:r>
          </a:p>
        </p:txBody>
      </p:sp>
      <p:sp>
        <p:nvSpPr>
          <p:cNvPr id="4" name="Slide Number Placeholder 3">
            <a:extLst>
              <a:ext uri="{FF2B5EF4-FFF2-40B4-BE49-F238E27FC236}">
                <a16:creationId xmlns:a16="http://schemas.microsoft.com/office/drawing/2014/main" id="{71AE7D0C-5E2B-4EA5-9E80-1849B1F0FC79}"/>
              </a:ext>
            </a:extLst>
          </p:cNvPr>
          <p:cNvSpPr>
            <a:spLocks noGrp="1"/>
          </p:cNvSpPr>
          <p:nvPr>
            <p:ph type="sldNum" sz="quarter" idx="18"/>
          </p:nvPr>
        </p:nvSpPr>
        <p:spPr/>
        <p:txBody>
          <a:bodyPr/>
          <a:lstStyle/>
          <a:p>
            <a:fld id="{8699F50C-BE38-4BD0-BA84-9B090E1F2B9B}" type="slidenum">
              <a:rPr lang="en-US" noProof="0" smtClean="0"/>
              <a:t>24</a:t>
            </a:fld>
            <a:endParaRPr lang="en-US" noProof="0" dirty="0"/>
          </a:p>
        </p:txBody>
      </p:sp>
      <p:sp>
        <p:nvSpPr>
          <p:cNvPr id="5" name="Title 4">
            <a:extLst>
              <a:ext uri="{FF2B5EF4-FFF2-40B4-BE49-F238E27FC236}">
                <a16:creationId xmlns:a16="http://schemas.microsoft.com/office/drawing/2014/main" id="{DEA7A9E3-76C2-4578-BAAF-98AB16159292}"/>
              </a:ext>
            </a:extLst>
          </p:cNvPr>
          <p:cNvSpPr>
            <a:spLocks noGrp="1"/>
          </p:cNvSpPr>
          <p:nvPr>
            <p:ph type="title"/>
          </p:nvPr>
        </p:nvSpPr>
        <p:spPr>
          <a:xfrm>
            <a:off x="518678" y="209028"/>
            <a:ext cx="9036802" cy="1147969"/>
          </a:xfrm>
        </p:spPr>
        <p:txBody>
          <a:bodyPr>
            <a:normAutofit/>
          </a:bodyPr>
          <a:lstStyle/>
          <a:p>
            <a:r>
              <a:rPr lang="en-GB" dirty="0"/>
              <a:t>Pro-Forma Income Statement (cont.)</a:t>
            </a:r>
          </a:p>
        </p:txBody>
      </p:sp>
      <p:graphicFrame>
        <p:nvGraphicFramePr>
          <p:cNvPr id="7" name="Table 6">
            <a:extLst>
              <a:ext uri="{FF2B5EF4-FFF2-40B4-BE49-F238E27FC236}">
                <a16:creationId xmlns:a16="http://schemas.microsoft.com/office/drawing/2014/main" id="{F11BF7DB-9558-4C9F-94F5-E194624509B3}"/>
              </a:ext>
            </a:extLst>
          </p:cNvPr>
          <p:cNvGraphicFramePr>
            <a:graphicFrameLocks noGrp="1"/>
          </p:cNvGraphicFramePr>
          <p:nvPr>
            <p:extLst>
              <p:ext uri="{D42A27DB-BD31-4B8C-83A1-F6EECF244321}">
                <p14:modId xmlns:p14="http://schemas.microsoft.com/office/powerpoint/2010/main" val="3491226668"/>
              </p:ext>
            </p:extLst>
          </p:nvPr>
        </p:nvGraphicFramePr>
        <p:xfrm>
          <a:off x="3401568" y="1499616"/>
          <a:ext cx="4562856" cy="5040628"/>
        </p:xfrm>
        <a:graphic>
          <a:graphicData uri="http://schemas.openxmlformats.org/drawingml/2006/table">
            <a:tbl>
              <a:tblPr/>
              <a:tblGrid>
                <a:gridCol w="1256439">
                  <a:extLst>
                    <a:ext uri="{9D8B030D-6E8A-4147-A177-3AD203B41FA5}">
                      <a16:colId xmlns:a16="http://schemas.microsoft.com/office/drawing/2014/main" val="2520820828"/>
                    </a:ext>
                  </a:extLst>
                </a:gridCol>
                <a:gridCol w="1102139">
                  <a:extLst>
                    <a:ext uri="{9D8B030D-6E8A-4147-A177-3AD203B41FA5}">
                      <a16:colId xmlns:a16="http://schemas.microsoft.com/office/drawing/2014/main" val="986686147"/>
                    </a:ext>
                  </a:extLst>
                </a:gridCol>
                <a:gridCol w="1102139">
                  <a:extLst>
                    <a:ext uri="{9D8B030D-6E8A-4147-A177-3AD203B41FA5}">
                      <a16:colId xmlns:a16="http://schemas.microsoft.com/office/drawing/2014/main" val="1089436746"/>
                    </a:ext>
                  </a:extLst>
                </a:gridCol>
                <a:gridCol w="1102139">
                  <a:extLst>
                    <a:ext uri="{9D8B030D-6E8A-4147-A177-3AD203B41FA5}">
                      <a16:colId xmlns:a16="http://schemas.microsoft.com/office/drawing/2014/main" val="1577065844"/>
                    </a:ext>
                  </a:extLst>
                </a:gridCol>
              </a:tblGrid>
              <a:tr h="774742">
                <a:tc gridSpan="4">
                  <a:txBody>
                    <a:bodyPr/>
                    <a:lstStyle/>
                    <a:p>
                      <a:pPr rtl="0" fontAlgn="b">
                        <a:spcBef>
                          <a:spcPts val="0"/>
                        </a:spcBef>
                        <a:spcAft>
                          <a:spcPts val="0"/>
                        </a:spcAft>
                      </a:pPr>
                      <a:r>
                        <a:rPr lang="en-GB" sz="1000" b="1" i="0" u="none" strike="noStrike" dirty="0">
                          <a:solidFill>
                            <a:srgbClr val="FFFFFF"/>
                          </a:solidFill>
                          <a:effectLst/>
                          <a:latin typeface="Arial" panose="020B0604020202020204" pitchFamily="34" charset="0"/>
                        </a:rPr>
                        <a:t>Flash Gift</a:t>
                      </a:r>
                      <a:endParaRPr lang="en-GB" sz="2400" dirty="0">
                        <a:effectLst/>
                      </a:endParaRPr>
                    </a:p>
                    <a:p>
                      <a:pPr rtl="0" fontAlgn="b">
                        <a:spcBef>
                          <a:spcPts val="0"/>
                        </a:spcBef>
                        <a:spcAft>
                          <a:spcPts val="0"/>
                        </a:spcAft>
                      </a:pPr>
                      <a:r>
                        <a:rPr lang="en-GB" sz="1000" b="1" i="0" u="none" strike="noStrike" dirty="0">
                          <a:solidFill>
                            <a:srgbClr val="FFFFFF"/>
                          </a:solidFill>
                          <a:effectLst/>
                          <a:latin typeface="Arial" panose="020B0604020202020204" pitchFamily="34" charset="0"/>
                        </a:rPr>
                        <a:t>Three Years</a:t>
                      </a:r>
                      <a:endParaRPr lang="en-GB" sz="2400" dirty="0">
                        <a:effectLst/>
                      </a:endParaRPr>
                    </a:p>
                    <a:p>
                      <a:pPr rtl="0" fontAlgn="b">
                        <a:spcBef>
                          <a:spcPts val="0"/>
                        </a:spcBef>
                        <a:spcAft>
                          <a:spcPts val="0"/>
                        </a:spcAft>
                      </a:pPr>
                      <a:r>
                        <a:rPr lang="en-GB" sz="1000" b="1" i="0" u="none" strike="noStrike" dirty="0">
                          <a:solidFill>
                            <a:srgbClr val="FFFFFF"/>
                          </a:solidFill>
                          <a:effectLst/>
                          <a:latin typeface="Arial" panose="020B0604020202020204" pitchFamily="34" charset="0"/>
                        </a:rPr>
                        <a:t>Pro-Forma</a:t>
                      </a:r>
                      <a:endParaRPr lang="en-GB" sz="2400" dirty="0">
                        <a:effectLst/>
                      </a:endParaRPr>
                    </a:p>
                    <a:p>
                      <a:pPr rtl="0" fontAlgn="b">
                        <a:spcBef>
                          <a:spcPts val="0"/>
                        </a:spcBef>
                        <a:spcAft>
                          <a:spcPts val="0"/>
                        </a:spcAft>
                      </a:pPr>
                      <a:r>
                        <a:rPr lang="en-GB" sz="1000" b="1" i="0" u="none" strike="noStrike" dirty="0">
                          <a:solidFill>
                            <a:srgbClr val="FFFFFF"/>
                          </a:solidFill>
                          <a:effectLst/>
                          <a:latin typeface="Arial" panose="020B0604020202020204" pitchFamily="34" charset="0"/>
                        </a:rPr>
                        <a:t>Income Statement</a:t>
                      </a:r>
                      <a:endParaRPr lang="en-GB" sz="2400" dirty="0">
                        <a:effectLst/>
                      </a:endParaRPr>
                    </a:p>
                    <a:p>
                      <a:pPr rtl="0" fontAlgn="b">
                        <a:spcBef>
                          <a:spcPts val="0"/>
                        </a:spcBef>
                        <a:spcAft>
                          <a:spcPts val="0"/>
                        </a:spcAft>
                      </a:pPr>
                      <a:r>
                        <a:rPr lang="en-GB" sz="1000" b="1" i="0" u="none" strike="noStrike" dirty="0">
                          <a:solidFill>
                            <a:srgbClr val="FFFFFF"/>
                          </a:solidFill>
                          <a:effectLst/>
                          <a:latin typeface="Arial" panose="020B0604020202020204" pitchFamily="34" charset="0"/>
                        </a:rPr>
                        <a:t>Feb 1,2021</a:t>
                      </a:r>
                      <a:endParaRPr lang="en-GB" sz="2400" dirty="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264D2B"/>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82032045"/>
                  </a:ext>
                </a:extLst>
              </a:tr>
              <a:tr h="234658">
                <a:tc>
                  <a:txBody>
                    <a:bodyPr/>
                    <a:lstStyle/>
                    <a:p>
                      <a:pPr rtl="0" fontAlgn="b">
                        <a:spcBef>
                          <a:spcPts val="0"/>
                        </a:spcBef>
                        <a:spcAft>
                          <a:spcPts val="0"/>
                        </a:spcAft>
                      </a:pPr>
                      <a:r>
                        <a:rPr lang="en-GB" sz="1000" b="1" i="0" u="none" strike="noStrike">
                          <a:solidFill>
                            <a:srgbClr val="132615"/>
                          </a:solidFill>
                          <a:effectLst/>
                          <a:latin typeface="Arial" panose="020B0604020202020204" pitchFamily="34" charset="0"/>
                        </a:rPr>
                        <a:t>REVENUE</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1000" b="1" i="0" u="none" strike="noStrike">
                          <a:solidFill>
                            <a:srgbClr val="132615"/>
                          </a:solidFill>
                          <a:effectLst/>
                          <a:latin typeface="Arial" panose="020B0604020202020204" pitchFamily="34" charset="0"/>
                        </a:rPr>
                        <a:t>Year 1</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1000" b="1" i="0" u="none" strike="noStrike">
                          <a:solidFill>
                            <a:srgbClr val="132615"/>
                          </a:solidFill>
                          <a:effectLst/>
                          <a:latin typeface="Arial" panose="020B0604020202020204" pitchFamily="34" charset="0"/>
                        </a:rPr>
                        <a:t>Year 2</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1000" b="1" i="0" u="none" strike="noStrike">
                          <a:solidFill>
                            <a:srgbClr val="132615"/>
                          </a:solidFill>
                          <a:effectLst/>
                          <a:latin typeface="Arial" panose="020B0604020202020204" pitchFamily="34" charset="0"/>
                        </a:rPr>
                        <a:t>Year 3</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extLst>
                  <a:ext uri="{0D108BD9-81ED-4DB2-BD59-A6C34878D82A}">
                    <a16:rowId xmlns:a16="http://schemas.microsoft.com/office/drawing/2014/main" val="1017398677"/>
                  </a:ext>
                </a:extLst>
              </a:tr>
              <a:tr h="234658">
                <a:tc>
                  <a:txBody>
                    <a:bodyPr/>
                    <a:lstStyle/>
                    <a:p>
                      <a:pPr rtl="0" fontAlgn="b">
                        <a:spcBef>
                          <a:spcPts val="0"/>
                        </a:spcBef>
                        <a:spcAft>
                          <a:spcPts val="0"/>
                        </a:spcAft>
                      </a:pPr>
                      <a:r>
                        <a:rPr lang="en-GB" sz="1000" b="0" i="0" u="none" strike="noStrike" dirty="0">
                          <a:solidFill>
                            <a:srgbClr val="000000"/>
                          </a:solidFill>
                          <a:effectLst/>
                          <a:latin typeface="Arial" panose="020B0604020202020204" pitchFamily="34" charset="0"/>
                        </a:rPr>
                        <a:t>Net Sales</a:t>
                      </a:r>
                      <a:endParaRPr lang="en-GB" sz="2400" dirty="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1" i="0" u="none" strike="noStrike">
                          <a:solidFill>
                            <a:srgbClr val="000000"/>
                          </a:solidFill>
                          <a:effectLst/>
                          <a:latin typeface="Arial" panose="020B0604020202020204" pitchFamily="34" charset="0"/>
                        </a:rPr>
                        <a:t>27,300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33,250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38,600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1296324321"/>
                  </a:ext>
                </a:extLst>
              </a:tr>
              <a:tr h="345655">
                <a:tc>
                  <a:txBody>
                    <a:bodyPr/>
                    <a:lstStyle/>
                    <a:p>
                      <a:pPr rtl="0" fontAlgn="b">
                        <a:spcBef>
                          <a:spcPts val="0"/>
                        </a:spcBef>
                        <a:spcAft>
                          <a:spcPts val="0"/>
                        </a:spcAft>
                      </a:pPr>
                      <a:r>
                        <a:rPr lang="en-GB" sz="1000" b="0" i="0" u="none" strike="noStrike">
                          <a:solidFill>
                            <a:srgbClr val="000000"/>
                          </a:solidFill>
                          <a:effectLst/>
                          <a:latin typeface="Arial" panose="020B0604020202020204" pitchFamily="34" charset="0"/>
                        </a:rPr>
                        <a:t>Cost of Goods Sold</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1" i="0" u="none" strike="noStrike">
                          <a:solidFill>
                            <a:srgbClr val="000000"/>
                          </a:solidFill>
                          <a:effectLst/>
                          <a:latin typeface="Arial" panose="020B0604020202020204" pitchFamily="34" charset="0"/>
                        </a:rPr>
                        <a:t>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1" i="0" u="none" strike="noStrike">
                          <a:solidFill>
                            <a:srgbClr val="000000"/>
                          </a:solidFill>
                          <a:effectLst/>
                          <a:latin typeface="Arial" panose="020B0604020202020204" pitchFamily="34" charset="0"/>
                        </a:rPr>
                        <a:t>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1" i="0" u="none" strike="noStrike">
                          <a:solidFill>
                            <a:srgbClr val="000000"/>
                          </a:solidFill>
                          <a:effectLst/>
                          <a:latin typeface="Arial" panose="020B0604020202020204" pitchFamily="34" charset="0"/>
                        </a:rPr>
                        <a:t>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313803725"/>
                  </a:ext>
                </a:extLst>
              </a:tr>
              <a:tr h="234658">
                <a:tc>
                  <a:txBody>
                    <a:bodyPr/>
                    <a:lstStyle/>
                    <a:p>
                      <a:pPr rtl="0" fontAlgn="b">
                        <a:spcBef>
                          <a:spcPts val="0"/>
                        </a:spcBef>
                        <a:spcAft>
                          <a:spcPts val="0"/>
                        </a:spcAft>
                      </a:pPr>
                      <a:r>
                        <a:rPr lang="en-GB" sz="1000" b="1" i="0" u="none" strike="noStrike">
                          <a:solidFill>
                            <a:srgbClr val="000000"/>
                          </a:solidFill>
                          <a:effectLst/>
                          <a:latin typeface="Arial" panose="020B0604020202020204" pitchFamily="34" charset="0"/>
                        </a:rPr>
                        <a:t>Gross Profit</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1" i="0" u="none" strike="noStrike" dirty="0">
                          <a:solidFill>
                            <a:srgbClr val="000000"/>
                          </a:solidFill>
                          <a:effectLst/>
                          <a:latin typeface="Arial" panose="020B0604020202020204" pitchFamily="34" charset="0"/>
                        </a:rPr>
                        <a:t>27,300</a:t>
                      </a:r>
                      <a:endParaRPr lang="en-GB" sz="2400" dirty="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1" i="0" u="none" strike="noStrike">
                          <a:solidFill>
                            <a:srgbClr val="000000"/>
                          </a:solidFill>
                          <a:effectLst/>
                          <a:latin typeface="Arial" panose="020B0604020202020204" pitchFamily="34" charset="0"/>
                        </a:rPr>
                        <a:t>33,250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1" i="0" u="none" strike="noStrike">
                          <a:solidFill>
                            <a:srgbClr val="000000"/>
                          </a:solidFill>
                          <a:effectLst/>
                          <a:latin typeface="Arial" panose="020B0604020202020204" pitchFamily="34" charset="0"/>
                        </a:rPr>
                        <a:t>38,600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2028536387"/>
                  </a:ext>
                </a:extLst>
              </a:tr>
              <a:tr h="234658">
                <a:tc>
                  <a:txBody>
                    <a:bodyPr/>
                    <a:lstStyle/>
                    <a:p>
                      <a:pPr rtl="0" fontAlgn="b">
                        <a:spcBef>
                          <a:spcPts val="0"/>
                        </a:spcBef>
                        <a:spcAft>
                          <a:spcPts val="0"/>
                        </a:spcAft>
                      </a:pPr>
                      <a:r>
                        <a:rPr lang="en-GB" sz="1000" b="1" i="0" u="none" strike="noStrike">
                          <a:solidFill>
                            <a:srgbClr val="132615"/>
                          </a:solidFill>
                          <a:effectLst/>
                          <a:latin typeface="Arial" panose="020B0604020202020204" pitchFamily="34" charset="0"/>
                        </a:rPr>
                        <a:t>EXPENSES</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1000" b="1" i="0" u="none" strike="noStrike">
                          <a:solidFill>
                            <a:srgbClr val="132615"/>
                          </a:solidFill>
                          <a:effectLst/>
                          <a:latin typeface="Arial" panose="020B0604020202020204" pitchFamily="34" charset="0"/>
                        </a:rPr>
                        <a:t>Year 1</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1000" b="1" i="0" u="none" strike="noStrike">
                          <a:solidFill>
                            <a:srgbClr val="132615"/>
                          </a:solidFill>
                          <a:effectLst/>
                          <a:latin typeface="Arial" panose="020B0604020202020204" pitchFamily="34" charset="0"/>
                        </a:rPr>
                        <a:t>Year 2</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rtl="0" fontAlgn="b">
                        <a:spcBef>
                          <a:spcPts val="0"/>
                        </a:spcBef>
                        <a:spcAft>
                          <a:spcPts val="0"/>
                        </a:spcAft>
                      </a:pPr>
                      <a:r>
                        <a:rPr lang="en-GB" sz="1000" b="1" i="0" u="none" strike="noStrike">
                          <a:solidFill>
                            <a:srgbClr val="132615"/>
                          </a:solidFill>
                          <a:effectLst/>
                          <a:latin typeface="Arial" panose="020B0604020202020204" pitchFamily="34" charset="0"/>
                        </a:rPr>
                        <a:t>Year 3</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extLst>
                  <a:ext uri="{0D108BD9-81ED-4DB2-BD59-A6C34878D82A}">
                    <a16:rowId xmlns:a16="http://schemas.microsoft.com/office/drawing/2014/main" val="2160994873"/>
                  </a:ext>
                </a:extLst>
              </a:tr>
              <a:tr h="345655">
                <a:tc>
                  <a:txBody>
                    <a:bodyPr/>
                    <a:lstStyle/>
                    <a:p>
                      <a:pPr rtl="0" fontAlgn="b">
                        <a:spcBef>
                          <a:spcPts val="0"/>
                        </a:spcBef>
                        <a:spcAft>
                          <a:spcPts val="0"/>
                        </a:spcAft>
                      </a:pPr>
                      <a:r>
                        <a:rPr lang="en-GB" sz="1000" b="0" i="0" u="none" strike="noStrike">
                          <a:solidFill>
                            <a:srgbClr val="000000"/>
                          </a:solidFill>
                          <a:effectLst/>
                          <a:latin typeface="Arial" panose="020B0604020202020204" pitchFamily="34" charset="0"/>
                        </a:rPr>
                        <a:t>Administrative General</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dirty="0">
                          <a:solidFill>
                            <a:srgbClr val="000000"/>
                          </a:solidFill>
                          <a:effectLst/>
                          <a:latin typeface="Arial" panose="020B0604020202020204" pitchFamily="34" charset="0"/>
                        </a:rPr>
                        <a:t>2,200</a:t>
                      </a:r>
                      <a:endParaRPr lang="en-GB" sz="2400" dirty="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2,200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2,200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1329035986"/>
                  </a:ext>
                </a:extLst>
              </a:tr>
              <a:tr h="234658">
                <a:tc>
                  <a:txBody>
                    <a:bodyPr/>
                    <a:lstStyle/>
                    <a:p>
                      <a:pPr rtl="0" fontAlgn="b">
                        <a:spcBef>
                          <a:spcPts val="0"/>
                        </a:spcBef>
                        <a:spcAft>
                          <a:spcPts val="0"/>
                        </a:spcAft>
                      </a:pPr>
                      <a:r>
                        <a:rPr lang="en-GB" sz="1000" b="0" i="0" u="none" strike="noStrike">
                          <a:solidFill>
                            <a:srgbClr val="000000"/>
                          </a:solidFill>
                          <a:effectLst/>
                          <a:latin typeface="Arial" panose="020B0604020202020204" pitchFamily="34" charset="0"/>
                        </a:rPr>
                        <a:t>Location/Office</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5,500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5,500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5,500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4072770829"/>
                  </a:ext>
                </a:extLst>
              </a:tr>
              <a:tr h="234658">
                <a:tc>
                  <a:txBody>
                    <a:bodyPr/>
                    <a:lstStyle/>
                    <a:p>
                      <a:pPr rtl="0" fontAlgn="b">
                        <a:spcBef>
                          <a:spcPts val="0"/>
                        </a:spcBef>
                        <a:spcAft>
                          <a:spcPts val="0"/>
                        </a:spcAft>
                      </a:pPr>
                      <a:r>
                        <a:rPr lang="en-GB" sz="1000" b="0" i="0" u="none" strike="noStrike">
                          <a:solidFill>
                            <a:srgbClr val="000000"/>
                          </a:solidFill>
                          <a:effectLst/>
                          <a:latin typeface="Arial" panose="020B0604020202020204" pitchFamily="34" charset="0"/>
                        </a:rPr>
                        <a:t>Marketing</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dirty="0">
                          <a:solidFill>
                            <a:srgbClr val="000000"/>
                          </a:solidFill>
                          <a:effectLst/>
                          <a:latin typeface="Arial" panose="020B0604020202020204" pitchFamily="34" charset="0"/>
                        </a:rPr>
                        <a:t>4,400</a:t>
                      </a:r>
                      <a:endParaRPr lang="en-GB" sz="2400" dirty="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4,400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4,400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4090299676"/>
                  </a:ext>
                </a:extLst>
              </a:tr>
              <a:tr h="234658">
                <a:tc>
                  <a:txBody>
                    <a:bodyPr/>
                    <a:lstStyle/>
                    <a:p>
                      <a:pPr rtl="0" fontAlgn="b">
                        <a:spcBef>
                          <a:spcPts val="0"/>
                        </a:spcBef>
                        <a:spcAft>
                          <a:spcPts val="0"/>
                        </a:spcAft>
                      </a:pPr>
                      <a:r>
                        <a:rPr lang="en-GB" sz="1000" b="0" i="0" u="none" strike="noStrike">
                          <a:solidFill>
                            <a:srgbClr val="000000"/>
                          </a:solidFill>
                          <a:effectLst/>
                          <a:latin typeface="Arial" panose="020B0604020202020204" pitchFamily="34" charset="0"/>
                        </a:rPr>
                        <a:t>Labor</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6,600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dirty="0">
                          <a:solidFill>
                            <a:srgbClr val="000000"/>
                          </a:solidFill>
                          <a:effectLst/>
                          <a:latin typeface="Arial" panose="020B0604020202020204" pitchFamily="34" charset="0"/>
                        </a:rPr>
                        <a:t>6,600</a:t>
                      </a:r>
                      <a:endParaRPr lang="en-GB" sz="2400" dirty="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6,600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3720381594"/>
                  </a:ext>
                </a:extLst>
              </a:tr>
              <a:tr h="234658">
                <a:tc>
                  <a:txBody>
                    <a:bodyPr/>
                    <a:lstStyle/>
                    <a:p>
                      <a:pPr rtl="0" fontAlgn="b">
                        <a:spcBef>
                          <a:spcPts val="0"/>
                        </a:spcBef>
                        <a:spcAft>
                          <a:spcPts val="0"/>
                        </a:spcAft>
                      </a:pPr>
                      <a:r>
                        <a:rPr lang="en-GB" sz="1000" b="0" i="0" u="none" strike="noStrike">
                          <a:solidFill>
                            <a:srgbClr val="000000"/>
                          </a:solidFill>
                          <a:effectLst/>
                          <a:latin typeface="Arial" panose="020B0604020202020204" pitchFamily="34" charset="0"/>
                        </a:rPr>
                        <a:t>Other</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550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550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550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2682922962"/>
                  </a:ext>
                </a:extLst>
              </a:tr>
              <a:tr h="234658">
                <a:tc>
                  <a:txBody>
                    <a:bodyPr/>
                    <a:lstStyle/>
                    <a:p>
                      <a:pPr rtl="0" fontAlgn="b">
                        <a:spcBef>
                          <a:spcPts val="0"/>
                        </a:spcBef>
                        <a:spcAft>
                          <a:spcPts val="0"/>
                        </a:spcAft>
                      </a:pPr>
                      <a:r>
                        <a:rPr lang="en-GB" sz="1000" b="1" i="0" u="none" strike="noStrike">
                          <a:solidFill>
                            <a:srgbClr val="000000"/>
                          </a:solidFill>
                          <a:effectLst/>
                          <a:latin typeface="Arial" panose="020B0604020202020204" pitchFamily="34" charset="0"/>
                        </a:rPr>
                        <a:t>Total Expenses</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1" i="0" u="none" strike="noStrike">
                          <a:solidFill>
                            <a:srgbClr val="000000"/>
                          </a:solidFill>
                          <a:effectLst/>
                          <a:latin typeface="Arial" panose="020B0604020202020204" pitchFamily="34" charset="0"/>
                        </a:rPr>
                        <a:t>19,250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1" i="0" u="none" strike="noStrike" dirty="0">
                          <a:solidFill>
                            <a:srgbClr val="000000"/>
                          </a:solidFill>
                          <a:effectLst/>
                          <a:latin typeface="Arial" panose="020B0604020202020204" pitchFamily="34" charset="0"/>
                        </a:rPr>
                        <a:t>19,250</a:t>
                      </a:r>
                      <a:endParaRPr lang="en-GB" sz="2400" dirty="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1" i="0" u="none" strike="noStrike">
                          <a:solidFill>
                            <a:srgbClr val="000000"/>
                          </a:solidFill>
                          <a:effectLst/>
                          <a:latin typeface="Arial" panose="020B0604020202020204" pitchFamily="34" charset="0"/>
                        </a:rPr>
                        <a:t>19,250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895354911"/>
                  </a:ext>
                </a:extLst>
              </a:tr>
              <a:tr h="345655">
                <a:tc>
                  <a:txBody>
                    <a:bodyPr/>
                    <a:lstStyle/>
                    <a:p>
                      <a:pPr rtl="0" fontAlgn="b">
                        <a:spcBef>
                          <a:spcPts val="0"/>
                        </a:spcBef>
                        <a:spcAft>
                          <a:spcPts val="0"/>
                        </a:spcAft>
                      </a:pPr>
                      <a:r>
                        <a:rPr lang="en-GB" sz="1000" b="0" i="0" u="none" strike="noStrike">
                          <a:solidFill>
                            <a:srgbClr val="000000"/>
                          </a:solidFill>
                          <a:effectLst/>
                          <a:latin typeface="Arial" panose="020B0604020202020204" pitchFamily="34" charset="0"/>
                        </a:rPr>
                        <a:t>Income Before Taxes</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8,050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dirty="0">
                          <a:solidFill>
                            <a:srgbClr val="000000"/>
                          </a:solidFill>
                          <a:effectLst/>
                          <a:latin typeface="Arial" panose="020B0604020202020204" pitchFamily="34" charset="0"/>
                        </a:rPr>
                        <a:t>14,000</a:t>
                      </a:r>
                      <a:endParaRPr lang="en-GB" sz="2400" dirty="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19,350</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2F2F2"/>
                    </a:solidFill>
                  </a:tcPr>
                </a:tc>
                <a:extLst>
                  <a:ext uri="{0D108BD9-81ED-4DB2-BD59-A6C34878D82A}">
                    <a16:rowId xmlns:a16="http://schemas.microsoft.com/office/drawing/2014/main" val="2419495986"/>
                  </a:ext>
                </a:extLst>
              </a:tr>
              <a:tr h="488683">
                <a:tc>
                  <a:txBody>
                    <a:bodyPr/>
                    <a:lstStyle/>
                    <a:p>
                      <a:pPr rtl="0" fontAlgn="b">
                        <a:spcBef>
                          <a:spcPts val="0"/>
                        </a:spcBef>
                        <a:spcAft>
                          <a:spcPts val="0"/>
                        </a:spcAft>
                      </a:pPr>
                      <a:r>
                        <a:rPr lang="en-GB" sz="1000" b="0" i="0" u="none" strike="noStrike">
                          <a:solidFill>
                            <a:srgbClr val="000000"/>
                          </a:solidFill>
                          <a:effectLst/>
                          <a:latin typeface="Arial" panose="020B0604020202020204" pitchFamily="34" charset="0"/>
                        </a:rPr>
                        <a:t>Income Tax Expense (Tax Rate 15%)</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a:solidFill>
                            <a:srgbClr val="000000"/>
                          </a:solidFill>
                          <a:effectLst/>
                          <a:latin typeface="Arial" panose="020B0604020202020204" pitchFamily="34" charset="0"/>
                        </a:rPr>
                        <a:t>1207.5</a:t>
                      </a:r>
                      <a:endParaRPr lang="en-GB" sz="240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dirty="0">
                          <a:solidFill>
                            <a:srgbClr val="000000"/>
                          </a:solidFill>
                          <a:effectLst/>
                          <a:latin typeface="Arial" panose="020B0604020202020204" pitchFamily="34" charset="0"/>
                        </a:rPr>
                        <a:t>2100</a:t>
                      </a:r>
                      <a:endParaRPr lang="en-GB" sz="2400" dirty="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r" rtl="0" fontAlgn="b">
                        <a:spcBef>
                          <a:spcPts val="0"/>
                        </a:spcBef>
                        <a:spcAft>
                          <a:spcPts val="0"/>
                        </a:spcAft>
                      </a:pPr>
                      <a:r>
                        <a:rPr lang="en-GB" sz="1000" b="0" i="0" u="none" strike="noStrike" dirty="0">
                          <a:solidFill>
                            <a:srgbClr val="000000"/>
                          </a:solidFill>
                          <a:effectLst/>
                          <a:latin typeface="Arial" panose="020B0604020202020204" pitchFamily="34" charset="0"/>
                        </a:rPr>
                        <a:t>2902.5</a:t>
                      </a:r>
                      <a:endParaRPr lang="en-GB" sz="2400" dirty="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171345595"/>
                  </a:ext>
                </a:extLst>
              </a:tr>
              <a:tr h="234658">
                <a:tc>
                  <a:txBody>
                    <a:bodyPr/>
                    <a:lstStyle/>
                    <a:p>
                      <a:pPr rtl="0" fontAlgn="b">
                        <a:spcBef>
                          <a:spcPts val="0"/>
                        </a:spcBef>
                        <a:spcAft>
                          <a:spcPts val="0"/>
                        </a:spcAft>
                      </a:pPr>
                      <a:r>
                        <a:rPr lang="en-GB" sz="1000" b="1" i="0" u="none" strike="noStrike">
                          <a:solidFill>
                            <a:srgbClr val="132615"/>
                          </a:solidFill>
                          <a:effectLst/>
                          <a:latin typeface="Arial" panose="020B0604020202020204" pitchFamily="34" charset="0"/>
                        </a:rPr>
                        <a:t>NET INCOME</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algn="r" rtl="0" fontAlgn="b">
                        <a:spcBef>
                          <a:spcPts val="0"/>
                        </a:spcBef>
                        <a:spcAft>
                          <a:spcPts val="0"/>
                        </a:spcAft>
                      </a:pPr>
                      <a:r>
                        <a:rPr lang="en-GB" sz="1000" b="1" i="0" u="none" strike="noStrike">
                          <a:solidFill>
                            <a:srgbClr val="132615"/>
                          </a:solidFill>
                          <a:effectLst/>
                          <a:latin typeface="Arial" panose="020B0604020202020204" pitchFamily="34" charset="0"/>
                        </a:rPr>
                        <a:t>6,843</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algn="r" rtl="0" fontAlgn="b">
                        <a:spcBef>
                          <a:spcPts val="0"/>
                        </a:spcBef>
                        <a:spcAft>
                          <a:spcPts val="0"/>
                        </a:spcAft>
                      </a:pPr>
                      <a:r>
                        <a:rPr lang="en-GB" sz="1000" b="1" i="0" u="none" strike="noStrike">
                          <a:solidFill>
                            <a:srgbClr val="132615"/>
                          </a:solidFill>
                          <a:effectLst/>
                          <a:latin typeface="Arial" panose="020B0604020202020204" pitchFamily="34" charset="0"/>
                        </a:rPr>
                        <a:t>11,900</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algn="r" rtl="0" fontAlgn="b">
                        <a:spcBef>
                          <a:spcPts val="0"/>
                        </a:spcBef>
                        <a:spcAft>
                          <a:spcPts val="0"/>
                        </a:spcAft>
                      </a:pPr>
                      <a:r>
                        <a:rPr lang="en-GB" sz="1000" b="1" i="0" u="none" strike="noStrike" dirty="0">
                          <a:solidFill>
                            <a:srgbClr val="132615"/>
                          </a:solidFill>
                          <a:effectLst/>
                          <a:latin typeface="Arial" panose="020B0604020202020204" pitchFamily="34" charset="0"/>
                        </a:rPr>
                        <a:t>16,448</a:t>
                      </a:r>
                      <a:endParaRPr lang="en-GB" sz="2400" dirty="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extLst>
                  <a:ext uri="{0D108BD9-81ED-4DB2-BD59-A6C34878D82A}">
                    <a16:rowId xmlns:a16="http://schemas.microsoft.com/office/drawing/2014/main" val="1129603647"/>
                  </a:ext>
                </a:extLst>
              </a:tr>
              <a:tr h="345655">
                <a:tc>
                  <a:txBody>
                    <a:bodyPr/>
                    <a:lstStyle/>
                    <a:p>
                      <a:pPr rtl="0" fontAlgn="b">
                        <a:spcBef>
                          <a:spcPts val="0"/>
                        </a:spcBef>
                        <a:spcAft>
                          <a:spcPts val="0"/>
                        </a:spcAft>
                      </a:pPr>
                      <a:r>
                        <a:rPr lang="en-GB" sz="1000" b="1" i="0" u="none" strike="noStrike">
                          <a:solidFill>
                            <a:srgbClr val="132615"/>
                          </a:solidFill>
                          <a:effectLst/>
                          <a:latin typeface="Arial" panose="020B0604020202020204" pitchFamily="34" charset="0"/>
                        </a:rPr>
                        <a:t>Operating Margin</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algn="ctr" rtl="0" fontAlgn="b">
                        <a:spcBef>
                          <a:spcPts val="0"/>
                        </a:spcBef>
                        <a:spcAft>
                          <a:spcPts val="0"/>
                        </a:spcAft>
                      </a:pPr>
                      <a:r>
                        <a:rPr lang="en-GB" sz="1000" b="1" i="0" u="none" strike="noStrike">
                          <a:solidFill>
                            <a:srgbClr val="132615"/>
                          </a:solidFill>
                          <a:effectLst/>
                          <a:latin typeface="Arial" panose="020B0604020202020204" pitchFamily="34" charset="0"/>
                        </a:rPr>
                        <a:t>25%</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algn="ctr" rtl="0" fontAlgn="b">
                        <a:spcBef>
                          <a:spcPts val="0"/>
                        </a:spcBef>
                        <a:spcAft>
                          <a:spcPts val="0"/>
                        </a:spcAft>
                      </a:pPr>
                      <a:r>
                        <a:rPr lang="en-GB" sz="1000" b="1" i="0" u="none" strike="noStrike">
                          <a:solidFill>
                            <a:srgbClr val="132615"/>
                          </a:solidFill>
                          <a:effectLst/>
                          <a:latin typeface="Arial" panose="020B0604020202020204" pitchFamily="34" charset="0"/>
                        </a:rPr>
                        <a:t>36%</a:t>
                      </a:r>
                      <a:endParaRPr lang="en-GB" sz="240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tc>
                  <a:txBody>
                    <a:bodyPr/>
                    <a:lstStyle/>
                    <a:p>
                      <a:pPr algn="ctr" rtl="0" fontAlgn="b">
                        <a:spcBef>
                          <a:spcPts val="0"/>
                        </a:spcBef>
                        <a:spcAft>
                          <a:spcPts val="0"/>
                        </a:spcAft>
                      </a:pPr>
                      <a:r>
                        <a:rPr lang="en-GB" sz="1000" b="1" i="0" u="none" strike="noStrike" dirty="0">
                          <a:solidFill>
                            <a:srgbClr val="132615"/>
                          </a:solidFill>
                          <a:effectLst/>
                          <a:latin typeface="Arial" panose="020B0604020202020204" pitchFamily="34" charset="0"/>
                        </a:rPr>
                        <a:t>43%</a:t>
                      </a:r>
                      <a:endParaRPr lang="en-GB" sz="2400" dirty="0">
                        <a:effectLst/>
                      </a:endParaRPr>
                    </a:p>
                  </a:txBody>
                  <a:tcPr marL="25400" marR="25400" marT="25400" marB="25400"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6E6E6"/>
                    </a:solidFill>
                  </a:tcPr>
                </a:tc>
                <a:extLst>
                  <a:ext uri="{0D108BD9-81ED-4DB2-BD59-A6C34878D82A}">
                    <a16:rowId xmlns:a16="http://schemas.microsoft.com/office/drawing/2014/main" val="1063808796"/>
                  </a:ext>
                </a:extLst>
              </a:tr>
            </a:tbl>
          </a:graphicData>
        </a:graphic>
      </p:graphicFrame>
      <p:sp>
        <p:nvSpPr>
          <p:cNvPr id="8" name="Rectangle 1">
            <a:extLst>
              <a:ext uri="{FF2B5EF4-FFF2-40B4-BE49-F238E27FC236}">
                <a16:creationId xmlns:a16="http://schemas.microsoft.com/office/drawing/2014/main" id="{A4FE1527-66DD-4767-8E24-34B4E3E850E0}"/>
              </a:ext>
            </a:extLst>
          </p:cNvPr>
          <p:cNvSpPr>
            <a:spLocks noChangeArrowheads="1"/>
          </p:cNvSpPr>
          <p:nvPr/>
        </p:nvSpPr>
        <p:spPr bwMode="auto">
          <a:xfrm>
            <a:off x="4518025" y="18732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9">
            <a:extLst>
              <a:ext uri="{FF2B5EF4-FFF2-40B4-BE49-F238E27FC236}">
                <a16:creationId xmlns:a16="http://schemas.microsoft.com/office/drawing/2014/main" id="{0C26F0B8-68F3-4710-9624-AEEDB68EC7B1}"/>
              </a:ext>
            </a:extLst>
          </p:cNvPr>
          <p:cNvSpPr/>
          <p:nvPr/>
        </p:nvSpPr>
        <p:spPr>
          <a:xfrm>
            <a:off x="11146971" y="292608"/>
            <a:ext cx="740227" cy="457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spTree>
    <p:extLst>
      <p:ext uri="{BB962C8B-B14F-4D97-AF65-F5344CB8AC3E}">
        <p14:creationId xmlns:p14="http://schemas.microsoft.com/office/powerpoint/2010/main" val="25789344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3">
            <a:extLst>
              <a:ext uri="{FF2B5EF4-FFF2-40B4-BE49-F238E27FC236}">
                <a16:creationId xmlns:a16="http://schemas.microsoft.com/office/drawing/2014/main" id="{92896B42-4638-40D0-8887-7AB8D1D86B3D}"/>
              </a:ext>
            </a:extLst>
          </p:cNvPr>
          <p:cNvSpPr>
            <a:spLocks noGrp="1"/>
          </p:cNvSpPr>
          <p:nvPr>
            <p:ph type="title"/>
          </p:nvPr>
        </p:nvSpPr>
        <p:spPr/>
        <p:txBody>
          <a:bodyPr/>
          <a:lstStyle/>
          <a:p>
            <a:r>
              <a:rPr lang="en-US" dirty="0"/>
              <a:t>Financial Feasibility</a:t>
            </a:r>
            <a:endParaRPr lang="en-US" b="0" dirty="0"/>
          </a:p>
        </p:txBody>
      </p:sp>
      <p:sp>
        <p:nvSpPr>
          <p:cNvPr id="17" name="Text Placeholder 18">
            <a:extLst>
              <a:ext uri="{FF2B5EF4-FFF2-40B4-BE49-F238E27FC236}">
                <a16:creationId xmlns:a16="http://schemas.microsoft.com/office/drawing/2014/main" id="{D7CE36F2-C321-46C5-AFD9-00917224D390}"/>
              </a:ext>
            </a:extLst>
          </p:cNvPr>
          <p:cNvSpPr>
            <a:spLocks noGrp="1"/>
          </p:cNvSpPr>
          <p:nvPr>
            <p:ph type="body" sz="quarter" idx="16"/>
          </p:nvPr>
        </p:nvSpPr>
        <p:spPr>
          <a:xfrm>
            <a:off x="520493" y="1376932"/>
            <a:ext cx="6590521" cy="2052068"/>
          </a:xfrm>
        </p:spPr>
        <p:txBody>
          <a:bodyPr/>
          <a:lstStyle/>
          <a:p>
            <a:r>
              <a:rPr lang="en-GB" dirty="0"/>
              <a:t>We made these analysis to figure out if this investment is a viable business (financially feasible). Net present value, Payback period are used in the evaluation:</a:t>
            </a:r>
          </a:p>
          <a:p>
            <a:r>
              <a:rPr lang="en-GB" dirty="0"/>
              <a:t>Note: time value of the money is considered.</a:t>
            </a:r>
          </a:p>
          <a:p>
            <a:r>
              <a:rPr lang="en-GB" dirty="0"/>
              <a:t>*Interest Rate = 15%</a:t>
            </a:r>
          </a:p>
        </p:txBody>
      </p:sp>
      <p:sp>
        <p:nvSpPr>
          <p:cNvPr id="33" name="Text Placeholder 32">
            <a:extLst>
              <a:ext uri="{FF2B5EF4-FFF2-40B4-BE49-F238E27FC236}">
                <a16:creationId xmlns:a16="http://schemas.microsoft.com/office/drawing/2014/main" id="{7CFD0302-279C-8A48-9E27-AD5B08D6501E}"/>
              </a:ext>
            </a:extLst>
          </p:cNvPr>
          <p:cNvSpPr>
            <a:spLocks noGrp="1"/>
          </p:cNvSpPr>
          <p:nvPr>
            <p:ph type="body" sz="quarter" idx="19"/>
          </p:nvPr>
        </p:nvSpPr>
        <p:spPr>
          <a:xfrm>
            <a:off x="6291320" y="3408397"/>
            <a:ext cx="5225764" cy="2281130"/>
          </a:xfrm>
        </p:spPr>
        <p:txBody>
          <a:bodyPr/>
          <a:lstStyle/>
          <a:p>
            <a:pPr>
              <a:buClr>
                <a:schemeClr val="accent2"/>
              </a:buClr>
            </a:pPr>
            <a:r>
              <a:rPr lang="en-GB" sz="1800" b="1" dirty="0"/>
              <a:t>Net present value</a:t>
            </a:r>
            <a:r>
              <a:rPr lang="en-GB" sz="1800" dirty="0"/>
              <a:t> for this investment = 25763.37-14700 = $11063.37</a:t>
            </a:r>
          </a:p>
          <a:p>
            <a:pPr>
              <a:buClr>
                <a:schemeClr val="accent2"/>
              </a:buClr>
            </a:pPr>
            <a:r>
              <a:rPr lang="en-GB" sz="1800" b="1" dirty="0"/>
              <a:t>Payback period</a:t>
            </a:r>
            <a:r>
              <a:rPr lang="en-GB" sz="1800" dirty="0"/>
              <a:t> for this investment will be 1.97 years.</a:t>
            </a:r>
          </a:p>
          <a:p>
            <a:pPr>
              <a:buClr>
                <a:schemeClr val="accent2"/>
              </a:buClr>
            </a:pPr>
            <a:r>
              <a:rPr lang="en-GB" sz="1800" dirty="0"/>
              <a:t>We will reach break even point within 1.97 years.</a:t>
            </a:r>
          </a:p>
          <a:p>
            <a:pPr>
              <a:buClr>
                <a:schemeClr val="accent2"/>
              </a:buClr>
            </a:pPr>
            <a:r>
              <a:rPr lang="en-GB" sz="1800" dirty="0"/>
              <a:t>As a result of this evaluation this investment is </a:t>
            </a:r>
            <a:r>
              <a:rPr lang="en-GB" sz="1800" b="1" u="sng" dirty="0"/>
              <a:t>financially feasible</a:t>
            </a:r>
            <a:r>
              <a:rPr lang="en-GB" sz="1800" dirty="0"/>
              <a:t>.</a:t>
            </a:r>
            <a:endParaRPr lang="en-US" sz="1800" dirty="0"/>
          </a:p>
        </p:txBody>
      </p:sp>
      <p:sp>
        <p:nvSpPr>
          <p:cNvPr id="3" name="Footer Placeholder 2">
            <a:extLst>
              <a:ext uri="{FF2B5EF4-FFF2-40B4-BE49-F238E27FC236}">
                <a16:creationId xmlns:a16="http://schemas.microsoft.com/office/drawing/2014/main" id="{B04C11C9-3DF6-471E-87C0-4DCED41031D4}"/>
              </a:ext>
            </a:extLst>
          </p:cNvPr>
          <p:cNvSpPr>
            <a:spLocks noGrp="1"/>
          </p:cNvSpPr>
          <p:nvPr>
            <p:ph type="ftr" sz="quarter" idx="17"/>
          </p:nvPr>
        </p:nvSpPr>
        <p:spPr/>
        <p:txBody>
          <a:bodyPr/>
          <a:lstStyle/>
          <a:p>
            <a:r>
              <a:rPr lang="en-US" dirty="0"/>
              <a:t>One Tap Trade all rights received©</a:t>
            </a:r>
          </a:p>
        </p:txBody>
      </p:sp>
      <p:sp>
        <p:nvSpPr>
          <p:cNvPr id="4" name="Slide Number Placeholder 3">
            <a:extLst>
              <a:ext uri="{FF2B5EF4-FFF2-40B4-BE49-F238E27FC236}">
                <a16:creationId xmlns:a16="http://schemas.microsoft.com/office/drawing/2014/main" id="{B2228214-87DB-4B3A-BD81-9A709A69BAAC}"/>
              </a:ext>
            </a:extLst>
          </p:cNvPr>
          <p:cNvSpPr>
            <a:spLocks noGrp="1"/>
          </p:cNvSpPr>
          <p:nvPr>
            <p:ph type="sldNum" sz="quarter" idx="18"/>
          </p:nvPr>
        </p:nvSpPr>
        <p:spPr/>
        <p:txBody>
          <a:bodyPr/>
          <a:lstStyle/>
          <a:p>
            <a:fld id="{8699F50C-BE38-4BD0-BA84-9B090E1F2B9B}" type="slidenum">
              <a:rPr lang="en-US" smtClean="0"/>
              <a:pPr/>
              <a:t>25</a:t>
            </a:fld>
            <a:endParaRPr lang="en-US" dirty="0"/>
          </a:p>
        </p:txBody>
      </p:sp>
      <p:sp>
        <p:nvSpPr>
          <p:cNvPr id="2" name="Rectangle 1">
            <a:extLst>
              <a:ext uri="{FF2B5EF4-FFF2-40B4-BE49-F238E27FC236}">
                <a16:creationId xmlns:a16="http://schemas.microsoft.com/office/drawing/2014/main" id="{4B2E0CF5-3F5D-4395-993F-0EC76F4BEFA9}"/>
              </a:ext>
            </a:extLst>
          </p:cNvPr>
          <p:cNvSpPr/>
          <p:nvPr/>
        </p:nvSpPr>
        <p:spPr>
          <a:xfrm>
            <a:off x="11146971" y="319596"/>
            <a:ext cx="740227" cy="4350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id="{F47065F0-9565-40F8-A26A-B7B476413837}"/>
              </a:ext>
            </a:extLst>
          </p:cNvPr>
          <p:cNvGraphicFramePr>
            <a:graphicFrameLocks noGrp="1"/>
          </p:cNvGraphicFramePr>
          <p:nvPr>
            <p:extLst>
              <p:ext uri="{D42A27DB-BD31-4B8C-83A1-F6EECF244321}">
                <p14:modId xmlns:p14="http://schemas.microsoft.com/office/powerpoint/2010/main" val="4278689922"/>
              </p:ext>
            </p:extLst>
          </p:nvPr>
        </p:nvGraphicFramePr>
        <p:xfrm>
          <a:off x="585216" y="3448935"/>
          <a:ext cx="5225763" cy="2907416"/>
        </p:xfrm>
        <a:graphic>
          <a:graphicData uri="http://schemas.openxmlformats.org/drawingml/2006/table">
            <a:tbl>
              <a:tblPr/>
              <a:tblGrid>
                <a:gridCol w="982286">
                  <a:extLst>
                    <a:ext uri="{9D8B030D-6E8A-4147-A177-3AD203B41FA5}">
                      <a16:colId xmlns:a16="http://schemas.microsoft.com/office/drawing/2014/main" val="2238173505"/>
                    </a:ext>
                  </a:extLst>
                </a:gridCol>
                <a:gridCol w="982286">
                  <a:extLst>
                    <a:ext uri="{9D8B030D-6E8A-4147-A177-3AD203B41FA5}">
                      <a16:colId xmlns:a16="http://schemas.microsoft.com/office/drawing/2014/main" val="3344481483"/>
                    </a:ext>
                  </a:extLst>
                </a:gridCol>
                <a:gridCol w="982286">
                  <a:extLst>
                    <a:ext uri="{9D8B030D-6E8A-4147-A177-3AD203B41FA5}">
                      <a16:colId xmlns:a16="http://schemas.microsoft.com/office/drawing/2014/main" val="2233762752"/>
                    </a:ext>
                  </a:extLst>
                </a:gridCol>
                <a:gridCol w="982286">
                  <a:extLst>
                    <a:ext uri="{9D8B030D-6E8A-4147-A177-3AD203B41FA5}">
                      <a16:colId xmlns:a16="http://schemas.microsoft.com/office/drawing/2014/main" val="1366404821"/>
                    </a:ext>
                  </a:extLst>
                </a:gridCol>
                <a:gridCol w="1296619">
                  <a:extLst>
                    <a:ext uri="{9D8B030D-6E8A-4147-A177-3AD203B41FA5}">
                      <a16:colId xmlns:a16="http://schemas.microsoft.com/office/drawing/2014/main" val="1895797185"/>
                    </a:ext>
                  </a:extLst>
                </a:gridCol>
              </a:tblGrid>
              <a:tr h="251715">
                <a:tc>
                  <a:txBody>
                    <a:bodyPr/>
                    <a:lstStyle/>
                    <a:p>
                      <a:pPr rtl="0" fontAlgn="b">
                        <a:spcBef>
                          <a:spcPts val="0"/>
                        </a:spcBef>
                        <a:spcAft>
                          <a:spcPts val="0"/>
                        </a:spcAft>
                      </a:pPr>
                      <a:r>
                        <a:rPr lang="en-GB" sz="1000" b="1" i="0" u="none" strike="noStrike" dirty="0">
                          <a:solidFill>
                            <a:srgbClr val="000000"/>
                          </a:solidFill>
                          <a:effectLst/>
                          <a:latin typeface="Arial" panose="020B0604020202020204" pitchFamily="34" charset="0"/>
                        </a:rPr>
                        <a:t>Year</a:t>
                      </a:r>
                      <a:endParaRPr lang="en-GB" dirty="0">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C232"/>
                    </a:solidFill>
                  </a:tcPr>
                </a:tc>
                <a:tc>
                  <a:txBody>
                    <a:bodyPr/>
                    <a:lstStyle/>
                    <a:p>
                      <a:pPr rtl="0" fontAlgn="b">
                        <a:spcBef>
                          <a:spcPts val="0"/>
                        </a:spcBef>
                        <a:spcAft>
                          <a:spcPts val="0"/>
                        </a:spcAft>
                      </a:pPr>
                      <a:r>
                        <a:rPr lang="en-GB" sz="1000" b="1" i="0" u="none" strike="noStrike">
                          <a:solidFill>
                            <a:srgbClr val="000000"/>
                          </a:solidFill>
                          <a:effectLst/>
                          <a:latin typeface="Arial" panose="020B0604020202020204" pitchFamily="34" charset="0"/>
                        </a:rPr>
                        <a:t>Cashflow</a:t>
                      </a:r>
                      <a:endParaRPr lang="en-GB">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C232"/>
                    </a:solidFill>
                  </a:tcPr>
                </a:tc>
                <a:tc>
                  <a:txBody>
                    <a:bodyPr/>
                    <a:lstStyle/>
                    <a:p>
                      <a:pPr rtl="0" fontAlgn="b">
                        <a:spcBef>
                          <a:spcPts val="0"/>
                        </a:spcBef>
                        <a:spcAft>
                          <a:spcPts val="0"/>
                        </a:spcAft>
                      </a:pPr>
                      <a:r>
                        <a:rPr lang="en-GB" sz="1000" b="1" i="0" u="none" strike="noStrike">
                          <a:solidFill>
                            <a:srgbClr val="000000"/>
                          </a:solidFill>
                          <a:effectLst/>
                          <a:latin typeface="Arial" panose="020B0604020202020204" pitchFamily="34" charset="0"/>
                        </a:rPr>
                        <a:t>PV</a:t>
                      </a:r>
                      <a:endParaRPr lang="en-GB">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C232"/>
                    </a:solidFill>
                  </a:tcPr>
                </a:tc>
                <a:tc>
                  <a:txBody>
                    <a:bodyPr/>
                    <a:lstStyle/>
                    <a:p>
                      <a:pPr rtl="0" fontAlgn="b">
                        <a:spcBef>
                          <a:spcPts val="0"/>
                        </a:spcBef>
                        <a:spcAft>
                          <a:spcPts val="0"/>
                        </a:spcAft>
                      </a:pPr>
                      <a:r>
                        <a:rPr lang="en-GB" sz="1000" b="1" i="0" u="none" strike="noStrike">
                          <a:solidFill>
                            <a:srgbClr val="000000"/>
                          </a:solidFill>
                          <a:effectLst/>
                          <a:latin typeface="Arial" panose="020B0604020202020204" pitchFamily="34" charset="0"/>
                        </a:rPr>
                        <a:t>Accum.</a:t>
                      </a:r>
                      <a:endParaRPr lang="en-GB">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C232"/>
                    </a:solidFill>
                  </a:tcPr>
                </a:tc>
                <a:tc>
                  <a:txBody>
                    <a:bodyPr/>
                    <a:lstStyle/>
                    <a:p>
                      <a:pPr rtl="0" fontAlgn="b">
                        <a:spcBef>
                          <a:spcPts val="0"/>
                        </a:spcBef>
                        <a:spcAft>
                          <a:spcPts val="0"/>
                        </a:spcAft>
                      </a:pPr>
                      <a:r>
                        <a:rPr lang="en-GB" sz="1000" b="1" i="0" u="none" strike="noStrike">
                          <a:solidFill>
                            <a:srgbClr val="000000"/>
                          </a:solidFill>
                          <a:effectLst/>
                          <a:latin typeface="Arial" panose="020B0604020202020204" pitchFamily="34" charset="0"/>
                        </a:rPr>
                        <a:t>When to break even</a:t>
                      </a:r>
                      <a:endParaRPr lang="en-GB">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C232"/>
                    </a:solidFill>
                  </a:tcPr>
                </a:tc>
                <a:extLst>
                  <a:ext uri="{0D108BD9-81ED-4DB2-BD59-A6C34878D82A}">
                    <a16:rowId xmlns:a16="http://schemas.microsoft.com/office/drawing/2014/main" val="1472394734"/>
                  </a:ext>
                </a:extLst>
              </a:tr>
              <a:tr h="612056">
                <a:tc>
                  <a:txBody>
                    <a:bodyPr/>
                    <a:lstStyle/>
                    <a:p>
                      <a:pPr algn="ct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0</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-14700</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-14700</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a:solidFill>
                            <a:schemeClr val="tx1">
                              <a:lumMod val="50000"/>
                            </a:schemeClr>
                          </a:solidFill>
                          <a:effectLst/>
                          <a:latin typeface="Arial" panose="020B0604020202020204" pitchFamily="34" charset="0"/>
                        </a:rPr>
                        <a:t>-14700</a:t>
                      </a:r>
                      <a:endParaRPr lang="en-GB">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fontAlgn="b"/>
                      <a:br>
                        <a:rPr lang="en-GB" dirty="0">
                          <a:solidFill>
                            <a:schemeClr val="tx1">
                              <a:lumMod val="50000"/>
                            </a:schemeClr>
                          </a:solidFill>
                          <a:effectLst/>
                        </a:rPr>
                      </a:b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extLst>
                  <a:ext uri="{0D108BD9-81ED-4DB2-BD59-A6C34878D82A}">
                    <a16:rowId xmlns:a16="http://schemas.microsoft.com/office/drawing/2014/main" val="2361155234"/>
                  </a:ext>
                </a:extLst>
              </a:tr>
              <a:tr h="612056">
                <a:tc>
                  <a:txBody>
                    <a:bodyPr/>
                    <a:lstStyle/>
                    <a:p>
                      <a:pPr algn="ct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1</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6843</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5950.43</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-8749.57</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fontAlgn="b"/>
                      <a:br>
                        <a:rPr lang="en-GB" dirty="0">
                          <a:solidFill>
                            <a:schemeClr val="tx1">
                              <a:lumMod val="50000"/>
                            </a:schemeClr>
                          </a:solidFill>
                          <a:effectLst/>
                        </a:rPr>
                      </a:b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extLst>
                  <a:ext uri="{0D108BD9-81ED-4DB2-BD59-A6C34878D82A}">
                    <a16:rowId xmlns:a16="http://schemas.microsoft.com/office/drawing/2014/main" val="4050197564"/>
                  </a:ext>
                </a:extLst>
              </a:tr>
              <a:tr h="207477">
                <a:tc>
                  <a:txBody>
                    <a:bodyPr/>
                    <a:lstStyle/>
                    <a:p>
                      <a:pPr algn="ct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2</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a:solidFill>
                            <a:schemeClr val="tx1">
                              <a:lumMod val="50000"/>
                            </a:schemeClr>
                          </a:solidFill>
                          <a:effectLst/>
                          <a:latin typeface="Arial" panose="020B0604020202020204" pitchFamily="34" charset="0"/>
                        </a:rPr>
                        <a:t>11900</a:t>
                      </a:r>
                      <a:endParaRPr lang="en-GB">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8998.11</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248.54</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1.9723</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E599"/>
                    </a:solidFill>
                  </a:tcPr>
                </a:tc>
                <a:extLst>
                  <a:ext uri="{0D108BD9-81ED-4DB2-BD59-A6C34878D82A}">
                    <a16:rowId xmlns:a16="http://schemas.microsoft.com/office/drawing/2014/main" val="3338355460"/>
                  </a:ext>
                </a:extLst>
              </a:tr>
              <a:tr h="612056">
                <a:tc>
                  <a:txBody>
                    <a:bodyPr/>
                    <a:lstStyle/>
                    <a:p>
                      <a:pPr algn="ct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3</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a:solidFill>
                            <a:schemeClr val="tx1">
                              <a:lumMod val="50000"/>
                            </a:schemeClr>
                          </a:solidFill>
                          <a:effectLst/>
                          <a:latin typeface="Arial" panose="020B0604020202020204" pitchFamily="34" charset="0"/>
                        </a:rPr>
                        <a:t>16448</a:t>
                      </a:r>
                      <a:endParaRPr lang="en-GB">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10814.83</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11063.37</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fontAlgn="b"/>
                      <a:br>
                        <a:rPr lang="en-GB" dirty="0">
                          <a:solidFill>
                            <a:schemeClr val="tx1">
                              <a:lumMod val="50000"/>
                            </a:schemeClr>
                          </a:solidFill>
                          <a:effectLst/>
                        </a:rPr>
                      </a:b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extLst>
                  <a:ext uri="{0D108BD9-81ED-4DB2-BD59-A6C34878D82A}">
                    <a16:rowId xmlns:a16="http://schemas.microsoft.com/office/drawing/2014/main" val="1158395157"/>
                  </a:ext>
                </a:extLst>
              </a:tr>
              <a:tr h="612056">
                <a:tc>
                  <a:txBody>
                    <a:bodyPr/>
                    <a:lstStyle/>
                    <a:p>
                      <a:pPr fontAlgn="b"/>
                      <a:br>
                        <a:rPr lang="en-GB">
                          <a:solidFill>
                            <a:schemeClr val="tx1">
                              <a:lumMod val="50000"/>
                            </a:schemeClr>
                          </a:solidFill>
                          <a:effectLst/>
                        </a:rPr>
                      </a:br>
                      <a:endParaRPr lang="en-GB">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fontAlgn="b"/>
                      <a:br>
                        <a:rPr lang="en-GB" dirty="0">
                          <a:solidFill>
                            <a:schemeClr val="tx1">
                              <a:lumMod val="50000"/>
                            </a:schemeClr>
                          </a:solidFill>
                          <a:effectLst/>
                        </a:rPr>
                      </a:b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algn="r" rtl="0" fontAlgn="b">
                        <a:spcBef>
                          <a:spcPts val="0"/>
                        </a:spcBef>
                        <a:spcAft>
                          <a:spcPts val="0"/>
                        </a:spcAft>
                      </a:pPr>
                      <a:r>
                        <a:rPr lang="en-GB" sz="1000" b="0" i="0" u="none" strike="noStrike" dirty="0">
                          <a:solidFill>
                            <a:schemeClr val="tx1">
                              <a:lumMod val="50000"/>
                            </a:schemeClr>
                          </a:solidFill>
                          <a:effectLst/>
                          <a:latin typeface="Arial" panose="020B0604020202020204" pitchFamily="34" charset="0"/>
                        </a:rPr>
                        <a:t>25763.37</a:t>
                      </a: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93C47D"/>
                    </a:solidFill>
                  </a:tcPr>
                </a:tc>
                <a:tc>
                  <a:txBody>
                    <a:bodyPr/>
                    <a:lstStyle/>
                    <a:p>
                      <a:pPr fontAlgn="b"/>
                      <a:br>
                        <a:rPr lang="en-GB" dirty="0">
                          <a:solidFill>
                            <a:schemeClr val="tx1">
                              <a:lumMod val="50000"/>
                            </a:schemeClr>
                          </a:solidFill>
                          <a:effectLst/>
                        </a:rPr>
                      </a:b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tc>
                  <a:txBody>
                    <a:bodyPr/>
                    <a:lstStyle/>
                    <a:p>
                      <a:pPr fontAlgn="b"/>
                      <a:br>
                        <a:rPr lang="en-GB" dirty="0">
                          <a:solidFill>
                            <a:schemeClr val="tx1">
                              <a:lumMod val="50000"/>
                            </a:schemeClr>
                          </a:solidFill>
                          <a:effectLst/>
                        </a:rPr>
                      </a:br>
                      <a:endParaRPr lang="en-GB" dirty="0">
                        <a:solidFill>
                          <a:schemeClr val="tx1">
                            <a:lumMod val="50000"/>
                          </a:schemeClr>
                        </a:solidFill>
                        <a:effectLst/>
                      </a:endParaRPr>
                    </a:p>
                  </a:txBody>
                  <a:tcPr marL="25400" marR="25400" marT="25400" marB="2540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solidFill>
                  </a:tcPr>
                </a:tc>
                <a:extLst>
                  <a:ext uri="{0D108BD9-81ED-4DB2-BD59-A6C34878D82A}">
                    <a16:rowId xmlns:a16="http://schemas.microsoft.com/office/drawing/2014/main" val="2467857316"/>
                  </a:ext>
                </a:extLst>
              </a:tr>
            </a:tbl>
          </a:graphicData>
        </a:graphic>
      </p:graphicFrame>
      <p:sp>
        <p:nvSpPr>
          <p:cNvPr id="8" name="Rectangle 1">
            <a:extLst>
              <a:ext uri="{FF2B5EF4-FFF2-40B4-BE49-F238E27FC236}">
                <a16:creationId xmlns:a16="http://schemas.microsoft.com/office/drawing/2014/main" id="{B5B895F5-966A-4226-9F95-8999A7EEA373}"/>
              </a:ext>
            </a:extLst>
          </p:cNvPr>
          <p:cNvSpPr>
            <a:spLocks noChangeArrowheads="1"/>
          </p:cNvSpPr>
          <p:nvPr/>
        </p:nvSpPr>
        <p:spPr bwMode="auto">
          <a:xfrm>
            <a:off x="4068763" y="252253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310042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title="Skyline">
            <a:extLst>
              <a:ext uri="{FF2B5EF4-FFF2-40B4-BE49-F238E27FC236}">
                <a16:creationId xmlns:a16="http://schemas.microsoft.com/office/drawing/2014/main" id="{6B070BD8-8610-4F64-A93A-41F46C39ECA6}"/>
              </a:ext>
            </a:extLst>
          </p:cNvPr>
          <p:cNvPicPr>
            <a:picLocks noGrp="1" noChangeAspect="1"/>
          </p:cNvPicPr>
          <p:nvPr>
            <p:ph type="pic" sz="quarter" idx="13"/>
          </p:nvPr>
        </p:nvPicPr>
        <p:blipFill>
          <a:blip r:embed="rId2"/>
          <a:srcRect t="9408" b="9408"/>
          <a:stretch>
            <a:fillRect/>
          </a:stretch>
        </p:blipFill>
        <p:spPr/>
      </p:pic>
      <p:sp>
        <p:nvSpPr>
          <p:cNvPr id="11" name="Title 10">
            <a:extLst>
              <a:ext uri="{FF2B5EF4-FFF2-40B4-BE49-F238E27FC236}">
                <a16:creationId xmlns:a16="http://schemas.microsoft.com/office/drawing/2014/main" id="{69D4BCF2-C773-495F-A4D5-860FB6A2FA91}"/>
              </a:ext>
            </a:extLst>
          </p:cNvPr>
          <p:cNvSpPr>
            <a:spLocks noGrp="1"/>
          </p:cNvSpPr>
          <p:nvPr>
            <p:ph type="title"/>
          </p:nvPr>
        </p:nvSpPr>
        <p:spPr/>
        <p:txBody>
          <a:bodyPr/>
          <a:lstStyle/>
          <a:p>
            <a:r>
              <a:rPr lang="en-US" dirty="0">
                <a:solidFill>
                  <a:schemeClr val="tx1"/>
                </a:solidFill>
              </a:rPr>
              <a:t>Risk Management</a:t>
            </a:r>
            <a:endParaRPr lang="en-US" b="0" dirty="0">
              <a:solidFill>
                <a:schemeClr val="tx1"/>
              </a:solidFill>
              <a:latin typeface="Calibri Light" panose="020F0302020204030204" pitchFamily="34" charset="0"/>
              <a:cs typeface="Calibri Light" panose="020F0302020204030204" pitchFamily="34" charset="0"/>
            </a:endParaRPr>
          </a:p>
        </p:txBody>
      </p:sp>
      <p:sp>
        <p:nvSpPr>
          <p:cNvPr id="2" name="TextBox 1">
            <a:extLst>
              <a:ext uri="{FF2B5EF4-FFF2-40B4-BE49-F238E27FC236}">
                <a16:creationId xmlns:a16="http://schemas.microsoft.com/office/drawing/2014/main" id="{3D3FB628-4E2C-488B-BB72-02CA5503FBB5}"/>
              </a:ext>
            </a:extLst>
          </p:cNvPr>
          <p:cNvSpPr txBox="1"/>
          <p:nvPr/>
        </p:nvSpPr>
        <p:spPr>
          <a:xfrm>
            <a:off x="359229" y="1633491"/>
            <a:ext cx="7408732" cy="369332"/>
          </a:xfrm>
          <a:prstGeom prst="rect">
            <a:avLst/>
          </a:prstGeom>
          <a:solidFill>
            <a:schemeClr val="bg2">
              <a:lumMod val="20000"/>
              <a:lumOff val="80000"/>
            </a:schemeClr>
          </a:solidFill>
        </p:spPr>
        <p:txBody>
          <a:bodyPr wrap="square" rtlCol="0">
            <a:spAutoFit/>
          </a:bodyPr>
          <a:lstStyle/>
          <a:p>
            <a:r>
              <a:rPr lang="en-GB"/>
              <a:t>What are the risks that you may face and how to deal with them?</a:t>
            </a:r>
            <a:endParaRPr lang="en-GB" dirty="0"/>
          </a:p>
        </p:txBody>
      </p:sp>
      <p:sp>
        <p:nvSpPr>
          <p:cNvPr id="4" name="Rectangle 1">
            <a:extLst>
              <a:ext uri="{FF2B5EF4-FFF2-40B4-BE49-F238E27FC236}">
                <a16:creationId xmlns:a16="http://schemas.microsoft.com/office/drawing/2014/main" id="{E6967776-DCC1-4245-993F-A93C32EA7EFE}"/>
              </a:ext>
            </a:extLst>
          </p:cNvPr>
          <p:cNvSpPr>
            <a:spLocks noChangeArrowheads="1"/>
          </p:cNvSpPr>
          <p:nvPr/>
        </p:nvSpPr>
        <p:spPr bwMode="auto">
          <a:xfrm>
            <a:off x="5761730" y="1616130"/>
            <a:ext cx="11283257" cy="379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7" name="Table 6">
            <a:extLst>
              <a:ext uri="{FF2B5EF4-FFF2-40B4-BE49-F238E27FC236}">
                <a16:creationId xmlns:a16="http://schemas.microsoft.com/office/drawing/2014/main" id="{A68B0C25-F873-4BCD-A325-2CA84E1003F4}"/>
              </a:ext>
            </a:extLst>
          </p:cNvPr>
          <p:cNvGraphicFramePr>
            <a:graphicFrameLocks noGrp="1"/>
          </p:cNvGraphicFramePr>
          <p:nvPr>
            <p:extLst>
              <p:ext uri="{D42A27DB-BD31-4B8C-83A1-F6EECF244321}">
                <p14:modId xmlns:p14="http://schemas.microsoft.com/office/powerpoint/2010/main" val="1270499304"/>
              </p:ext>
            </p:extLst>
          </p:nvPr>
        </p:nvGraphicFramePr>
        <p:xfrm>
          <a:off x="359228" y="2350008"/>
          <a:ext cx="10650149" cy="4029960"/>
        </p:xfrm>
        <a:graphic>
          <a:graphicData uri="http://schemas.openxmlformats.org/drawingml/2006/table">
            <a:tbl>
              <a:tblPr/>
              <a:tblGrid>
                <a:gridCol w="1523982">
                  <a:extLst>
                    <a:ext uri="{9D8B030D-6E8A-4147-A177-3AD203B41FA5}">
                      <a16:colId xmlns:a16="http://schemas.microsoft.com/office/drawing/2014/main" val="743178688"/>
                    </a:ext>
                  </a:extLst>
                </a:gridCol>
                <a:gridCol w="1984720">
                  <a:extLst>
                    <a:ext uri="{9D8B030D-6E8A-4147-A177-3AD203B41FA5}">
                      <a16:colId xmlns:a16="http://schemas.microsoft.com/office/drawing/2014/main" val="89950137"/>
                    </a:ext>
                  </a:extLst>
                </a:gridCol>
                <a:gridCol w="3047962">
                  <a:extLst>
                    <a:ext uri="{9D8B030D-6E8A-4147-A177-3AD203B41FA5}">
                      <a16:colId xmlns:a16="http://schemas.microsoft.com/office/drawing/2014/main" val="819335598"/>
                    </a:ext>
                  </a:extLst>
                </a:gridCol>
                <a:gridCol w="1417657">
                  <a:extLst>
                    <a:ext uri="{9D8B030D-6E8A-4147-A177-3AD203B41FA5}">
                      <a16:colId xmlns:a16="http://schemas.microsoft.com/office/drawing/2014/main" val="3546056419"/>
                    </a:ext>
                  </a:extLst>
                </a:gridCol>
                <a:gridCol w="2675828">
                  <a:extLst>
                    <a:ext uri="{9D8B030D-6E8A-4147-A177-3AD203B41FA5}">
                      <a16:colId xmlns:a16="http://schemas.microsoft.com/office/drawing/2014/main" val="1841089333"/>
                    </a:ext>
                  </a:extLst>
                </a:gridCol>
              </a:tblGrid>
              <a:tr h="348592">
                <a:tc gridSpan="4">
                  <a:txBody>
                    <a:bodyPr/>
                    <a:lstStyle/>
                    <a:p>
                      <a:pPr algn="ctr" rtl="1" fontAlgn="t">
                        <a:spcBef>
                          <a:spcPts val="0"/>
                        </a:spcBef>
                        <a:spcAft>
                          <a:spcPts val="0"/>
                        </a:spcAft>
                      </a:pPr>
                      <a:r>
                        <a:rPr lang="ar-PS" sz="1400" b="0" i="0" u="none" strike="noStrike" dirty="0">
                          <a:solidFill>
                            <a:srgbClr val="000000"/>
                          </a:solidFill>
                          <a:effectLst/>
                          <a:latin typeface="Arial" panose="020B0604020202020204" pitchFamily="34" charset="0"/>
                        </a:rPr>
                        <a:t>معالجة المخاطر (</a:t>
                      </a:r>
                      <a:r>
                        <a:rPr lang="en-GB" sz="1400" b="0" i="0" u="none" strike="noStrike" dirty="0">
                          <a:solidFill>
                            <a:srgbClr val="000000"/>
                          </a:solidFill>
                          <a:effectLst/>
                          <a:latin typeface="Arial" panose="020B0604020202020204" pitchFamily="34" charset="0"/>
                        </a:rPr>
                        <a:t>Risk Treatment)</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CB9C"/>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rtl="1" fontAlgn="t">
                        <a:spcBef>
                          <a:spcPts val="0"/>
                        </a:spcBef>
                        <a:spcAft>
                          <a:spcPts val="0"/>
                        </a:spcAft>
                      </a:pPr>
                      <a:r>
                        <a:rPr lang="en-GB" sz="1400" b="0" i="0" u="none" strike="noStrike">
                          <a:solidFill>
                            <a:srgbClr val="000000"/>
                          </a:solidFill>
                          <a:effectLst/>
                          <a:latin typeface="Arial" panose="020B0604020202020204" pitchFamily="34" charset="0"/>
                        </a:rPr>
                        <a:t>Risk Identification</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CB9C"/>
                    </a:solidFill>
                  </a:tcPr>
                </a:tc>
                <a:extLst>
                  <a:ext uri="{0D108BD9-81ED-4DB2-BD59-A6C34878D82A}">
                    <a16:rowId xmlns:a16="http://schemas.microsoft.com/office/drawing/2014/main" val="1148948708"/>
                  </a:ext>
                </a:extLst>
              </a:tr>
              <a:tr h="250822">
                <a:tc>
                  <a:txBody>
                    <a:bodyPr/>
                    <a:lstStyle/>
                    <a:p>
                      <a:pPr algn="l" rtl="1" fontAlgn="t">
                        <a:spcBef>
                          <a:spcPts val="0"/>
                        </a:spcBef>
                        <a:spcAft>
                          <a:spcPts val="0"/>
                        </a:spcAft>
                      </a:pPr>
                      <a:r>
                        <a:rPr lang="en-GB" sz="1400" b="0" i="0" u="none" strike="noStrike" dirty="0">
                          <a:solidFill>
                            <a:srgbClr val="000000"/>
                          </a:solidFill>
                          <a:effectLst/>
                          <a:latin typeface="Arial" panose="020B0604020202020204" pitchFamily="34" charset="0"/>
                        </a:rPr>
                        <a:t>Date</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A6BD"/>
                    </a:solidFill>
                  </a:tcPr>
                </a:tc>
                <a:tc>
                  <a:txBody>
                    <a:bodyPr/>
                    <a:lstStyle/>
                    <a:p>
                      <a:pPr algn="l" rtl="1" fontAlgn="t">
                        <a:spcBef>
                          <a:spcPts val="0"/>
                        </a:spcBef>
                        <a:spcAft>
                          <a:spcPts val="0"/>
                        </a:spcAft>
                      </a:pPr>
                      <a:r>
                        <a:rPr lang="en-GB" sz="1400" b="0" i="0" u="none" strike="noStrike">
                          <a:solidFill>
                            <a:srgbClr val="000000"/>
                          </a:solidFill>
                          <a:effectLst/>
                          <a:latin typeface="Arial" panose="020B0604020202020204" pitchFamily="34" charset="0"/>
                        </a:rPr>
                        <a:t>Risk Owner</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A6BD"/>
                    </a:solidFill>
                  </a:tcPr>
                </a:tc>
                <a:tc>
                  <a:txBody>
                    <a:bodyPr/>
                    <a:lstStyle/>
                    <a:p>
                      <a:pPr algn="l" rtl="1" fontAlgn="t">
                        <a:spcBef>
                          <a:spcPts val="0"/>
                        </a:spcBef>
                        <a:spcAft>
                          <a:spcPts val="0"/>
                        </a:spcAft>
                      </a:pPr>
                      <a:r>
                        <a:rPr lang="en-GB" sz="1400" b="0" i="0" u="none" strike="noStrike">
                          <a:solidFill>
                            <a:srgbClr val="000000"/>
                          </a:solidFill>
                          <a:effectLst/>
                          <a:latin typeface="Arial" panose="020B0604020202020204" pitchFamily="34" charset="0"/>
                        </a:rPr>
                        <a:t>Plan</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A6BD"/>
                    </a:solidFill>
                  </a:tcPr>
                </a:tc>
                <a:tc>
                  <a:txBody>
                    <a:bodyPr/>
                    <a:lstStyle/>
                    <a:p>
                      <a:pPr algn="l" rtl="1" fontAlgn="t">
                        <a:spcBef>
                          <a:spcPts val="0"/>
                        </a:spcBef>
                        <a:spcAft>
                          <a:spcPts val="0"/>
                        </a:spcAft>
                      </a:pPr>
                      <a:r>
                        <a:rPr lang="en-GB" sz="1400" b="0" i="0" u="none" strike="noStrike">
                          <a:solidFill>
                            <a:srgbClr val="000000"/>
                          </a:solidFill>
                          <a:effectLst/>
                          <a:latin typeface="Arial" panose="020B0604020202020204" pitchFamily="34" charset="0"/>
                        </a:rPr>
                        <a:t>Action</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A6BD"/>
                    </a:solidFill>
                  </a:tcPr>
                </a:tc>
                <a:tc>
                  <a:txBody>
                    <a:bodyPr/>
                    <a:lstStyle/>
                    <a:p>
                      <a:pPr algn="l" rtl="1" fontAlgn="t">
                        <a:spcBef>
                          <a:spcPts val="0"/>
                        </a:spcBef>
                        <a:spcAft>
                          <a:spcPts val="0"/>
                        </a:spcAft>
                      </a:pPr>
                      <a:r>
                        <a:rPr lang="ar-PS" sz="1400" b="0" i="0" u="none" strike="noStrike">
                          <a:solidFill>
                            <a:srgbClr val="000000"/>
                          </a:solidFill>
                          <a:effectLst/>
                          <a:latin typeface="Arial" panose="020B0604020202020204" pitchFamily="34" charset="0"/>
                        </a:rPr>
                        <a:t>الخطر/ الحدث</a:t>
                      </a:r>
                      <a:endParaRPr lang="ar-PS"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C232"/>
                    </a:solidFill>
                  </a:tcPr>
                </a:tc>
                <a:extLst>
                  <a:ext uri="{0D108BD9-81ED-4DB2-BD59-A6C34878D82A}">
                    <a16:rowId xmlns:a16="http://schemas.microsoft.com/office/drawing/2014/main" val="2346564962"/>
                  </a:ext>
                </a:extLst>
              </a:tr>
              <a:tr h="1228524">
                <a:tc>
                  <a:txBody>
                    <a:bodyPr/>
                    <a:lstStyle/>
                    <a:p>
                      <a:pPr rtl="0" fontAlgn="t">
                        <a:spcBef>
                          <a:spcPts val="0"/>
                        </a:spcBef>
                        <a:spcAft>
                          <a:spcPts val="1385"/>
                        </a:spcAft>
                      </a:pPr>
                      <a:r>
                        <a:rPr lang="en-GB" sz="1400" b="0" i="0" u="none" strike="noStrike" dirty="0">
                          <a:solidFill>
                            <a:srgbClr val="000000"/>
                          </a:solidFill>
                          <a:effectLst/>
                          <a:latin typeface="Arial" panose="020B0604020202020204" pitchFamily="34" charset="0"/>
                        </a:rPr>
                        <a:t>Jan 1,2021</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rtl="0" fontAlgn="t">
                        <a:spcBef>
                          <a:spcPts val="0"/>
                        </a:spcBef>
                        <a:spcAft>
                          <a:spcPts val="1385"/>
                        </a:spcAft>
                      </a:pPr>
                      <a:r>
                        <a:rPr lang="en-GB" sz="1400" b="0" i="0" u="none" strike="noStrike" dirty="0">
                          <a:solidFill>
                            <a:srgbClr val="000000"/>
                          </a:solidFill>
                          <a:effectLst/>
                          <a:latin typeface="Arial" panose="020B0604020202020204" pitchFamily="34" charset="0"/>
                        </a:rPr>
                        <a:t>IT technicians</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0"/>
                        </a:spcAft>
                      </a:pPr>
                      <a:r>
                        <a:rPr lang="en-GB" sz="1400" b="0" i="0" u="none" strike="noStrike" dirty="0">
                          <a:solidFill>
                            <a:srgbClr val="000000"/>
                          </a:solidFill>
                          <a:effectLst/>
                          <a:latin typeface="Arial" panose="020B0604020202020204" pitchFamily="34" charset="0"/>
                        </a:rPr>
                        <a:t>Using information protection systems and protection programs such as anti-virus and others, and making a backup copy of the data</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1385"/>
                        </a:spcAft>
                      </a:pPr>
                      <a:r>
                        <a:rPr lang="en-GB" sz="1400" b="0" i="0" u="none" strike="noStrike">
                          <a:solidFill>
                            <a:srgbClr val="000000"/>
                          </a:solidFill>
                          <a:effectLst/>
                          <a:latin typeface="Arial" panose="020B0604020202020204" pitchFamily="34" charset="0"/>
                        </a:rPr>
                        <a:t>Avoid</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1385"/>
                        </a:spcAft>
                      </a:pPr>
                      <a:r>
                        <a:rPr lang="en-GB" sz="1400" b="0" i="0" u="none" strike="noStrike">
                          <a:solidFill>
                            <a:srgbClr val="000000"/>
                          </a:solidFill>
                          <a:effectLst/>
                          <a:latin typeface="Arial" panose="020B0604020202020204" pitchFamily="34" charset="0"/>
                        </a:rPr>
                        <a:t>Security risks</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552690617"/>
                  </a:ext>
                </a:extLst>
              </a:tr>
              <a:tr h="446363">
                <a:tc>
                  <a:txBody>
                    <a:bodyPr/>
                    <a:lstStyle/>
                    <a:p>
                      <a:pPr rtl="0" fontAlgn="t">
                        <a:spcBef>
                          <a:spcPts val="0"/>
                        </a:spcBef>
                        <a:spcAft>
                          <a:spcPts val="0"/>
                        </a:spcAft>
                      </a:pPr>
                      <a:r>
                        <a:rPr lang="en-GB" sz="1400" b="0" i="0" u="none" strike="noStrike">
                          <a:solidFill>
                            <a:srgbClr val="000000"/>
                          </a:solidFill>
                          <a:effectLst/>
                          <a:latin typeface="Arial" panose="020B0604020202020204" pitchFamily="34" charset="0"/>
                        </a:rPr>
                        <a:t>Jan 1,2021</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rtl="0" fontAlgn="t">
                        <a:spcBef>
                          <a:spcPts val="0"/>
                        </a:spcBef>
                        <a:spcAft>
                          <a:spcPts val="1385"/>
                        </a:spcAft>
                      </a:pPr>
                      <a:r>
                        <a:rPr lang="en-GB" sz="1400" b="0" i="0" u="none" strike="noStrike" dirty="0">
                          <a:solidFill>
                            <a:srgbClr val="000000"/>
                          </a:solidFill>
                          <a:effectLst/>
                          <a:latin typeface="Arial" panose="020B0604020202020204" pitchFamily="34" charset="0"/>
                        </a:rPr>
                        <a:t>Electrical technicians</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0"/>
                        </a:spcAft>
                      </a:pPr>
                      <a:r>
                        <a:rPr lang="en-GB" sz="1400" b="0" i="0" u="none" strike="noStrike" dirty="0">
                          <a:solidFill>
                            <a:srgbClr val="000000"/>
                          </a:solidFill>
                          <a:effectLst/>
                          <a:latin typeface="Arial" panose="020B0604020202020204" pitchFamily="34" charset="0"/>
                        </a:rPr>
                        <a:t>Putting generators and backing up data</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1385"/>
                        </a:spcAft>
                      </a:pPr>
                      <a:r>
                        <a:rPr lang="en-GB" sz="1400" b="0" i="0" u="none" strike="noStrike">
                          <a:solidFill>
                            <a:srgbClr val="000000"/>
                          </a:solidFill>
                          <a:effectLst/>
                          <a:latin typeface="Arial" panose="020B0604020202020204" pitchFamily="34" charset="0"/>
                        </a:rPr>
                        <a:t>Reduce</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1385"/>
                        </a:spcAft>
                      </a:pPr>
                      <a:r>
                        <a:rPr lang="en-GB" sz="1400" b="0" i="0" u="none" strike="noStrike">
                          <a:solidFill>
                            <a:srgbClr val="000000"/>
                          </a:solidFill>
                          <a:effectLst/>
                          <a:latin typeface="Arial" panose="020B0604020202020204" pitchFamily="34" charset="0"/>
                        </a:rPr>
                        <a:t>Power outage</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579534068"/>
                  </a:ext>
                </a:extLst>
              </a:tr>
              <a:tr h="935214">
                <a:tc>
                  <a:txBody>
                    <a:bodyPr/>
                    <a:lstStyle/>
                    <a:p>
                      <a:pPr rtl="0" fontAlgn="t">
                        <a:spcBef>
                          <a:spcPts val="0"/>
                        </a:spcBef>
                        <a:spcAft>
                          <a:spcPts val="0"/>
                        </a:spcAft>
                      </a:pPr>
                      <a:r>
                        <a:rPr lang="en-GB" sz="1400" b="0" i="0" u="none" strike="noStrike">
                          <a:solidFill>
                            <a:srgbClr val="000000"/>
                          </a:solidFill>
                          <a:effectLst/>
                          <a:latin typeface="Arial" panose="020B0604020202020204" pitchFamily="34" charset="0"/>
                        </a:rPr>
                        <a:t>Jan 1,2021</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rtl="0" fontAlgn="t">
                        <a:spcBef>
                          <a:spcPts val="0"/>
                        </a:spcBef>
                        <a:spcAft>
                          <a:spcPts val="0"/>
                        </a:spcAft>
                      </a:pPr>
                      <a:r>
                        <a:rPr lang="en-GB" sz="1400" b="0" i="0" u="none" strike="noStrike">
                          <a:solidFill>
                            <a:srgbClr val="000000"/>
                          </a:solidFill>
                          <a:effectLst/>
                          <a:latin typeface="Arial" panose="020B0604020202020204" pitchFamily="34" charset="0"/>
                        </a:rPr>
                        <a:t>Electrical technicians</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0"/>
                        </a:spcAft>
                      </a:pPr>
                      <a:r>
                        <a:rPr lang="en-GB" sz="1400" b="0" i="0" u="none" strike="noStrike" dirty="0">
                          <a:solidFill>
                            <a:srgbClr val="000000"/>
                          </a:solidFill>
                          <a:effectLst/>
                          <a:latin typeface="Arial" panose="020B0604020202020204" pitchFamily="34" charset="0"/>
                        </a:rPr>
                        <a:t>Put the servers in a cool place free from moisture and other environmental factors</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1385"/>
                        </a:spcAft>
                      </a:pPr>
                      <a:r>
                        <a:rPr lang="en-GB" sz="1400" b="0" i="0" u="none" strike="noStrike" dirty="0">
                          <a:solidFill>
                            <a:srgbClr val="000000"/>
                          </a:solidFill>
                          <a:effectLst/>
                          <a:latin typeface="Arial" panose="020B0604020202020204" pitchFamily="34" charset="0"/>
                        </a:rPr>
                        <a:t>Avoid</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0"/>
                        </a:spcAft>
                      </a:pPr>
                      <a:r>
                        <a:rPr lang="en-GB" sz="1400" b="0" i="0" u="none" strike="noStrike">
                          <a:solidFill>
                            <a:srgbClr val="000000"/>
                          </a:solidFill>
                          <a:effectLst/>
                          <a:latin typeface="Arial" panose="020B0604020202020204" pitchFamily="34" charset="0"/>
                        </a:rPr>
                        <a:t>High temperatures or humidity that may lead to damage to the hardware</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142508207"/>
                  </a:ext>
                </a:extLst>
              </a:tr>
              <a:tr h="739674">
                <a:tc>
                  <a:txBody>
                    <a:bodyPr/>
                    <a:lstStyle/>
                    <a:p>
                      <a:pPr rtl="0" fontAlgn="t">
                        <a:spcBef>
                          <a:spcPts val="0"/>
                        </a:spcBef>
                        <a:spcAft>
                          <a:spcPts val="0"/>
                        </a:spcAft>
                      </a:pPr>
                      <a:r>
                        <a:rPr lang="en-GB" sz="1400" b="0" i="0" u="none" strike="noStrike" dirty="0">
                          <a:solidFill>
                            <a:srgbClr val="000000"/>
                          </a:solidFill>
                          <a:effectLst/>
                          <a:latin typeface="Arial" panose="020B0604020202020204" pitchFamily="34" charset="0"/>
                        </a:rPr>
                        <a:t>Jan 1,2021</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rtl="0" fontAlgn="t">
                        <a:spcBef>
                          <a:spcPts val="0"/>
                        </a:spcBef>
                        <a:spcAft>
                          <a:spcPts val="0"/>
                        </a:spcAft>
                      </a:pPr>
                      <a:r>
                        <a:rPr lang="en-GB" sz="1400" b="0" i="0" u="none" strike="noStrike">
                          <a:solidFill>
                            <a:srgbClr val="000000"/>
                          </a:solidFill>
                          <a:effectLst/>
                          <a:latin typeface="Arial" panose="020B0604020202020204" pitchFamily="34" charset="0"/>
                        </a:rPr>
                        <a:t>IT technicians</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0"/>
                        </a:spcAft>
                      </a:pPr>
                      <a:r>
                        <a:rPr lang="en-GB" sz="1400" b="0" i="0" u="none" strike="noStrike">
                          <a:solidFill>
                            <a:srgbClr val="000000"/>
                          </a:solidFill>
                          <a:effectLst/>
                          <a:latin typeface="Arial" panose="020B0604020202020204" pitchFamily="34" charset="0"/>
                        </a:rPr>
                        <a:t>Setting a backup server to work when there is an increase in traffic on the main server</a:t>
                      </a:r>
                      <a:endParaRPr lang="en-GB" sz="180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1385"/>
                        </a:spcAft>
                      </a:pPr>
                      <a:r>
                        <a:rPr lang="en-GB" sz="1400" b="0" i="0" u="none" strike="noStrike" dirty="0">
                          <a:solidFill>
                            <a:srgbClr val="000000"/>
                          </a:solidFill>
                          <a:effectLst/>
                          <a:latin typeface="Arial" panose="020B0604020202020204" pitchFamily="34" charset="0"/>
                        </a:rPr>
                        <a:t>Avoid</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l" rtl="1" fontAlgn="t">
                        <a:spcBef>
                          <a:spcPts val="0"/>
                        </a:spcBef>
                        <a:spcAft>
                          <a:spcPts val="0"/>
                        </a:spcAft>
                      </a:pPr>
                      <a:r>
                        <a:rPr lang="en-GB" sz="1400" b="0" i="0" u="none" strike="noStrike" dirty="0">
                          <a:solidFill>
                            <a:srgbClr val="000000"/>
                          </a:solidFill>
                          <a:effectLst/>
                          <a:latin typeface="Arial" panose="020B0604020202020204" pitchFamily="34" charset="0"/>
                        </a:rPr>
                        <a:t>Server does not bear the number of users if it exceeds the limit</a:t>
                      </a:r>
                      <a:endParaRPr lang="en-GB" sz="1800" dirty="0">
                        <a:effectLst/>
                      </a:endParaRPr>
                    </a:p>
                  </a:txBody>
                  <a:tcPr marL="34469" marR="34469" marT="34469" marB="344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752047862"/>
                  </a:ext>
                </a:extLst>
              </a:tr>
            </a:tbl>
          </a:graphicData>
        </a:graphic>
      </p:graphicFrame>
      <p:sp>
        <p:nvSpPr>
          <p:cNvPr id="8" name="Rectangle 3">
            <a:extLst>
              <a:ext uri="{FF2B5EF4-FFF2-40B4-BE49-F238E27FC236}">
                <a16:creationId xmlns:a16="http://schemas.microsoft.com/office/drawing/2014/main" id="{7041E892-8E28-4845-9E02-7600E6ACAD63}"/>
              </a:ext>
            </a:extLst>
          </p:cNvPr>
          <p:cNvSpPr>
            <a:spLocks noChangeArrowheads="1"/>
          </p:cNvSpPr>
          <p:nvPr/>
        </p:nvSpPr>
        <p:spPr bwMode="auto">
          <a:xfrm>
            <a:off x="4852988" y="1538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2009224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Building image">
            <a:extLst>
              <a:ext uri="{FF2B5EF4-FFF2-40B4-BE49-F238E27FC236}">
                <a16:creationId xmlns:a16="http://schemas.microsoft.com/office/drawing/2014/main" id="{2D599535-C841-457B-BE92-EECA801ED768}"/>
              </a:ext>
              <a:ext uri="{C183D7F6-B498-43B3-948B-1728B52AA6E4}">
                <adec:decorative xmlns:adec="http://schemas.microsoft.com/office/drawing/2017/decorative" val="0"/>
              </a:ext>
            </a:extLst>
          </p:cNvPr>
          <p:cNvPicPr>
            <a:picLocks noGrp="1" noChangeAspect="1"/>
          </p:cNvPicPr>
          <p:nvPr>
            <p:ph type="pic" sz="quarter" idx="13"/>
          </p:nvPr>
        </p:nvPicPr>
        <p:blipFill>
          <a:blip r:embed="rId2">
            <a:extLst>
              <a:ext uri="{BEBA8EAE-BF5A-486C-A8C5-ECC9F3942E4B}">
                <a14:imgProps xmlns:a14="http://schemas.microsoft.com/office/drawing/2010/main">
                  <a14:imgLayer r:embed="rId3">
                    <a14:imgEffect>
                      <a14:saturation sat="0"/>
                    </a14:imgEffect>
                  </a14:imgLayer>
                </a14:imgProps>
              </a:ext>
            </a:extLst>
          </a:blip>
          <a:srcRect l="20810" r="20810"/>
          <a:stretch>
            <a:fillRect/>
          </a:stretch>
        </p:blipFill>
        <p:spPr/>
      </p:pic>
      <p:sp>
        <p:nvSpPr>
          <p:cNvPr id="10" name="Hexagon 9">
            <a:extLst>
              <a:ext uri="{FF2B5EF4-FFF2-40B4-BE49-F238E27FC236}">
                <a16:creationId xmlns:a16="http://schemas.microsoft.com/office/drawing/2014/main" id="{84367257-921F-4C31-9DD7-8B0616248FDF}"/>
              </a:ext>
              <a:ext uri="{C183D7F6-B498-43B3-948B-1728B52AA6E4}">
                <adec:decorative xmlns:adec="http://schemas.microsoft.com/office/drawing/2017/decorative" val="1"/>
              </a:ext>
            </a:extLst>
          </p:cNvPr>
          <p:cNvSpPr/>
          <p:nvPr/>
        </p:nvSpPr>
        <p:spPr>
          <a:xfrm rot="16200000">
            <a:off x="2679702" y="2388914"/>
            <a:ext cx="2412998" cy="208017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descr="Company initials and name grouped block">
            <a:extLst>
              <a:ext uri="{FF2B5EF4-FFF2-40B4-BE49-F238E27FC236}">
                <a16:creationId xmlns:a16="http://schemas.microsoft.com/office/drawing/2014/main" id="{91C1EA1C-1F3E-4109-905A-96F1DC0515BC}"/>
              </a:ext>
            </a:extLst>
          </p:cNvPr>
          <p:cNvGrpSpPr/>
          <p:nvPr/>
        </p:nvGrpSpPr>
        <p:grpSpPr>
          <a:xfrm>
            <a:off x="2898142" y="2761612"/>
            <a:ext cx="1918410" cy="1384995"/>
            <a:chOff x="2898142" y="2808267"/>
            <a:chExt cx="1918410" cy="1384995"/>
          </a:xfrm>
        </p:grpSpPr>
        <p:sp>
          <p:nvSpPr>
            <p:cNvPr id="7" name="TextBox 6">
              <a:extLst>
                <a:ext uri="{FF2B5EF4-FFF2-40B4-BE49-F238E27FC236}">
                  <a16:creationId xmlns:a16="http://schemas.microsoft.com/office/drawing/2014/main" id="{4835BE9C-E4C1-41B7-ACD8-7ABEC8DF5F24}"/>
                </a:ext>
              </a:extLst>
            </p:cNvPr>
            <p:cNvSpPr txBox="1"/>
            <p:nvPr/>
          </p:nvSpPr>
          <p:spPr>
            <a:xfrm>
              <a:off x="2898142" y="2808267"/>
              <a:ext cx="1918410" cy="1015663"/>
            </a:xfrm>
            <a:prstGeom prst="rect">
              <a:avLst/>
            </a:prstGeom>
            <a:noFill/>
          </p:spPr>
          <p:txBody>
            <a:bodyPr wrap="none" rtlCol="0">
              <a:spAutoFit/>
            </a:bodyPr>
            <a:lstStyle/>
            <a:p>
              <a:r>
                <a:rPr lang="en-US" sz="6000" b="1" dirty="0">
                  <a:latin typeface="Arial Black" panose="020B0A04020102020204" pitchFamily="34" charset="0"/>
                </a:rPr>
                <a:t>OTT</a:t>
              </a:r>
            </a:p>
          </p:txBody>
        </p:sp>
        <p:sp>
          <p:nvSpPr>
            <p:cNvPr id="9" name="TextBox 8">
              <a:extLst>
                <a:ext uri="{FF2B5EF4-FFF2-40B4-BE49-F238E27FC236}">
                  <a16:creationId xmlns:a16="http://schemas.microsoft.com/office/drawing/2014/main" id="{64052DBB-CC72-4F59-92CE-00AB25EFF3F6}"/>
                </a:ext>
              </a:extLst>
            </p:cNvPr>
            <p:cNvSpPr txBox="1"/>
            <p:nvPr/>
          </p:nvSpPr>
          <p:spPr>
            <a:xfrm>
              <a:off x="3341821" y="3823930"/>
              <a:ext cx="1031051" cy="369332"/>
            </a:xfrm>
            <a:prstGeom prst="rect">
              <a:avLst/>
            </a:prstGeom>
            <a:noFill/>
          </p:spPr>
          <p:txBody>
            <a:bodyPr wrap="none" rtlCol="0">
              <a:spAutoFit/>
            </a:bodyPr>
            <a:lstStyle/>
            <a:p>
              <a:r>
                <a:rPr lang="en-US" b="1" dirty="0">
                  <a:latin typeface="Calibri Light" panose="020F0302020204030204" pitchFamily="34" charset="0"/>
                  <a:cs typeface="Calibri Light" panose="020F0302020204030204" pitchFamily="34" charset="0"/>
                </a:rPr>
                <a:t>Buy &amp; Fly</a:t>
              </a:r>
            </a:p>
          </p:txBody>
        </p:sp>
      </p:grpSp>
      <p:sp>
        <p:nvSpPr>
          <p:cNvPr id="4" name="Title 3">
            <a:extLst>
              <a:ext uri="{FF2B5EF4-FFF2-40B4-BE49-F238E27FC236}">
                <a16:creationId xmlns:a16="http://schemas.microsoft.com/office/drawing/2014/main" id="{291CA16A-993E-43BA-BDDC-9E427CF951B2}"/>
              </a:ext>
            </a:extLst>
          </p:cNvPr>
          <p:cNvSpPr>
            <a:spLocks noGrp="1"/>
          </p:cNvSpPr>
          <p:nvPr>
            <p:ph type="title"/>
          </p:nvPr>
        </p:nvSpPr>
        <p:spPr/>
        <p:txBody>
          <a:bodyPr/>
          <a:lstStyle/>
          <a:p>
            <a:r>
              <a:rPr lang="en-US" dirty="0"/>
              <a:t>Social Media, Website &amp; Application</a:t>
            </a:r>
            <a:endParaRPr lang="en-US" b="0" dirty="0"/>
          </a:p>
        </p:txBody>
      </p:sp>
      <p:sp>
        <p:nvSpPr>
          <p:cNvPr id="5" name="Text Placeholder 4">
            <a:extLst>
              <a:ext uri="{FF2B5EF4-FFF2-40B4-BE49-F238E27FC236}">
                <a16:creationId xmlns:a16="http://schemas.microsoft.com/office/drawing/2014/main" id="{F063A021-7C19-4C85-B48B-EFEA732C1906}"/>
              </a:ext>
            </a:extLst>
          </p:cNvPr>
          <p:cNvSpPr>
            <a:spLocks noGrp="1"/>
          </p:cNvSpPr>
          <p:nvPr>
            <p:ph type="body" idx="1"/>
          </p:nvPr>
        </p:nvSpPr>
        <p:spPr/>
        <p:txBody>
          <a:bodyPr/>
          <a:lstStyle/>
          <a:p>
            <a:r>
              <a:rPr lang="en-US" dirty="0"/>
              <a:t>Highlights</a:t>
            </a:r>
          </a:p>
        </p:txBody>
      </p:sp>
    </p:spTree>
    <p:extLst>
      <p:ext uri="{BB962C8B-B14F-4D97-AF65-F5344CB8AC3E}">
        <p14:creationId xmlns:p14="http://schemas.microsoft.com/office/powerpoint/2010/main" val="42926613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79327FA-B065-4346-A4DD-E1452A7F4DB3}"/>
              </a:ext>
            </a:extLst>
          </p:cNvPr>
          <p:cNvSpPr txBox="1"/>
          <p:nvPr/>
        </p:nvSpPr>
        <p:spPr>
          <a:xfrm>
            <a:off x="1873188" y="523782"/>
            <a:ext cx="3559946" cy="646331"/>
          </a:xfrm>
          <a:prstGeom prst="rect">
            <a:avLst/>
          </a:prstGeom>
          <a:noFill/>
        </p:spPr>
        <p:txBody>
          <a:bodyPr wrap="square" rtlCol="0">
            <a:spAutoFit/>
          </a:bodyPr>
          <a:lstStyle/>
          <a:p>
            <a:r>
              <a:rPr lang="en-US" sz="3600" b="1" dirty="0">
                <a:solidFill>
                  <a:schemeClr val="bg1"/>
                </a:solidFill>
              </a:rPr>
              <a:t>Facebook Page</a:t>
            </a:r>
            <a:endParaRPr lang="en-GB" sz="3600" b="1" dirty="0">
              <a:solidFill>
                <a:schemeClr val="bg1"/>
              </a:solidFill>
            </a:endParaRPr>
          </a:p>
        </p:txBody>
      </p:sp>
      <p:pic>
        <p:nvPicPr>
          <p:cNvPr id="11" name="Picture 10">
            <a:extLst>
              <a:ext uri="{FF2B5EF4-FFF2-40B4-BE49-F238E27FC236}">
                <a16:creationId xmlns:a16="http://schemas.microsoft.com/office/drawing/2014/main" id="{DFEA80A8-C2EC-4CB4-8D41-1F3C9FB46B14}"/>
              </a:ext>
            </a:extLst>
          </p:cNvPr>
          <p:cNvPicPr>
            <a:picLocks noChangeAspect="1"/>
          </p:cNvPicPr>
          <p:nvPr/>
        </p:nvPicPr>
        <p:blipFill>
          <a:blip r:embed="rId2"/>
          <a:stretch>
            <a:fillRect/>
          </a:stretch>
        </p:blipFill>
        <p:spPr>
          <a:xfrm>
            <a:off x="1160575" y="1706719"/>
            <a:ext cx="8545118" cy="4172532"/>
          </a:xfrm>
          <a:prstGeom prst="rect">
            <a:avLst/>
          </a:prstGeom>
        </p:spPr>
      </p:pic>
    </p:spTree>
    <p:extLst>
      <p:ext uri="{BB962C8B-B14F-4D97-AF65-F5344CB8AC3E}">
        <p14:creationId xmlns:p14="http://schemas.microsoft.com/office/powerpoint/2010/main" val="33375892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7CE90-33A4-4076-AE99-CD19BB10ADBC}"/>
              </a:ext>
            </a:extLst>
          </p:cNvPr>
          <p:cNvSpPr>
            <a:spLocks noGrp="1"/>
          </p:cNvSpPr>
          <p:nvPr>
            <p:ph type="title"/>
          </p:nvPr>
        </p:nvSpPr>
        <p:spPr>
          <a:xfrm>
            <a:off x="1836129" y="328474"/>
            <a:ext cx="4911633" cy="785500"/>
          </a:xfrm>
        </p:spPr>
        <p:txBody>
          <a:bodyPr/>
          <a:lstStyle/>
          <a:p>
            <a:r>
              <a:rPr lang="en-US" dirty="0">
                <a:solidFill>
                  <a:schemeClr val="bg1"/>
                </a:solidFill>
              </a:rPr>
              <a:t>Facebook Page</a:t>
            </a:r>
            <a:endParaRPr lang="en-GB" dirty="0">
              <a:solidFill>
                <a:schemeClr val="bg1"/>
              </a:solidFill>
            </a:endParaRPr>
          </a:p>
        </p:txBody>
      </p:sp>
      <p:pic>
        <p:nvPicPr>
          <p:cNvPr id="6" name="Picture 5">
            <a:extLst>
              <a:ext uri="{FF2B5EF4-FFF2-40B4-BE49-F238E27FC236}">
                <a16:creationId xmlns:a16="http://schemas.microsoft.com/office/drawing/2014/main" id="{F21CF2A5-ACB3-4567-8C54-031B457A47E2}"/>
              </a:ext>
            </a:extLst>
          </p:cNvPr>
          <p:cNvPicPr>
            <a:picLocks noChangeAspect="1"/>
          </p:cNvPicPr>
          <p:nvPr/>
        </p:nvPicPr>
        <p:blipFill>
          <a:blip r:embed="rId2"/>
          <a:stretch>
            <a:fillRect/>
          </a:stretch>
        </p:blipFill>
        <p:spPr>
          <a:xfrm>
            <a:off x="3330898" y="1469209"/>
            <a:ext cx="3772426" cy="4629796"/>
          </a:xfrm>
          <a:prstGeom prst="rect">
            <a:avLst/>
          </a:prstGeom>
        </p:spPr>
      </p:pic>
    </p:spTree>
    <p:extLst>
      <p:ext uri="{BB962C8B-B14F-4D97-AF65-F5344CB8AC3E}">
        <p14:creationId xmlns:p14="http://schemas.microsoft.com/office/powerpoint/2010/main" val="167415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F5BFABB8-0361-4DAD-992F-7C7A37D34A8F}"/>
              </a:ext>
            </a:extLst>
          </p:cNvPr>
          <p:cNvSpPr>
            <a:spLocks noGrp="1"/>
          </p:cNvSpPr>
          <p:nvPr>
            <p:ph type="ftr" sz="quarter" idx="17"/>
          </p:nvPr>
        </p:nvSpPr>
        <p:spPr/>
        <p:txBody>
          <a:bodyPr/>
          <a:lstStyle/>
          <a:p>
            <a:r>
              <a:rPr lang="en-US" dirty="0"/>
              <a:t>One Tap Trade all rights received©</a:t>
            </a:r>
          </a:p>
        </p:txBody>
      </p:sp>
      <p:sp>
        <p:nvSpPr>
          <p:cNvPr id="8" name="Slide Number Placeholder 7">
            <a:extLst>
              <a:ext uri="{FF2B5EF4-FFF2-40B4-BE49-F238E27FC236}">
                <a16:creationId xmlns:a16="http://schemas.microsoft.com/office/drawing/2014/main" id="{36A1631F-C1D7-4A25-90B4-90C6965D44A7}"/>
              </a:ext>
            </a:extLst>
          </p:cNvPr>
          <p:cNvSpPr>
            <a:spLocks noGrp="1"/>
          </p:cNvSpPr>
          <p:nvPr>
            <p:ph type="sldNum" sz="quarter" idx="18"/>
          </p:nvPr>
        </p:nvSpPr>
        <p:spPr/>
        <p:txBody>
          <a:bodyPr/>
          <a:lstStyle/>
          <a:p>
            <a:fld id="{8699F50C-BE38-4BD0-BA84-9B090E1F2B9B}" type="slidenum">
              <a:rPr lang="en-US" noProof="0" smtClean="0"/>
              <a:t>3</a:t>
            </a:fld>
            <a:endParaRPr lang="en-US" noProof="0" dirty="0"/>
          </a:p>
        </p:txBody>
      </p:sp>
      <p:sp>
        <p:nvSpPr>
          <p:cNvPr id="9" name="Title 8">
            <a:extLst>
              <a:ext uri="{FF2B5EF4-FFF2-40B4-BE49-F238E27FC236}">
                <a16:creationId xmlns:a16="http://schemas.microsoft.com/office/drawing/2014/main" id="{479D9341-4FC9-4957-AAE2-FDA82C338D0A}"/>
              </a:ext>
            </a:extLst>
          </p:cNvPr>
          <p:cNvSpPr>
            <a:spLocks noGrp="1"/>
          </p:cNvSpPr>
          <p:nvPr>
            <p:ph type="title"/>
          </p:nvPr>
        </p:nvSpPr>
        <p:spPr/>
        <p:txBody>
          <a:bodyPr/>
          <a:lstStyle/>
          <a:p>
            <a:r>
              <a:rPr lang="en-GB" dirty="0"/>
              <a:t>Business Model</a:t>
            </a:r>
          </a:p>
        </p:txBody>
      </p:sp>
      <p:sp>
        <p:nvSpPr>
          <p:cNvPr id="10" name="Rectangle 9">
            <a:extLst>
              <a:ext uri="{FF2B5EF4-FFF2-40B4-BE49-F238E27FC236}">
                <a16:creationId xmlns:a16="http://schemas.microsoft.com/office/drawing/2014/main" id="{897A1DAC-3798-4D64-A124-DB4E30DAC8F7}"/>
              </a:ext>
            </a:extLst>
          </p:cNvPr>
          <p:cNvSpPr/>
          <p:nvPr/>
        </p:nvSpPr>
        <p:spPr>
          <a:xfrm>
            <a:off x="11146971" y="310718"/>
            <a:ext cx="802373" cy="4793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0F9337BE-E2A6-4317-84AA-0A0A54E64A5E}"/>
              </a:ext>
            </a:extLst>
          </p:cNvPr>
          <p:cNvPicPr>
            <a:picLocks noChangeAspect="1"/>
          </p:cNvPicPr>
          <p:nvPr/>
        </p:nvPicPr>
        <p:blipFill>
          <a:blip r:embed="rId2"/>
          <a:stretch>
            <a:fillRect/>
          </a:stretch>
        </p:blipFill>
        <p:spPr>
          <a:xfrm>
            <a:off x="338530" y="2150587"/>
            <a:ext cx="11443317" cy="3638879"/>
          </a:xfrm>
          <a:prstGeom prst="rect">
            <a:avLst/>
          </a:prstGeom>
        </p:spPr>
      </p:pic>
    </p:spTree>
    <p:extLst>
      <p:ext uri="{BB962C8B-B14F-4D97-AF65-F5344CB8AC3E}">
        <p14:creationId xmlns:p14="http://schemas.microsoft.com/office/powerpoint/2010/main" val="3377804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1F2BD-9574-45E3-A05E-F512C830364E}"/>
              </a:ext>
            </a:extLst>
          </p:cNvPr>
          <p:cNvSpPr>
            <a:spLocks noGrp="1"/>
          </p:cNvSpPr>
          <p:nvPr>
            <p:ph type="title"/>
          </p:nvPr>
        </p:nvSpPr>
        <p:spPr>
          <a:xfrm>
            <a:off x="1046017" y="319596"/>
            <a:ext cx="5301517" cy="812134"/>
          </a:xfrm>
        </p:spPr>
        <p:txBody>
          <a:bodyPr/>
          <a:lstStyle/>
          <a:p>
            <a:r>
              <a:rPr lang="en-GB" dirty="0">
                <a:solidFill>
                  <a:schemeClr val="bg1"/>
                </a:solidFill>
              </a:rPr>
              <a:t>One Tap Trade Website</a:t>
            </a:r>
          </a:p>
        </p:txBody>
      </p:sp>
      <p:pic>
        <p:nvPicPr>
          <p:cNvPr id="6" name="Picture 5">
            <a:extLst>
              <a:ext uri="{FF2B5EF4-FFF2-40B4-BE49-F238E27FC236}">
                <a16:creationId xmlns:a16="http://schemas.microsoft.com/office/drawing/2014/main" id="{A56CE510-0FA5-4642-95FA-D8214BAD05C3}"/>
              </a:ext>
            </a:extLst>
          </p:cNvPr>
          <p:cNvPicPr>
            <a:picLocks noChangeAspect="1"/>
          </p:cNvPicPr>
          <p:nvPr/>
        </p:nvPicPr>
        <p:blipFill>
          <a:blip r:embed="rId2"/>
          <a:stretch>
            <a:fillRect/>
          </a:stretch>
        </p:blipFill>
        <p:spPr>
          <a:xfrm>
            <a:off x="1251751" y="1642369"/>
            <a:ext cx="9038685" cy="4178890"/>
          </a:xfrm>
          <a:prstGeom prst="rect">
            <a:avLst/>
          </a:prstGeom>
        </p:spPr>
      </p:pic>
    </p:spTree>
    <p:extLst>
      <p:ext uri="{BB962C8B-B14F-4D97-AF65-F5344CB8AC3E}">
        <p14:creationId xmlns:p14="http://schemas.microsoft.com/office/powerpoint/2010/main" val="20084852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50873-8E51-4772-B05A-EA9803FA685B}"/>
              </a:ext>
            </a:extLst>
          </p:cNvPr>
          <p:cNvSpPr>
            <a:spLocks noGrp="1"/>
          </p:cNvSpPr>
          <p:nvPr>
            <p:ph type="title"/>
          </p:nvPr>
        </p:nvSpPr>
        <p:spPr>
          <a:xfrm>
            <a:off x="1063772" y="0"/>
            <a:ext cx="5647746" cy="1105096"/>
          </a:xfrm>
        </p:spPr>
        <p:txBody>
          <a:bodyPr/>
          <a:lstStyle/>
          <a:p>
            <a:r>
              <a:rPr lang="en-GB" dirty="0">
                <a:solidFill>
                  <a:schemeClr val="bg1"/>
                </a:solidFill>
              </a:rPr>
              <a:t>One Tap Trade Website</a:t>
            </a:r>
            <a:endParaRPr lang="en-GB" dirty="0"/>
          </a:p>
        </p:txBody>
      </p:sp>
      <p:pic>
        <p:nvPicPr>
          <p:cNvPr id="6" name="Picture 5">
            <a:extLst>
              <a:ext uri="{FF2B5EF4-FFF2-40B4-BE49-F238E27FC236}">
                <a16:creationId xmlns:a16="http://schemas.microsoft.com/office/drawing/2014/main" id="{8AD87F92-0FE1-4657-B208-C3A907875050}"/>
              </a:ext>
            </a:extLst>
          </p:cNvPr>
          <p:cNvPicPr>
            <a:picLocks noChangeAspect="1"/>
          </p:cNvPicPr>
          <p:nvPr/>
        </p:nvPicPr>
        <p:blipFill>
          <a:blip r:embed="rId2"/>
          <a:stretch>
            <a:fillRect/>
          </a:stretch>
        </p:blipFill>
        <p:spPr>
          <a:xfrm>
            <a:off x="875998" y="1447061"/>
            <a:ext cx="9685933" cy="4509092"/>
          </a:xfrm>
          <a:prstGeom prst="rect">
            <a:avLst/>
          </a:prstGeom>
        </p:spPr>
      </p:pic>
    </p:spTree>
    <p:extLst>
      <p:ext uri="{BB962C8B-B14F-4D97-AF65-F5344CB8AC3E}">
        <p14:creationId xmlns:p14="http://schemas.microsoft.com/office/powerpoint/2010/main" val="13100176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D5E11-20ED-4444-B2C8-01817675F504}"/>
              </a:ext>
            </a:extLst>
          </p:cNvPr>
          <p:cNvSpPr>
            <a:spLocks noGrp="1"/>
          </p:cNvSpPr>
          <p:nvPr>
            <p:ph type="title"/>
          </p:nvPr>
        </p:nvSpPr>
        <p:spPr>
          <a:xfrm>
            <a:off x="1184367" y="0"/>
            <a:ext cx="4911633" cy="1105096"/>
          </a:xfrm>
        </p:spPr>
        <p:txBody>
          <a:bodyPr>
            <a:normAutofit fontScale="90000"/>
          </a:bodyPr>
          <a:lstStyle/>
          <a:p>
            <a:r>
              <a:rPr lang="en-GB" dirty="0">
                <a:solidFill>
                  <a:schemeClr val="bg1"/>
                </a:solidFill>
              </a:rPr>
              <a:t>One Tap Trade Website</a:t>
            </a:r>
            <a:endParaRPr lang="en-GB" dirty="0"/>
          </a:p>
        </p:txBody>
      </p:sp>
      <p:pic>
        <p:nvPicPr>
          <p:cNvPr id="6" name="Picture 5">
            <a:extLst>
              <a:ext uri="{FF2B5EF4-FFF2-40B4-BE49-F238E27FC236}">
                <a16:creationId xmlns:a16="http://schemas.microsoft.com/office/drawing/2014/main" id="{19C7F1EF-C719-4EDC-BAFF-0FA604987187}"/>
              </a:ext>
            </a:extLst>
          </p:cNvPr>
          <p:cNvPicPr>
            <a:picLocks noChangeAspect="1"/>
          </p:cNvPicPr>
          <p:nvPr/>
        </p:nvPicPr>
        <p:blipFill>
          <a:blip r:embed="rId2"/>
          <a:stretch>
            <a:fillRect/>
          </a:stretch>
        </p:blipFill>
        <p:spPr>
          <a:xfrm>
            <a:off x="1184367" y="1473354"/>
            <a:ext cx="9561250" cy="4440670"/>
          </a:xfrm>
          <a:prstGeom prst="rect">
            <a:avLst/>
          </a:prstGeom>
        </p:spPr>
      </p:pic>
    </p:spTree>
    <p:extLst>
      <p:ext uri="{BB962C8B-B14F-4D97-AF65-F5344CB8AC3E}">
        <p14:creationId xmlns:p14="http://schemas.microsoft.com/office/powerpoint/2010/main" val="13645831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0D4FE-474A-40ED-BD4F-78830F47068A}"/>
              </a:ext>
            </a:extLst>
          </p:cNvPr>
          <p:cNvSpPr>
            <a:spLocks noGrp="1"/>
          </p:cNvSpPr>
          <p:nvPr>
            <p:ph type="title"/>
          </p:nvPr>
        </p:nvSpPr>
        <p:spPr>
          <a:xfrm>
            <a:off x="1418879" y="0"/>
            <a:ext cx="5230496" cy="1202751"/>
          </a:xfrm>
        </p:spPr>
        <p:txBody>
          <a:bodyPr/>
          <a:lstStyle/>
          <a:p>
            <a:r>
              <a:rPr lang="en-GB" dirty="0">
                <a:solidFill>
                  <a:schemeClr val="bg1"/>
                </a:solidFill>
              </a:rPr>
              <a:t>One Tap Trade Website</a:t>
            </a:r>
            <a:endParaRPr lang="en-GB" dirty="0"/>
          </a:p>
        </p:txBody>
      </p:sp>
      <p:pic>
        <p:nvPicPr>
          <p:cNvPr id="6" name="Picture 5">
            <a:extLst>
              <a:ext uri="{FF2B5EF4-FFF2-40B4-BE49-F238E27FC236}">
                <a16:creationId xmlns:a16="http://schemas.microsoft.com/office/drawing/2014/main" id="{F020C0F3-660E-41F4-8001-A1AB0DC37881}"/>
              </a:ext>
            </a:extLst>
          </p:cNvPr>
          <p:cNvPicPr>
            <a:picLocks noChangeAspect="1"/>
          </p:cNvPicPr>
          <p:nvPr/>
        </p:nvPicPr>
        <p:blipFill>
          <a:blip r:embed="rId2"/>
          <a:stretch>
            <a:fillRect/>
          </a:stretch>
        </p:blipFill>
        <p:spPr>
          <a:xfrm>
            <a:off x="719092" y="1492893"/>
            <a:ext cx="9942990" cy="4614019"/>
          </a:xfrm>
          <a:prstGeom prst="rect">
            <a:avLst/>
          </a:prstGeom>
        </p:spPr>
      </p:pic>
    </p:spTree>
    <p:extLst>
      <p:ext uri="{BB962C8B-B14F-4D97-AF65-F5344CB8AC3E}">
        <p14:creationId xmlns:p14="http://schemas.microsoft.com/office/powerpoint/2010/main" val="16845247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1293E-5079-46B5-8333-3ED5B25A85CD}"/>
              </a:ext>
            </a:extLst>
          </p:cNvPr>
          <p:cNvSpPr>
            <a:spLocks noGrp="1"/>
          </p:cNvSpPr>
          <p:nvPr>
            <p:ph type="title"/>
          </p:nvPr>
        </p:nvSpPr>
        <p:spPr>
          <a:xfrm>
            <a:off x="948362" y="0"/>
            <a:ext cx="5798667" cy="1238261"/>
          </a:xfrm>
        </p:spPr>
        <p:txBody>
          <a:bodyPr/>
          <a:lstStyle/>
          <a:p>
            <a:r>
              <a:rPr lang="en-GB" dirty="0">
                <a:solidFill>
                  <a:schemeClr val="bg1"/>
                </a:solidFill>
              </a:rPr>
              <a:t>One Tap Trade Application</a:t>
            </a:r>
          </a:p>
        </p:txBody>
      </p:sp>
      <p:pic>
        <p:nvPicPr>
          <p:cNvPr id="6" name="Picture 5">
            <a:extLst>
              <a:ext uri="{FF2B5EF4-FFF2-40B4-BE49-F238E27FC236}">
                <a16:creationId xmlns:a16="http://schemas.microsoft.com/office/drawing/2014/main" id="{D5B5A4A5-344B-4600-84B9-D022D0AA7326}"/>
              </a:ext>
            </a:extLst>
          </p:cNvPr>
          <p:cNvPicPr>
            <a:picLocks noChangeAspect="1"/>
          </p:cNvPicPr>
          <p:nvPr/>
        </p:nvPicPr>
        <p:blipFill>
          <a:blip r:embed="rId2"/>
          <a:stretch>
            <a:fillRect/>
          </a:stretch>
        </p:blipFill>
        <p:spPr>
          <a:xfrm>
            <a:off x="1242041" y="1749271"/>
            <a:ext cx="2504335" cy="4438062"/>
          </a:xfrm>
          <a:prstGeom prst="rect">
            <a:avLst/>
          </a:prstGeom>
        </p:spPr>
      </p:pic>
      <p:pic>
        <p:nvPicPr>
          <p:cNvPr id="8" name="Picture 7">
            <a:extLst>
              <a:ext uri="{FF2B5EF4-FFF2-40B4-BE49-F238E27FC236}">
                <a16:creationId xmlns:a16="http://schemas.microsoft.com/office/drawing/2014/main" id="{BB9733F5-379D-457F-8C36-629072E611B5}"/>
              </a:ext>
            </a:extLst>
          </p:cNvPr>
          <p:cNvPicPr>
            <a:picLocks noChangeAspect="1"/>
          </p:cNvPicPr>
          <p:nvPr/>
        </p:nvPicPr>
        <p:blipFill>
          <a:blip r:embed="rId3"/>
          <a:stretch>
            <a:fillRect/>
          </a:stretch>
        </p:blipFill>
        <p:spPr>
          <a:xfrm>
            <a:off x="4728422" y="1749271"/>
            <a:ext cx="2504335" cy="4438062"/>
          </a:xfrm>
          <a:prstGeom prst="rect">
            <a:avLst/>
          </a:prstGeom>
        </p:spPr>
      </p:pic>
      <p:pic>
        <p:nvPicPr>
          <p:cNvPr id="10" name="Picture 9">
            <a:extLst>
              <a:ext uri="{FF2B5EF4-FFF2-40B4-BE49-F238E27FC236}">
                <a16:creationId xmlns:a16="http://schemas.microsoft.com/office/drawing/2014/main" id="{899C7FFE-B25C-4D11-828C-11BE8951BDB4}"/>
              </a:ext>
            </a:extLst>
          </p:cNvPr>
          <p:cNvPicPr>
            <a:picLocks noChangeAspect="1"/>
          </p:cNvPicPr>
          <p:nvPr/>
        </p:nvPicPr>
        <p:blipFill>
          <a:blip r:embed="rId4"/>
          <a:stretch>
            <a:fillRect/>
          </a:stretch>
        </p:blipFill>
        <p:spPr>
          <a:xfrm>
            <a:off x="8214803" y="1749271"/>
            <a:ext cx="2504335" cy="4438062"/>
          </a:xfrm>
          <a:prstGeom prst="rect">
            <a:avLst/>
          </a:prstGeom>
        </p:spPr>
      </p:pic>
    </p:spTree>
    <p:extLst>
      <p:ext uri="{BB962C8B-B14F-4D97-AF65-F5344CB8AC3E}">
        <p14:creationId xmlns:p14="http://schemas.microsoft.com/office/powerpoint/2010/main" val="38545231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D103D-C8D4-4743-B803-F429C2575CE1}"/>
              </a:ext>
            </a:extLst>
          </p:cNvPr>
          <p:cNvSpPr>
            <a:spLocks noGrp="1"/>
          </p:cNvSpPr>
          <p:nvPr>
            <p:ph type="title"/>
          </p:nvPr>
        </p:nvSpPr>
        <p:spPr>
          <a:xfrm>
            <a:off x="941035" y="-88777"/>
            <a:ext cx="6187734" cy="1389182"/>
          </a:xfrm>
        </p:spPr>
        <p:txBody>
          <a:bodyPr/>
          <a:lstStyle/>
          <a:p>
            <a:r>
              <a:rPr lang="en-GB" dirty="0">
                <a:solidFill>
                  <a:schemeClr val="bg1"/>
                </a:solidFill>
              </a:rPr>
              <a:t>One Tap Trade Application</a:t>
            </a:r>
            <a:endParaRPr lang="en-GB" dirty="0"/>
          </a:p>
        </p:txBody>
      </p:sp>
      <p:pic>
        <p:nvPicPr>
          <p:cNvPr id="6" name="Picture 5">
            <a:extLst>
              <a:ext uri="{FF2B5EF4-FFF2-40B4-BE49-F238E27FC236}">
                <a16:creationId xmlns:a16="http://schemas.microsoft.com/office/drawing/2014/main" id="{64639137-CDF1-4CDB-9103-6FD763294D90}"/>
              </a:ext>
            </a:extLst>
          </p:cNvPr>
          <p:cNvPicPr>
            <a:picLocks noChangeAspect="1"/>
          </p:cNvPicPr>
          <p:nvPr/>
        </p:nvPicPr>
        <p:blipFill>
          <a:blip r:embed="rId2"/>
          <a:stretch>
            <a:fillRect/>
          </a:stretch>
        </p:blipFill>
        <p:spPr>
          <a:xfrm>
            <a:off x="1455937" y="1988968"/>
            <a:ext cx="2436273" cy="4317446"/>
          </a:xfrm>
          <a:prstGeom prst="rect">
            <a:avLst/>
          </a:prstGeom>
        </p:spPr>
      </p:pic>
      <p:pic>
        <p:nvPicPr>
          <p:cNvPr id="8" name="Picture 7">
            <a:extLst>
              <a:ext uri="{FF2B5EF4-FFF2-40B4-BE49-F238E27FC236}">
                <a16:creationId xmlns:a16="http://schemas.microsoft.com/office/drawing/2014/main" id="{81FD7276-0C06-475A-9E9A-A43300B474AF}"/>
              </a:ext>
            </a:extLst>
          </p:cNvPr>
          <p:cNvPicPr>
            <a:picLocks noChangeAspect="1"/>
          </p:cNvPicPr>
          <p:nvPr/>
        </p:nvPicPr>
        <p:blipFill>
          <a:blip r:embed="rId3"/>
          <a:stretch>
            <a:fillRect/>
          </a:stretch>
        </p:blipFill>
        <p:spPr>
          <a:xfrm>
            <a:off x="4545368" y="1995152"/>
            <a:ext cx="2445150" cy="4333177"/>
          </a:xfrm>
          <a:prstGeom prst="rect">
            <a:avLst/>
          </a:prstGeom>
        </p:spPr>
      </p:pic>
      <p:pic>
        <p:nvPicPr>
          <p:cNvPr id="10" name="Picture 9">
            <a:extLst>
              <a:ext uri="{FF2B5EF4-FFF2-40B4-BE49-F238E27FC236}">
                <a16:creationId xmlns:a16="http://schemas.microsoft.com/office/drawing/2014/main" id="{CE8F38CE-ACDC-4A12-A237-7E2558451C3E}"/>
              </a:ext>
            </a:extLst>
          </p:cNvPr>
          <p:cNvPicPr>
            <a:picLocks noChangeAspect="1"/>
          </p:cNvPicPr>
          <p:nvPr/>
        </p:nvPicPr>
        <p:blipFill>
          <a:blip r:embed="rId4"/>
          <a:stretch>
            <a:fillRect/>
          </a:stretch>
        </p:blipFill>
        <p:spPr>
          <a:xfrm>
            <a:off x="7581530" y="1988967"/>
            <a:ext cx="2448640" cy="4339362"/>
          </a:xfrm>
          <a:prstGeom prst="rect">
            <a:avLst/>
          </a:prstGeom>
        </p:spPr>
      </p:pic>
    </p:spTree>
    <p:extLst>
      <p:ext uri="{BB962C8B-B14F-4D97-AF65-F5344CB8AC3E}">
        <p14:creationId xmlns:p14="http://schemas.microsoft.com/office/powerpoint/2010/main" val="37272429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6" title="Building image">
            <a:extLst>
              <a:ext uri="{FF2B5EF4-FFF2-40B4-BE49-F238E27FC236}">
                <a16:creationId xmlns:a16="http://schemas.microsoft.com/office/drawing/2014/main" id="{BA026684-ED32-4C82-8EFB-03E9E047EA33}"/>
              </a:ext>
              <a:ext uri="{C183D7F6-B498-43B3-948B-1728B52AA6E4}">
                <adec:decorative xmlns:adec="http://schemas.microsoft.com/office/drawing/2017/decorative" val="0"/>
              </a:ext>
            </a:extLst>
          </p:cNvPr>
          <p:cNvPicPr>
            <a:picLocks noGrp="1" noChangeAspect="1"/>
          </p:cNvPicPr>
          <p:nvPr>
            <p:ph type="pic" sz="quarter" idx="13"/>
          </p:nvPr>
        </p:nvPicPr>
        <p:blipFill>
          <a:blip r:embed="rId2"/>
          <a:srcRect l="20743" r="20743"/>
          <a:stretch>
            <a:fillRect/>
          </a:stretch>
        </p:blipFill>
        <p:spPr/>
      </p:pic>
      <p:sp>
        <p:nvSpPr>
          <p:cNvPr id="19" name="Hexagon 18">
            <a:extLst>
              <a:ext uri="{FF2B5EF4-FFF2-40B4-BE49-F238E27FC236}">
                <a16:creationId xmlns:a16="http://schemas.microsoft.com/office/drawing/2014/main" id="{7CE8B54A-D8B2-498F-ACFB-31AC2DEB83FA}"/>
              </a:ext>
              <a:ext uri="{C183D7F6-B498-43B3-948B-1728B52AA6E4}">
                <adec:decorative xmlns:adec="http://schemas.microsoft.com/office/drawing/2017/decorative" val="1"/>
              </a:ext>
            </a:extLst>
          </p:cNvPr>
          <p:cNvSpPr/>
          <p:nvPr/>
        </p:nvSpPr>
        <p:spPr>
          <a:xfrm rot="16200000">
            <a:off x="2679702" y="2388914"/>
            <a:ext cx="2412998" cy="2080172"/>
          </a:xfrm>
          <a:prstGeom prst="hexagon">
            <a:avLst/>
          </a:prstGeom>
          <a:solidFill>
            <a:srgbClr val="001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19" descr="Company initials and name in grouped text">
            <a:extLst>
              <a:ext uri="{FF2B5EF4-FFF2-40B4-BE49-F238E27FC236}">
                <a16:creationId xmlns:a16="http://schemas.microsoft.com/office/drawing/2014/main" id="{82C4EAC6-3E04-4614-86BA-A23C851754D9}"/>
              </a:ext>
            </a:extLst>
          </p:cNvPr>
          <p:cNvGrpSpPr/>
          <p:nvPr/>
        </p:nvGrpSpPr>
        <p:grpSpPr>
          <a:xfrm>
            <a:off x="2938454" y="2781447"/>
            <a:ext cx="1918410" cy="1384995"/>
            <a:chOff x="2938454" y="2828102"/>
            <a:chExt cx="1918410" cy="1384995"/>
          </a:xfrm>
        </p:grpSpPr>
        <p:sp>
          <p:nvSpPr>
            <p:cNvPr id="21" name="TextBox 20">
              <a:extLst>
                <a:ext uri="{FF2B5EF4-FFF2-40B4-BE49-F238E27FC236}">
                  <a16:creationId xmlns:a16="http://schemas.microsoft.com/office/drawing/2014/main" id="{A20626FA-81E3-4C45-BF2D-D52CF6D96238}"/>
                </a:ext>
              </a:extLst>
            </p:cNvPr>
            <p:cNvSpPr txBox="1"/>
            <p:nvPr/>
          </p:nvSpPr>
          <p:spPr>
            <a:xfrm>
              <a:off x="2938454" y="2828102"/>
              <a:ext cx="1918410" cy="1015663"/>
            </a:xfrm>
            <a:prstGeom prst="rect">
              <a:avLst/>
            </a:prstGeom>
            <a:noFill/>
          </p:spPr>
          <p:txBody>
            <a:bodyPr wrap="none" rtlCol="0">
              <a:spAutoFit/>
            </a:bodyPr>
            <a:lstStyle/>
            <a:p>
              <a:r>
                <a:rPr lang="en-US" sz="6000" b="1" dirty="0">
                  <a:solidFill>
                    <a:schemeClr val="bg1"/>
                  </a:solidFill>
                  <a:latin typeface="Arial Black" panose="020B0A04020102020204" pitchFamily="34" charset="0"/>
                </a:rPr>
                <a:t>OTT</a:t>
              </a:r>
            </a:p>
          </p:txBody>
        </p:sp>
        <p:sp>
          <p:nvSpPr>
            <p:cNvPr id="22" name="TextBox 21">
              <a:extLst>
                <a:ext uri="{FF2B5EF4-FFF2-40B4-BE49-F238E27FC236}">
                  <a16:creationId xmlns:a16="http://schemas.microsoft.com/office/drawing/2014/main" id="{D6E86452-6AEA-4380-9682-AB26317ADB62}"/>
                </a:ext>
              </a:extLst>
            </p:cNvPr>
            <p:cNvSpPr txBox="1"/>
            <p:nvPr/>
          </p:nvSpPr>
          <p:spPr>
            <a:xfrm>
              <a:off x="3382133" y="3843765"/>
              <a:ext cx="1031051" cy="369332"/>
            </a:xfrm>
            <a:prstGeom prst="rect">
              <a:avLst/>
            </a:prstGeom>
            <a:noFill/>
          </p:spPr>
          <p:txBody>
            <a:bodyPr wrap="none" rtlCol="0">
              <a:spAutoFit/>
            </a:bodyPr>
            <a:lstStyle/>
            <a:p>
              <a:r>
                <a:rPr lang="en-US" b="1" dirty="0">
                  <a:solidFill>
                    <a:schemeClr val="bg1"/>
                  </a:solidFill>
                  <a:latin typeface="Calibri Light" panose="020F0302020204030204" pitchFamily="34" charset="0"/>
                  <a:cs typeface="Calibri Light" panose="020F0302020204030204" pitchFamily="34" charset="0"/>
                </a:rPr>
                <a:t>Buy &amp; Fly</a:t>
              </a:r>
            </a:p>
          </p:txBody>
        </p:sp>
      </p:grpSp>
      <p:sp>
        <p:nvSpPr>
          <p:cNvPr id="8" name="Title 7">
            <a:extLst>
              <a:ext uri="{FF2B5EF4-FFF2-40B4-BE49-F238E27FC236}">
                <a16:creationId xmlns:a16="http://schemas.microsoft.com/office/drawing/2014/main" id="{8B6C5EAB-81FF-4827-A160-22F4363C611A}"/>
              </a:ext>
            </a:extLst>
          </p:cNvPr>
          <p:cNvSpPr>
            <a:spLocks noGrp="1"/>
          </p:cNvSpPr>
          <p:nvPr>
            <p:ph type="ctrTitle"/>
          </p:nvPr>
        </p:nvSpPr>
        <p:spPr/>
        <p:txBody>
          <a:bodyPr/>
          <a:lstStyle/>
          <a:p>
            <a:r>
              <a:rPr lang="en-US" dirty="0"/>
              <a:t>Thank </a:t>
            </a:r>
            <a:r>
              <a:rPr lang="en-US" b="0" dirty="0"/>
              <a:t>You.</a:t>
            </a:r>
          </a:p>
        </p:txBody>
      </p:sp>
      <p:sp>
        <p:nvSpPr>
          <p:cNvPr id="14" name="Text Placeholder 13">
            <a:extLst>
              <a:ext uri="{FF2B5EF4-FFF2-40B4-BE49-F238E27FC236}">
                <a16:creationId xmlns:a16="http://schemas.microsoft.com/office/drawing/2014/main" id="{B6611344-9447-438E-873C-299AF4110B03}"/>
              </a:ext>
            </a:extLst>
          </p:cNvPr>
          <p:cNvSpPr>
            <a:spLocks noGrp="1"/>
          </p:cNvSpPr>
          <p:nvPr>
            <p:ph type="body" sz="quarter" idx="15"/>
          </p:nvPr>
        </p:nvSpPr>
        <p:spPr/>
        <p:txBody>
          <a:bodyPr/>
          <a:lstStyle/>
          <a:p>
            <a:r>
              <a:rPr lang="en-US" dirty="0"/>
              <a:t>Imad Mansour, Ameer Abu Obaid</a:t>
            </a:r>
          </a:p>
        </p:txBody>
      </p:sp>
      <p:sp>
        <p:nvSpPr>
          <p:cNvPr id="15" name="Text Placeholder 14">
            <a:extLst>
              <a:ext uri="{FF2B5EF4-FFF2-40B4-BE49-F238E27FC236}">
                <a16:creationId xmlns:a16="http://schemas.microsoft.com/office/drawing/2014/main" id="{7A3FB895-3D21-4707-8EDE-3F825906DE41}"/>
              </a:ext>
            </a:extLst>
          </p:cNvPr>
          <p:cNvSpPr>
            <a:spLocks noGrp="1"/>
          </p:cNvSpPr>
          <p:nvPr>
            <p:ph type="body" sz="quarter" idx="16"/>
          </p:nvPr>
        </p:nvSpPr>
        <p:spPr/>
        <p:txBody>
          <a:bodyPr/>
          <a:lstStyle/>
          <a:p>
            <a:r>
              <a:rPr lang="en-US" dirty="0"/>
              <a:t>+1 5182263422</a:t>
            </a:r>
          </a:p>
        </p:txBody>
      </p:sp>
      <p:sp>
        <p:nvSpPr>
          <p:cNvPr id="23" name="Text Placeholder 22">
            <a:extLst>
              <a:ext uri="{FF2B5EF4-FFF2-40B4-BE49-F238E27FC236}">
                <a16:creationId xmlns:a16="http://schemas.microsoft.com/office/drawing/2014/main" id="{A0B41C33-430D-4B31-A546-F85646919475}"/>
              </a:ext>
            </a:extLst>
          </p:cNvPr>
          <p:cNvSpPr>
            <a:spLocks noGrp="1"/>
          </p:cNvSpPr>
          <p:nvPr>
            <p:ph type="body" sz="quarter" idx="17"/>
          </p:nvPr>
        </p:nvSpPr>
        <p:spPr/>
        <p:txBody>
          <a:bodyPr/>
          <a:lstStyle/>
          <a:p>
            <a:r>
              <a:rPr lang="en-US" dirty="0"/>
              <a:t>onetaptradeps@gmail.com</a:t>
            </a:r>
          </a:p>
        </p:txBody>
      </p:sp>
      <p:sp>
        <p:nvSpPr>
          <p:cNvPr id="24" name="Text Placeholder 23">
            <a:extLst>
              <a:ext uri="{FF2B5EF4-FFF2-40B4-BE49-F238E27FC236}">
                <a16:creationId xmlns:a16="http://schemas.microsoft.com/office/drawing/2014/main" id="{E62065D0-127B-4884-9760-D1FFEC38A6F9}"/>
              </a:ext>
            </a:extLst>
          </p:cNvPr>
          <p:cNvSpPr>
            <a:spLocks noGrp="1"/>
          </p:cNvSpPr>
          <p:nvPr>
            <p:ph type="body" sz="quarter" idx="18"/>
          </p:nvPr>
        </p:nvSpPr>
        <p:spPr/>
        <p:txBody>
          <a:bodyPr/>
          <a:lstStyle/>
          <a:p>
            <a:r>
              <a:rPr lang="en-US" dirty="0"/>
              <a:t>www.onetaptrade.com</a:t>
            </a:r>
          </a:p>
        </p:txBody>
      </p:sp>
      <p:pic>
        <p:nvPicPr>
          <p:cNvPr id="3" name="Picture 2">
            <a:extLst>
              <a:ext uri="{FF2B5EF4-FFF2-40B4-BE49-F238E27FC236}">
                <a16:creationId xmlns:a16="http://schemas.microsoft.com/office/drawing/2014/main" id="{457A03D5-66B9-4F9E-981E-D32D8401B0F3}"/>
              </a:ext>
            </a:extLst>
          </p:cNvPr>
          <p:cNvPicPr>
            <a:picLocks noChangeAspect="1"/>
          </p:cNvPicPr>
          <p:nvPr/>
        </p:nvPicPr>
        <p:blipFill>
          <a:blip r:embed="rId3"/>
          <a:stretch>
            <a:fillRect/>
          </a:stretch>
        </p:blipFill>
        <p:spPr>
          <a:xfrm>
            <a:off x="10650295" y="281344"/>
            <a:ext cx="1157998" cy="1159200"/>
          </a:xfrm>
          <a:prstGeom prst="rect">
            <a:avLst/>
          </a:prstGeom>
        </p:spPr>
      </p:pic>
    </p:spTree>
    <p:extLst>
      <p:ext uri="{BB962C8B-B14F-4D97-AF65-F5344CB8AC3E}">
        <p14:creationId xmlns:p14="http://schemas.microsoft.com/office/powerpoint/2010/main" val="2260955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C4209BB6-54A7-4CD7-B927-36B2D4F78CB0}"/>
              </a:ext>
            </a:extLst>
          </p:cNvPr>
          <p:cNvSpPr>
            <a:spLocks noGrp="1"/>
          </p:cNvSpPr>
          <p:nvPr>
            <p:ph type="ftr" sz="quarter" idx="17"/>
          </p:nvPr>
        </p:nvSpPr>
        <p:spPr/>
        <p:txBody>
          <a:bodyPr/>
          <a:lstStyle/>
          <a:p>
            <a:r>
              <a:rPr lang="en-US" dirty="0"/>
              <a:t>One Tap Trade all rights received©</a:t>
            </a:r>
          </a:p>
        </p:txBody>
      </p:sp>
      <p:sp>
        <p:nvSpPr>
          <p:cNvPr id="8" name="Slide Number Placeholder 7">
            <a:extLst>
              <a:ext uri="{FF2B5EF4-FFF2-40B4-BE49-F238E27FC236}">
                <a16:creationId xmlns:a16="http://schemas.microsoft.com/office/drawing/2014/main" id="{4D429127-61EE-464C-8563-C63AEB0ECE76}"/>
              </a:ext>
            </a:extLst>
          </p:cNvPr>
          <p:cNvSpPr>
            <a:spLocks noGrp="1"/>
          </p:cNvSpPr>
          <p:nvPr>
            <p:ph type="sldNum" sz="quarter" idx="18"/>
          </p:nvPr>
        </p:nvSpPr>
        <p:spPr/>
        <p:txBody>
          <a:bodyPr/>
          <a:lstStyle/>
          <a:p>
            <a:fld id="{8699F50C-BE38-4BD0-BA84-9B090E1F2B9B}" type="slidenum">
              <a:rPr lang="en-US" noProof="0" smtClean="0"/>
              <a:t>4</a:t>
            </a:fld>
            <a:endParaRPr lang="en-US" noProof="0" dirty="0"/>
          </a:p>
        </p:txBody>
      </p:sp>
      <p:sp>
        <p:nvSpPr>
          <p:cNvPr id="12" name="Title 11">
            <a:extLst>
              <a:ext uri="{FF2B5EF4-FFF2-40B4-BE49-F238E27FC236}">
                <a16:creationId xmlns:a16="http://schemas.microsoft.com/office/drawing/2014/main" id="{61F43816-3C84-48E2-ADFC-82DBDC634699}"/>
              </a:ext>
            </a:extLst>
          </p:cNvPr>
          <p:cNvSpPr>
            <a:spLocks noGrp="1"/>
          </p:cNvSpPr>
          <p:nvPr>
            <p:ph type="title"/>
          </p:nvPr>
        </p:nvSpPr>
        <p:spPr/>
        <p:txBody>
          <a:bodyPr/>
          <a:lstStyle/>
          <a:p>
            <a:r>
              <a:rPr lang="en-GB" dirty="0"/>
              <a:t>Business Model (cont.)</a:t>
            </a:r>
          </a:p>
        </p:txBody>
      </p:sp>
      <p:sp>
        <p:nvSpPr>
          <p:cNvPr id="13" name="Content Placeholder 12">
            <a:extLst>
              <a:ext uri="{FF2B5EF4-FFF2-40B4-BE49-F238E27FC236}">
                <a16:creationId xmlns:a16="http://schemas.microsoft.com/office/drawing/2014/main" id="{F2AE11A6-BC7D-467F-9DBA-5A61A4283650}"/>
              </a:ext>
            </a:extLst>
          </p:cNvPr>
          <p:cNvSpPr>
            <a:spLocks noGrp="1"/>
          </p:cNvSpPr>
          <p:nvPr>
            <p:ph idx="1"/>
          </p:nvPr>
        </p:nvSpPr>
        <p:spPr/>
        <p:txBody>
          <a:bodyPr/>
          <a:lstStyle/>
          <a:p>
            <a:r>
              <a:rPr lang="en-GB" dirty="0"/>
              <a:t>Customer Segments (What is our target audience?)</a:t>
            </a:r>
          </a:p>
          <a:p>
            <a:r>
              <a:rPr lang="en-GB" dirty="0"/>
              <a:t>Value Proposition (What we offer?)</a:t>
            </a:r>
          </a:p>
          <a:p>
            <a:r>
              <a:rPr lang="en-GB" dirty="0"/>
              <a:t>Channels (How we reach customers?)</a:t>
            </a:r>
          </a:p>
          <a:p>
            <a:r>
              <a:rPr lang="en-GB" dirty="0"/>
              <a:t>Customer Relationships (How we engage with customers?)</a:t>
            </a:r>
          </a:p>
          <a:p>
            <a:r>
              <a:rPr lang="en-GB" dirty="0"/>
              <a:t>Revenue Streams (What are our profit sources?)</a:t>
            </a:r>
          </a:p>
          <a:p>
            <a:r>
              <a:rPr lang="en-GB" dirty="0"/>
              <a:t>Key Resources (What are our resources?)</a:t>
            </a:r>
          </a:p>
          <a:p>
            <a:r>
              <a:rPr lang="en-GB" dirty="0"/>
              <a:t>Key Activities (What are our activities?)</a:t>
            </a:r>
          </a:p>
          <a:p>
            <a:r>
              <a:rPr lang="en-GB" dirty="0"/>
              <a:t>Key Partners (Who are our partners?)</a:t>
            </a:r>
          </a:p>
          <a:p>
            <a:r>
              <a:rPr lang="en-GB" dirty="0"/>
              <a:t>Cost Structure (What is our costs &amp; expenses?)</a:t>
            </a:r>
          </a:p>
        </p:txBody>
      </p:sp>
      <p:sp>
        <p:nvSpPr>
          <p:cNvPr id="14" name="Rectangle 13">
            <a:extLst>
              <a:ext uri="{FF2B5EF4-FFF2-40B4-BE49-F238E27FC236}">
                <a16:creationId xmlns:a16="http://schemas.microsoft.com/office/drawing/2014/main" id="{C068D056-28A6-4F98-91C1-65C113DEE800}"/>
              </a:ext>
            </a:extLst>
          </p:cNvPr>
          <p:cNvSpPr/>
          <p:nvPr/>
        </p:nvSpPr>
        <p:spPr>
          <a:xfrm>
            <a:off x="11146971" y="328474"/>
            <a:ext cx="802373" cy="365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32207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3">
            <a:extLst>
              <a:ext uri="{FF2B5EF4-FFF2-40B4-BE49-F238E27FC236}">
                <a16:creationId xmlns:a16="http://schemas.microsoft.com/office/drawing/2014/main" id="{1ABD613F-111C-41D6-9F8E-8B2C42A5E047}"/>
              </a:ext>
            </a:extLst>
          </p:cNvPr>
          <p:cNvSpPr>
            <a:spLocks noGrp="1"/>
          </p:cNvSpPr>
          <p:nvPr>
            <p:ph type="title"/>
          </p:nvPr>
        </p:nvSpPr>
        <p:spPr/>
        <p:txBody>
          <a:bodyPr/>
          <a:lstStyle/>
          <a:p>
            <a:r>
              <a:rPr lang="en-US" dirty="0"/>
              <a:t>Business Plan</a:t>
            </a:r>
            <a:endParaRPr lang="en-US" b="0" dirty="0"/>
          </a:p>
        </p:txBody>
      </p:sp>
      <p:sp>
        <p:nvSpPr>
          <p:cNvPr id="43" name="Text Placeholder 8">
            <a:extLst>
              <a:ext uri="{FF2B5EF4-FFF2-40B4-BE49-F238E27FC236}">
                <a16:creationId xmlns:a16="http://schemas.microsoft.com/office/drawing/2014/main" id="{EA7C22CB-613A-4C0B-90B3-4A405F793D3C}"/>
              </a:ext>
            </a:extLst>
          </p:cNvPr>
          <p:cNvSpPr>
            <a:spLocks noGrp="1"/>
          </p:cNvSpPr>
          <p:nvPr>
            <p:ph type="body" sz="quarter" idx="13"/>
          </p:nvPr>
        </p:nvSpPr>
        <p:spPr/>
        <p:txBody>
          <a:bodyPr/>
          <a:lstStyle/>
          <a:p>
            <a:r>
              <a:rPr lang="en-US" sz="2400" dirty="0"/>
              <a:t>Executive Summary</a:t>
            </a:r>
          </a:p>
        </p:txBody>
      </p:sp>
      <p:sp>
        <p:nvSpPr>
          <p:cNvPr id="42" name="Content Placeholder 6">
            <a:extLst>
              <a:ext uri="{FF2B5EF4-FFF2-40B4-BE49-F238E27FC236}">
                <a16:creationId xmlns:a16="http://schemas.microsoft.com/office/drawing/2014/main" id="{55EACD59-7C51-4810-94C6-BCB4D12346DC}"/>
              </a:ext>
            </a:extLst>
          </p:cNvPr>
          <p:cNvSpPr>
            <a:spLocks noGrp="1"/>
          </p:cNvSpPr>
          <p:nvPr>
            <p:ph idx="1"/>
          </p:nvPr>
        </p:nvSpPr>
        <p:spPr/>
        <p:txBody>
          <a:bodyPr>
            <a:normAutofit/>
          </a:bodyPr>
          <a:lstStyle/>
          <a:p>
            <a:pPr lvl="0"/>
            <a:r>
              <a:rPr lang="en-GB" sz="2000" dirty="0"/>
              <a:t>Project idea centered around the cancellation of the buying and selling process intermediaries who in turn increase the cost to the buyer so that each of these parties puts a certain profit rate on the offered product. We, through this project, will remove all intermediaries between the seller and the buyer so that the customer can buy the product at reasonable prices and without trouble.</a:t>
            </a:r>
          </a:p>
          <a:p>
            <a:pPr lvl="0"/>
            <a:endParaRPr lang="en-US" sz="2000" dirty="0"/>
          </a:p>
        </p:txBody>
      </p:sp>
      <p:pic>
        <p:nvPicPr>
          <p:cNvPr id="59" name="Picture Placeholder 58" title="Buildings">
            <a:extLst>
              <a:ext uri="{FF2B5EF4-FFF2-40B4-BE49-F238E27FC236}">
                <a16:creationId xmlns:a16="http://schemas.microsoft.com/office/drawing/2014/main" id="{3FCCC668-2247-4814-9CC5-9C5D4B447AA3}"/>
              </a:ext>
            </a:extLst>
          </p:cNvPr>
          <p:cNvPicPr>
            <a:picLocks noGrp="1" noChangeAspect="1"/>
          </p:cNvPicPr>
          <p:nvPr>
            <p:ph type="pic" sz="quarter" idx="14"/>
          </p:nvPr>
        </p:nvPicPr>
        <p:blipFill>
          <a:blip r:embed="rId2"/>
          <a:srcRect l="13492" r="13492"/>
          <a:stretch>
            <a:fillRect/>
          </a:stretch>
        </p:blipFill>
        <p:spPr/>
      </p:pic>
      <p:sp>
        <p:nvSpPr>
          <p:cNvPr id="35" name="Footer Placeholder 34">
            <a:extLst>
              <a:ext uri="{FF2B5EF4-FFF2-40B4-BE49-F238E27FC236}">
                <a16:creationId xmlns:a16="http://schemas.microsoft.com/office/drawing/2014/main" id="{6390A22B-EC07-E942-A46F-F36FDD7FDB9D}"/>
              </a:ext>
            </a:extLst>
          </p:cNvPr>
          <p:cNvSpPr>
            <a:spLocks noGrp="1"/>
          </p:cNvSpPr>
          <p:nvPr>
            <p:ph type="ftr" sz="quarter" idx="15"/>
          </p:nvPr>
        </p:nvSpPr>
        <p:spPr/>
        <p:txBody>
          <a:bodyPr/>
          <a:lstStyle/>
          <a:p>
            <a:r>
              <a:rPr lang="en-US" dirty="0"/>
              <a:t>One Tap Trade all rights received©</a:t>
            </a:r>
          </a:p>
        </p:txBody>
      </p:sp>
      <p:sp>
        <p:nvSpPr>
          <p:cNvPr id="10" name="Slide Number Placeholder 9">
            <a:extLst>
              <a:ext uri="{FF2B5EF4-FFF2-40B4-BE49-F238E27FC236}">
                <a16:creationId xmlns:a16="http://schemas.microsoft.com/office/drawing/2014/main" id="{A267D224-5586-43DC-82CA-8605E158298B}"/>
              </a:ext>
            </a:extLst>
          </p:cNvPr>
          <p:cNvSpPr>
            <a:spLocks noGrp="1"/>
          </p:cNvSpPr>
          <p:nvPr>
            <p:ph type="sldNum" sz="quarter" idx="16"/>
          </p:nvPr>
        </p:nvSpPr>
        <p:spPr/>
        <p:txBody>
          <a:bodyPr/>
          <a:lstStyle/>
          <a:p>
            <a:fld id="{8699F50C-BE38-4BD0-BA84-9B090E1F2B9B}" type="slidenum">
              <a:rPr lang="en-US" smtClean="0"/>
              <a:pPr/>
              <a:t>5</a:t>
            </a:fld>
            <a:endParaRPr lang="en-US" dirty="0"/>
          </a:p>
        </p:txBody>
      </p:sp>
      <p:sp>
        <p:nvSpPr>
          <p:cNvPr id="2" name="Rectangle 1">
            <a:extLst>
              <a:ext uri="{FF2B5EF4-FFF2-40B4-BE49-F238E27FC236}">
                <a16:creationId xmlns:a16="http://schemas.microsoft.com/office/drawing/2014/main" id="{77106721-8F4C-418A-90D0-9CD027BE5376}"/>
              </a:ext>
            </a:extLst>
          </p:cNvPr>
          <p:cNvSpPr/>
          <p:nvPr/>
        </p:nvSpPr>
        <p:spPr>
          <a:xfrm>
            <a:off x="11070454" y="266330"/>
            <a:ext cx="816744" cy="550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05466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E6AAC5-33A0-4846-9217-1A933C144887}"/>
              </a:ext>
            </a:extLst>
          </p:cNvPr>
          <p:cNvSpPr>
            <a:spLocks noGrp="1"/>
          </p:cNvSpPr>
          <p:nvPr>
            <p:ph idx="1"/>
          </p:nvPr>
        </p:nvSpPr>
        <p:spPr/>
        <p:txBody>
          <a:bodyPr/>
          <a:lstStyle/>
          <a:p>
            <a:r>
              <a:rPr lang="en-GB" dirty="0"/>
              <a:t>supply and demand process, where sellers mislead consumers and raise prices.</a:t>
            </a:r>
          </a:p>
          <a:p>
            <a:r>
              <a:rPr lang="en-GB" dirty="0"/>
              <a:t>High products prices.</a:t>
            </a:r>
          </a:p>
          <a:p>
            <a:r>
              <a:rPr lang="en-GB" dirty="0"/>
              <a:t>At the local level there are no companies to address this problem.</a:t>
            </a:r>
          </a:p>
        </p:txBody>
      </p:sp>
      <p:sp>
        <p:nvSpPr>
          <p:cNvPr id="4" name="Text Placeholder 3">
            <a:extLst>
              <a:ext uri="{FF2B5EF4-FFF2-40B4-BE49-F238E27FC236}">
                <a16:creationId xmlns:a16="http://schemas.microsoft.com/office/drawing/2014/main" id="{0F844D1F-B641-487A-A837-7F7AAA9336DA}"/>
              </a:ext>
            </a:extLst>
          </p:cNvPr>
          <p:cNvSpPr>
            <a:spLocks noGrp="1"/>
          </p:cNvSpPr>
          <p:nvPr>
            <p:ph type="body" sz="quarter" idx="13"/>
          </p:nvPr>
        </p:nvSpPr>
        <p:spPr/>
        <p:txBody>
          <a:bodyPr/>
          <a:lstStyle/>
          <a:p>
            <a:r>
              <a:rPr lang="en-GB" dirty="0"/>
              <a:t>What are the problems we want to solve</a:t>
            </a:r>
            <a:r>
              <a:rPr lang="en-US" dirty="0"/>
              <a:t>?</a:t>
            </a:r>
            <a:endParaRPr lang="en-GB" dirty="0"/>
          </a:p>
        </p:txBody>
      </p:sp>
      <p:sp>
        <p:nvSpPr>
          <p:cNvPr id="5" name="Title 4">
            <a:extLst>
              <a:ext uri="{FF2B5EF4-FFF2-40B4-BE49-F238E27FC236}">
                <a16:creationId xmlns:a16="http://schemas.microsoft.com/office/drawing/2014/main" id="{FF84604B-C982-4893-A5E1-358F67F83CE5}"/>
              </a:ext>
            </a:extLst>
          </p:cNvPr>
          <p:cNvSpPr>
            <a:spLocks noGrp="1"/>
          </p:cNvSpPr>
          <p:nvPr>
            <p:ph type="title"/>
          </p:nvPr>
        </p:nvSpPr>
        <p:spPr/>
        <p:txBody>
          <a:bodyPr/>
          <a:lstStyle/>
          <a:p>
            <a:r>
              <a:rPr lang="en-GB" dirty="0"/>
              <a:t>The Problem</a:t>
            </a:r>
          </a:p>
        </p:txBody>
      </p:sp>
      <p:sp>
        <p:nvSpPr>
          <p:cNvPr id="6" name="Footer Placeholder 5">
            <a:extLst>
              <a:ext uri="{FF2B5EF4-FFF2-40B4-BE49-F238E27FC236}">
                <a16:creationId xmlns:a16="http://schemas.microsoft.com/office/drawing/2014/main" id="{426EDFB8-4948-463B-BDDC-E457B61553BB}"/>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B5806758-3C76-4F71-BD2D-1B5ADB7FE153}"/>
              </a:ext>
            </a:extLst>
          </p:cNvPr>
          <p:cNvSpPr>
            <a:spLocks noGrp="1"/>
          </p:cNvSpPr>
          <p:nvPr>
            <p:ph type="sldNum" sz="quarter" idx="16"/>
          </p:nvPr>
        </p:nvSpPr>
        <p:spPr/>
        <p:txBody>
          <a:bodyPr/>
          <a:lstStyle/>
          <a:p>
            <a:fld id="{8699F50C-BE38-4BD0-BA84-9B090E1F2B9B}" type="slidenum">
              <a:rPr lang="en-US" noProof="0" smtClean="0"/>
              <a:t>6</a:t>
            </a:fld>
            <a:endParaRPr lang="en-US" noProof="0" dirty="0"/>
          </a:p>
        </p:txBody>
      </p:sp>
      <p:sp>
        <p:nvSpPr>
          <p:cNvPr id="8" name="Rectangle 7">
            <a:extLst>
              <a:ext uri="{FF2B5EF4-FFF2-40B4-BE49-F238E27FC236}">
                <a16:creationId xmlns:a16="http://schemas.microsoft.com/office/drawing/2014/main" id="{8D66F62B-58C2-40F1-A6FB-47D84379BF3C}"/>
              </a:ext>
            </a:extLst>
          </p:cNvPr>
          <p:cNvSpPr/>
          <p:nvPr/>
        </p:nvSpPr>
        <p:spPr>
          <a:xfrm>
            <a:off x="11008311" y="275208"/>
            <a:ext cx="878887" cy="6835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90688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471B1F-889D-4348-8F57-2AA7163A1E69}"/>
              </a:ext>
            </a:extLst>
          </p:cNvPr>
          <p:cNvSpPr>
            <a:spLocks noGrp="1"/>
          </p:cNvSpPr>
          <p:nvPr>
            <p:ph idx="1"/>
          </p:nvPr>
        </p:nvSpPr>
        <p:spPr/>
        <p:txBody>
          <a:bodyPr/>
          <a:lstStyle/>
          <a:p>
            <a:r>
              <a:rPr lang="en-GB" dirty="0"/>
              <a:t>Through this project, we provided an integrated platform that brings buyers and sellers together in one place</a:t>
            </a:r>
            <a:r>
              <a:rPr lang="ar-PS" dirty="0"/>
              <a:t>.</a:t>
            </a:r>
            <a:endParaRPr lang="en-GB" dirty="0"/>
          </a:p>
          <a:p>
            <a:r>
              <a:rPr lang="en-GB" dirty="0"/>
              <a:t>Transparency and credibility in selling products.</a:t>
            </a:r>
          </a:p>
          <a:p>
            <a:r>
              <a:rPr lang="en-GB" dirty="0"/>
              <a:t>Simplest and ideal for this problem.</a:t>
            </a:r>
          </a:p>
        </p:txBody>
      </p:sp>
      <p:sp>
        <p:nvSpPr>
          <p:cNvPr id="4" name="Text Placeholder 3">
            <a:extLst>
              <a:ext uri="{FF2B5EF4-FFF2-40B4-BE49-F238E27FC236}">
                <a16:creationId xmlns:a16="http://schemas.microsoft.com/office/drawing/2014/main" id="{45C1762D-1061-4087-BDCB-D3AD11528703}"/>
              </a:ext>
            </a:extLst>
          </p:cNvPr>
          <p:cNvSpPr>
            <a:spLocks noGrp="1"/>
          </p:cNvSpPr>
          <p:nvPr>
            <p:ph type="body" sz="quarter" idx="13"/>
          </p:nvPr>
        </p:nvSpPr>
        <p:spPr/>
        <p:txBody>
          <a:bodyPr/>
          <a:lstStyle/>
          <a:p>
            <a:r>
              <a:rPr lang="en-GB" dirty="0"/>
              <a:t>How will we solve the problem</a:t>
            </a:r>
            <a:r>
              <a:rPr lang="en-US" dirty="0"/>
              <a:t>?</a:t>
            </a:r>
            <a:endParaRPr lang="en-GB" dirty="0"/>
          </a:p>
        </p:txBody>
      </p:sp>
      <p:sp>
        <p:nvSpPr>
          <p:cNvPr id="5" name="Title 4">
            <a:extLst>
              <a:ext uri="{FF2B5EF4-FFF2-40B4-BE49-F238E27FC236}">
                <a16:creationId xmlns:a16="http://schemas.microsoft.com/office/drawing/2014/main" id="{59044763-2851-4404-922E-12A573F1E7C7}"/>
              </a:ext>
            </a:extLst>
          </p:cNvPr>
          <p:cNvSpPr>
            <a:spLocks noGrp="1"/>
          </p:cNvSpPr>
          <p:nvPr>
            <p:ph type="title"/>
          </p:nvPr>
        </p:nvSpPr>
        <p:spPr/>
        <p:txBody>
          <a:bodyPr/>
          <a:lstStyle/>
          <a:p>
            <a:r>
              <a:rPr lang="en-GB" dirty="0"/>
              <a:t>Solution</a:t>
            </a:r>
          </a:p>
        </p:txBody>
      </p:sp>
      <p:sp>
        <p:nvSpPr>
          <p:cNvPr id="6" name="Footer Placeholder 5">
            <a:extLst>
              <a:ext uri="{FF2B5EF4-FFF2-40B4-BE49-F238E27FC236}">
                <a16:creationId xmlns:a16="http://schemas.microsoft.com/office/drawing/2014/main" id="{BEFC4DEE-AEB1-430A-80FD-87CE8A9A58A1}"/>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EBC54EFF-E993-4B99-808E-6F1980E486CF}"/>
              </a:ext>
            </a:extLst>
          </p:cNvPr>
          <p:cNvSpPr>
            <a:spLocks noGrp="1"/>
          </p:cNvSpPr>
          <p:nvPr>
            <p:ph type="sldNum" sz="quarter" idx="16"/>
          </p:nvPr>
        </p:nvSpPr>
        <p:spPr/>
        <p:txBody>
          <a:bodyPr/>
          <a:lstStyle/>
          <a:p>
            <a:fld id="{8699F50C-BE38-4BD0-BA84-9B090E1F2B9B}" type="slidenum">
              <a:rPr lang="en-US" noProof="0" smtClean="0"/>
              <a:t>7</a:t>
            </a:fld>
            <a:endParaRPr lang="en-US" noProof="0" dirty="0"/>
          </a:p>
        </p:txBody>
      </p:sp>
      <p:sp>
        <p:nvSpPr>
          <p:cNvPr id="8" name="Rectangle 7">
            <a:extLst>
              <a:ext uri="{FF2B5EF4-FFF2-40B4-BE49-F238E27FC236}">
                <a16:creationId xmlns:a16="http://schemas.microsoft.com/office/drawing/2014/main" id="{F6464747-C3EB-4AF7-9FDD-FC69E9A891C4}"/>
              </a:ext>
            </a:extLst>
          </p:cNvPr>
          <p:cNvSpPr/>
          <p:nvPr/>
        </p:nvSpPr>
        <p:spPr>
          <a:xfrm>
            <a:off x="11146971" y="266330"/>
            <a:ext cx="740227" cy="5859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77448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F067A1-99FA-4DCE-BE33-EF58066B68C0}"/>
              </a:ext>
            </a:extLst>
          </p:cNvPr>
          <p:cNvSpPr>
            <a:spLocks noGrp="1"/>
          </p:cNvSpPr>
          <p:nvPr>
            <p:ph idx="1"/>
          </p:nvPr>
        </p:nvSpPr>
        <p:spPr/>
        <p:txBody>
          <a:bodyPr/>
          <a:lstStyle/>
          <a:p>
            <a:r>
              <a:rPr lang="en-GB" dirty="0"/>
              <a:t>One-Tap Trade's vision to be the first destination for people who want to complete their trade in a fast, easy and safe way.</a:t>
            </a:r>
          </a:p>
        </p:txBody>
      </p:sp>
      <p:sp>
        <p:nvSpPr>
          <p:cNvPr id="4" name="Text Placeholder 3">
            <a:extLst>
              <a:ext uri="{FF2B5EF4-FFF2-40B4-BE49-F238E27FC236}">
                <a16:creationId xmlns:a16="http://schemas.microsoft.com/office/drawing/2014/main" id="{ED478755-A326-46B2-8B6A-689D80D94BED}"/>
              </a:ext>
            </a:extLst>
          </p:cNvPr>
          <p:cNvSpPr>
            <a:spLocks noGrp="1"/>
          </p:cNvSpPr>
          <p:nvPr>
            <p:ph type="body" sz="quarter" idx="13"/>
          </p:nvPr>
        </p:nvSpPr>
        <p:spPr/>
        <p:txBody>
          <a:bodyPr/>
          <a:lstStyle/>
          <a:p>
            <a:r>
              <a:rPr lang="en-US" sz="2800" dirty="0"/>
              <a:t>Our </a:t>
            </a:r>
            <a:r>
              <a:rPr lang="en-GB" sz="2800" dirty="0"/>
              <a:t>Vision</a:t>
            </a:r>
          </a:p>
        </p:txBody>
      </p:sp>
      <p:sp>
        <p:nvSpPr>
          <p:cNvPr id="5" name="Title 4">
            <a:extLst>
              <a:ext uri="{FF2B5EF4-FFF2-40B4-BE49-F238E27FC236}">
                <a16:creationId xmlns:a16="http://schemas.microsoft.com/office/drawing/2014/main" id="{DDBD9344-8AB7-464C-BC3B-D8F168496912}"/>
              </a:ext>
            </a:extLst>
          </p:cNvPr>
          <p:cNvSpPr>
            <a:spLocks noGrp="1"/>
          </p:cNvSpPr>
          <p:nvPr>
            <p:ph type="title"/>
          </p:nvPr>
        </p:nvSpPr>
        <p:spPr>
          <a:xfrm>
            <a:off x="531378" y="1241109"/>
            <a:ext cx="4191542" cy="1215566"/>
          </a:xfrm>
        </p:spPr>
        <p:txBody>
          <a:bodyPr>
            <a:normAutofit fontScale="90000"/>
          </a:bodyPr>
          <a:lstStyle/>
          <a:p>
            <a:r>
              <a:rPr lang="en-GB" dirty="0"/>
              <a:t>Strategic Plan and Focus</a:t>
            </a:r>
          </a:p>
        </p:txBody>
      </p:sp>
      <p:sp>
        <p:nvSpPr>
          <p:cNvPr id="6" name="Footer Placeholder 5">
            <a:extLst>
              <a:ext uri="{FF2B5EF4-FFF2-40B4-BE49-F238E27FC236}">
                <a16:creationId xmlns:a16="http://schemas.microsoft.com/office/drawing/2014/main" id="{C8305A89-244D-4D7D-BDB0-9BDA71A97912}"/>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5EA79D05-34EA-490E-821C-A3C0E8A6B5C8}"/>
              </a:ext>
            </a:extLst>
          </p:cNvPr>
          <p:cNvSpPr>
            <a:spLocks noGrp="1"/>
          </p:cNvSpPr>
          <p:nvPr>
            <p:ph type="sldNum" sz="quarter" idx="16"/>
          </p:nvPr>
        </p:nvSpPr>
        <p:spPr/>
        <p:txBody>
          <a:bodyPr/>
          <a:lstStyle/>
          <a:p>
            <a:fld id="{8699F50C-BE38-4BD0-BA84-9B090E1F2B9B}" type="slidenum">
              <a:rPr lang="en-US" noProof="0" smtClean="0"/>
              <a:t>8</a:t>
            </a:fld>
            <a:endParaRPr lang="en-US" noProof="0" dirty="0"/>
          </a:p>
        </p:txBody>
      </p:sp>
      <p:sp>
        <p:nvSpPr>
          <p:cNvPr id="8" name="Rectangle 7">
            <a:extLst>
              <a:ext uri="{FF2B5EF4-FFF2-40B4-BE49-F238E27FC236}">
                <a16:creationId xmlns:a16="http://schemas.microsoft.com/office/drawing/2014/main" id="{E62055A8-4224-4FD5-8675-9CDCDB5640AD}"/>
              </a:ext>
            </a:extLst>
          </p:cNvPr>
          <p:cNvSpPr/>
          <p:nvPr/>
        </p:nvSpPr>
        <p:spPr>
          <a:xfrm>
            <a:off x="11146971" y="310718"/>
            <a:ext cx="855639" cy="5770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16755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B0B358-A8BB-4DA5-A240-E197771883E1}"/>
              </a:ext>
            </a:extLst>
          </p:cNvPr>
          <p:cNvSpPr>
            <a:spLocks noGrp="1"/>
          </p:cNvSpPr>
          <p:nvPr>
            <p:ph idx="1"/>
          </p:nvPr>
        </p:nvSpPr>
        <p:spPr/>
        <p:txBody>
          <a:bodyPr/>
          <a:lstStyle/>
          <a:p>
            <a:r>
              <a:rPr lang="en-GB" dirty="0"/>
              <a:t>Fast delivery</a:t>
            </a:r>
          </a:p>
          <a:p>
            <a:r>
              <a:rPr lang="en-GB" dirty="0"/>
              <a:t>Honesty</a:t>
            </a:r>
          </a:p>
          <a:p>
            <a:r>
              <a:rPr lang="en-GB" dirty="0"/>
              <a:t>Trust</a:t>
            </a:r>
          </a:p>
          <a:p>
            <a:r>
              <a:rPr lang="en-GB" dirty="0"/>
              <a:t>Commitment</a:t>
            </a:r>
          </a:p>
          <a:p>
            <a:r>
              <a:rPr lang="en-GB" dirty="0"/>
              <a:t>Passion</a:t>
            </a:r>
          </a:p>
          <a:p>
            <a:r>
              <a:rPr lang="en-GB" dirty="0"/>
              <a:t>Quality</a:t>
            </a:r>
          </a:p>
        </p:txBody>
      </p:sp>
      <p:sp>
        <p:nvSpPr>
          <p:cNvPr id="4" name="Text Placeholder 3">
            <a:extLst>
              <a:ext uri="{FF2B5EF4-FFF2-40B4-BE49-F238E27FC236}">
                <a16:creationId xmlns:a16="http://schemas.microsoft.com/office/drawing/2014/main" id="{F58DDB8B-9037-47AC-9D60-763DA9D17057}"/>
              </a:ext>
            </a:extLst>
          </p:cNvPr>
          <p:cNvSpPr>
            <a:spLocks noGrp="1"/>
          </p:cNvSpPr>
          <p:nvPr>
            <p:ph type="body" sz="quarter" idx="13"/>
          </p:nvPr>
        </p:nvSpPr>
        <p:spPr/>
        <p:txBody>
          <a:bodyPr/>
          <a:lstStyle/>
          <a:p>
            <a:r>
              <a:rPr lang="en-GB" sz="2800" dirty="0"/>
              <a:t>Our Values:</a:t>
            </a:r>
          </a:p>
        </p:txBody>
      </p:sp>
      <p:sp>
        <p:nvSpPr>
          <p:cNvPr id="5" name="Title 4">
            <a:extLst>
              <a:ext uri="{FF2B5EF4-FFF2-40B4-BE49-F238E27FC236}">
                <a16:creationId xmlns:a16="http://schemas.microsoft.com/office/drawing/2014/main" id="{6FDBEA7E-B671-4AD9-8B28-53996B046968}"/>
              </a:ext>
            </a:extLst>
          </p:cNvPr>
          <p:cNvSpPr>
            <a:spLocks noGrp="1"/>
          </p:cNvSpPr>
          <p:nvPr>
            <p:ph type="title"/>
          </p:nvPr>
        </p:nvSpPr>
        <p:spPr>
          <a:xfrm>
            <a:off x="531378" y="1241109"/>
            <a:ext cx="4315830" cy="1215566"/>
          </a:xfrm>
        </p:spPr>
        <p:txBody>
          <a:bodyPr>
            <a:normAutofit fontScale="90000"/>
          </a:bodyPr>
          <a:lstStyle/>
          <a:p>
            <a:r>
              <a:rPr lang="en-GB" dirty="0"/>
              <a:t>Strategic Plan and Focus (cont.)</a:t>
            </a:r>
          </a:p>
        </p:txBody>
      </p:sp>
      <p:sp>
        <p:nvSpPr>
          <p:cNvPr id="6" name="Footer Placeholder 5">
            <a:extLst>
              <a:ext uri="{FF2B5EF4-FFF2-40B4-BE49-F238E27FC236}">
                <a16:creationId xmlns:a16="http://schemas.microsoft.com/office/drawing/2014/main" id="{7F0B1F29-B39C-462C-9823-91C00935134A}"/>
              </a:ext>
            </a:extLst>
          </p:cNvPr>
          <p:cNvSpPr>
            <a:spLocks noGrp="1"/>
          </p:cNvSpPr>
          <p:nvPr>
            <p:ph type="ftr" sz="quarter" idx="15"/>
          </p:nvPr>
        </p:nvSpPr>
        <p:spPr/>
        <p:txBody>
          <a:bodyPr/>
          <a:lstStyle/>
          <a:p>
            <a:r>
              <a:rPr lang="en-US" dirty="0"/>
              <a:t>One Tap Trade all rights received©</a:t>
            </a:r>
          </a:p>
        </p:txBody>
      </p:sp>
      <p:sp>
        <p:nvSpPr>
          <p:cNvPr id="7" name="Slide Number Placeholder 6">
            <a:extLst>
              <a:ext uri="{FF2B5EF4-FFF2-40B4-BE49-F238E27FC236}">
                <a16:creationId xmlns:a16="http://schemas.microsoft.com/office/drawing/2014/main" id="{C2E8BC07-03A9-4910-9A44-31DE131A4101}"/>
              </a:ext>
            </a:extLst>
          </p:cNvPr>
          <p:cNvSpPr>
            <a:spLocks noGrp="1"/>
          </p:cNvSpPr>
          <p:nvPr>
            <p:ph type="sldNum" sz="quarter" idx="16"/>
          </p:nvPr>
        </p:nvSpPr>
        <p:spPr/>
        <p:txBody>
          <a:bodyPr/>
          <a:lstStyle/>
          <a:p>
            <a:fld id="{8699F50C-BE38-4BD0-BA84-9B090E1F2B9B}" type="slidenum">
              <a:rPr lang="en-US" noProof="0" smtClean="0"/>
              <a:t>9</a:t>
            </a:fld>
            <a:endParaRPr lang="en-US" noProof="0" dirty="0"/>
          </a:p>
        </p:txBody>
      </p:sp>
      <p:sp>
        <p:nvSpPr>
          <p:cNvPr id="8" name="Rectangle 7">
            <a:extLst>
              <a:ext uri="{FF2B5EF4-FFF2-40B4-BE49-F238E27FC236}">
                <a16:creationId xmlns:a16="http://schemas.microsoft.com/office/drawing/2014/main" id="{1AD8C49B-A00A-49F0-9267-22921A2E7139}"/>
              </a:ext>
            </a:extLst>
          </p:cNvPr>
          <p:cNvSpPr/>
          <p:nvPr/>
        </p:nvSpPr>
        <p:spPr>
          <a:xfrm>
            <a:off x="11146971" y="266330"/>
            <a:ext cx="740227" cy="5415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50508560"/>
      </p:ext>
    </p:extLst>
  </p:cSld>
  <p:clrMapOvr>
    <a:masterClrMapping/>
  </p:clrMapOvr>
</p:sld>
</file>

<file path=ppt/theme/theme1.xml><?xml version="1.0" encoding="utf-8"?>
<a:theme xmlns:a="http://schemas.openxmlformats.org/drawingml/2006/main" name="Office Theme">
  <a:themeElements>
    <a:clrScheme name="Custom 13">
      <a:dk1>
        <a:srgbClr val="3F3F3F"/>
      </a:dk1>
      <a:lt1>
        <a:srgbClr val="FFFFFF"/>
      </a:lt1>
      <a:dk2>
        <a:srgbClr val="F2F2F2"/>
      </a:dk2>
      <a:lt2>
        <a:srgbClr val="A5A5A5"/>
      </a:lt2>
      <a:accent1>
        <a:srgbClr val="00194C"/>
      </a:accent1>
      <a:accent2>
        <a:srgbClr val="EAB200"/>
      </a:accent2>
      <a:accent3>
        <a:srgbClr val="F2F2F2"/>
      </a:accent3>
      <a:accent4>
        <a:srgbClr val="954F72"/>
      </a:accent4>
      <a:accent5>
        <a:srgbClr val="00843B"/>
      </a:accent5>
      <a:accent6>
        <a:srgbClr val="014067"/>
      </a:accent6>
      <a:hlink>
        <a:srgbClr val="00194C"/>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89027928_Hexagon presentation dark_AAS_v4" id="{00715B48-F6B0-4FD0-BA2D-34714F23D55A}" vid="{445656DE-313E-4A78-B834-A775A8573BF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9C3589D-EF2D-4AF3-8B55-088F4B14D6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940343A-75DB-4E03-95EA-4A75BA0D7FF2}">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AB759597-1FA4-4F46-9BA8-01240C56026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Hexagon presentation dark</Template>
  <TotalTime>220</TotalTime>
  <Words>2158</Words>
  <Application>Microsoft Office PowerPoint</Application>
  <PresentationFormat>Widescreen</PresentationFormat>
  <Paragraphs>582</Paragraphs>
  <Slides>36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Arial Black</vt:lpstr>
      <vt:lpstr>Calibri</vt:lpstr>
      <vt:lpstr>Calibri Light</vt:lpstr>
      <vt:lpstr>Gill Sans SemiBold</vt:lpstr>
      <vt:lpstr>Times New Roman</vt:lpstr>
      <vt:lpstr>Office Theme</vt:lpstr>
      <vt:lpstr>One Tap Trade</vt:lpstr>
      <vt:lpstr>About Us</vt:lpstr>
      <vt:lpstr>Business Model</vt:lpstr>
      <vt:lpstr>Business Model (cont.)</vt:lpstr>
      <vt:lpstr>Business Plan</vt:lpstr>
      <vt:lpstr>The Problem</vt:lpstr>
      <vt:lpstr>Solution</vt:lpstr>
      <vt:lpstr>Strategic Plan and Focus</vt:lpstr>
      <vt:lpstr>Strategic Plan and Focus (cont.)</vt:lpstr>
      <vt:lpstr>Strategic Plan and Focus (cont.)</vt:lpstr>
      <vt:lpstr>Mission</vt:lpstr>
      <vt:lpstr>Objectives</vt:lpstr>
      <vt:lpstr>Situation Analysis</vt:lpstr>
      <vt:lpstr>Pricing</vt:lpstr>
      <vt:lpstr>Services</vt:lpstr>
      <vt:lpstr>Market Analysis</vt:lpstr>
      <vt:lpstr>Market Segmentations</vt:lpstr>
      <vt:lpstr>Competitors Analysis</vt:lpstr>
      <vt:lpstr>Analyzing the internal and external environment (SWOT Analysis)</vt:lpstr>
      <vt:lpstr>Analyzing the internal and external environment (SWOT Analysis) (cont.)</vt:lpstr>
      <vt:lpstr>Marketing and Sales Plan</vt:lpstr>
      <vt:lpstr>Financial Plan</vt:lpstr>
      <vt:lpstr>Pro-Forma Income Statement</vt:lpstr>
      <vt:lpstr>Pro-Forma Income Statement (cont.)</vt:lpstr>
      <vt:lpstr>Financial Feasibility</vt:lpstr>
      <vt:lpstr>Risk Management</vt:lpstr>
      <vt:lpstr>Social Media, Website &amp; Application</vt:lpstr>
      <vt:lpstr>PowerPoint Presentation</vt:lpstr>
      <vt:lpstr>Facebook Page</vt:lpstr>
      <vt:lpstr>One Tap Trade Website</vt:lpstr>
      <vt:lpstr>One Tap Trade Website</vt:lpstr>
      <vt:lpstr>One Tap Trade Website</vt:lpstr>
      <vt:lpstr>One Tap Trade Website</vt:lpstr>
      <vt:lpstr>One Tap Trade Application</vt:lpstr>
      <vt:lpstr>One Tap Trade Application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Ameer Abu Obaid</dc:creator>
  <cp:lastModifiedBy>Imad Mansour</cp:lastModifiedBy>
  <cp:revision>35</cp:revision>
  <dcterms:created xsi:type="dcterms:W3CDTF">2021-05-23T00:15:40Z</dcterms:created>
  <dcterms:modified xsi:type="dcterms:W3CDTF">2021-05-23T09:10:02Z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