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72" r:id="rId5"/>
    <p:sldId id="257" r:id="rId6"/>
    <p:sldId id="263" r:id="rId7"/>
    <p:sldId id="264" r:id="rId8"/>
    <p:sldId id="265" r:id="rId9"/>
    <p:sldId id="267" r:id="rId10"/>
    <p:sldId id="266" r:id="rId11"/>
    <p:sldId id="259" r:id="rId12"/>
    <p:sldId id="273" r:id="rId13"/>
    <p:sldId id="274" r:id="rId14"/>
    <p:sldId id="258" r:id="rId15"/>
    <p:sldId id="261" r:id="rId16"/>
    <p:sldId id="260" r:id="rId17"/>
    <p:sldId id="275" r:id="rId18"/>
    <p:sldId id="268" r:id="rId19"/>
    <p:sldId id="26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18" autoAdjust="0"/>
    <p:restoredTop sz="94660"/>
  </p:normalViewPr>
  <p:slideViewPr>
    <p:cSldViewPr snapToGrid="0">
      <p:cViewPr>
        <p:scale>
          <a:sx n="70" d="100"/>
          <a:sy n="70" d="100"/>
        </p:scale>
        <p:origin x="67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95224" y="0"/>
            <a:ext cx="72765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 smtClean="0">
                <a:solidFill>
                  <a:schemeClr val="accent2">
                    <a:lumMod val="75000"/>
                  </a:schemeClr>
                </a:solidFill>
                <a:latin typeface="Curlz MT" panose="04040404050702020202" pitchFamily="82" charset="0"/>
              </a:rPr>
              <a:t>Zoomin</a:t>
            </a:r>
            <a:endParaRPr lang="en-US" sz="13800" b="1" dirty="0">
              <a:solidFill>
                <a:schemeClr val="accent2">
                  <a:lumMod val="75000"/>
                </a:schemeClr>
              </a:solidFill>
              <a:latin typeface="Curlz MT" panose="04040404050702020202" pitchFamily="8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09" y="1721159"/>
            <a:ext cx="4658129" cy="44285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47787" y="4615326"/>
            <a:ext cx="38207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    </a:t>
            </a:r>
            <a:r>
              <a:rPr lang="en-US" sz="2800" dirty="0" smtClean="0">
                <a:latin typeface="Comic Sans MS" panose="030F0702030302020204" pitchFamily="66" charset="0"/>
              </a:rPr>
              <a:t>By:</a:t>
            </a:r>
          </a:p>
          <a:p>
            <a:r>
              <a:rPr lang="en-US" sz="2800" dirty="0" err="1" smtClean="0">
                <a:latin typeface="Comic Sans MS" panose="030F0702030302020204" pitchFamily="66" charset="0"/>
              </a:rPr>
              <a:t>Suhayb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Yahya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sz="2800" dirty="0" smtClean="0">
                <a:latin typeface="Comic Sans MS" panose="030F0702030302020204" pitchFamily="66" charset="0"/>
              </a:rPr>
              <a:t>Ihab </a:t>
            </a:r>
            <a:r>
              <a:rPr lang="en-US" sz="2800" dirty="0" err="1" smtClean="0">
                <a:latin typeface="Comic Sans MS" panose="030F0702030302020204" pitchFamily="66" charset="0"/>
              </a:rPr>
              <a:t>Kahrrosheh</a:t>
            </a:r>
            <a:endParaRPr lang="en-US" sz="2800" dirty="0" smtClean="0">
              <a:latin typeface="Comic Sans MS" panose="030F0702030302020204" pitchFamily="66" charset="0"/>
            </a:endParaRPr>
          </a:p>
          <a:p>
            <a:endParaRPr lang="en-US" sz="3600" dirty="0"/>
          </a:p>
          <a:p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37881" y="4643748"/>
            <a:ext cx="4031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      Supervisors:</a:t>
            </a:r>
          </a:p>
          <a:p>
            <a:r>
              <a:rPr lang="en-US" sz="2800" dirty="0" smtClean="0">
                <a:latin typeface="Comic Sans MS" panose="030F0702030302020204" pitchFamily="66" charset="0"/>
              </a:rPr>
              <a:t>Dr. </a:t>
            </a:r>
            <a:r>
              <a:rPr lang="en-US" sz="2800" dirty="0" err="1" smtClean="0">
                <a:latin typeface="Comic Sans MS" panose="030F0702030302020204" pitchFamily="66" charset="0"/>
              </a:rPr>
              <a:t>Manar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Qamhieh</a:t>
            </a:r>
            <a:endParaRPr lang="en-US" sz="2800" dirty="0" smtClean="0">
              <a:latin typeface="Comic Sans MS" panose="030F0702030302020204" pitchFamily="66" charset="0"/>
            </a:endParaRPr>
          </a:p>
          <a:p>
            <a:r>
              <a:rPr lang="en-US" sz="2800" dirty="0" err="1" smtClean="0">
                <a:latin typeface="Comic Sans MS" panose="030F0702030302020204" pitchFamily="66" charset="0"/>
              </a:rPr>
              <a:t>Dr.Muhannad</a:t>
            </a:r>
            <a:r>
              <a:rPr lang="en-US" sz="2800" dirty="0" smtClean="0">
                <a:latin typeface="Comic Sans MS" panose="030F0702030302020204" pitchFamily="66" charset="0"/>
              </a:rPr>
              <a:t> Al-</a:t>
            </a:r>
            <a:r>
              <a:rPr lang="en-US" sz="2800" dirty="0" err="1" smtClean="0">
                <a:latin typeface="Comic Sans MS" panose="030F0702030302020204" pitchFamily="66" charset="0"/>
              </a:rPr>
              <a:t>Jabi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071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7430" y="399245"/>
            <a:ext cx="72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Development Process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788" y="1262128"/>
            <a:ext cx="1168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Posts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833" y="1785348"/>
            <a:ext cx="10143300" cy="484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30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520" y="3606994"/>
            <a:ext cx="3255075" cy="32510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05858" y="453668"/>
            <a:ext cx="6214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Android Development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492" y="2001853"/>
            <a:ext cx="10120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The Application comes as supporter for the website </a:t>
            </a:r>
          </a:p>
          <a:p>
            <a:pPr lvl="1"/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Helps the users to browse and discover more and more photos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949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7430" y="399245"/>
            <a:ext cx="72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Development Process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410300" y="1295382"/>
            <a:ext cx="8801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0" lvl="3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Home page contains the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Flow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With the Time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993" y="399245"/>
            <a:ext cx="3738246" cy="583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57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7430" y="399245"/>
            <a:ext cx="72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Development Process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788" y="1262128"/>
            <a:ext cx="73365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Trending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page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To Show the Most Trending Photos 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297" y="399245"/>
            <a:ext cx="3585596" cy="637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58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7430" y="399245"/>
            <a:ext cx="72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Tools and Technologies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322" y="2955588"/>
            <a:ext cx="3308677" cy="33086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01141" y="1054169"/>
            <a:ext cx="445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Web Development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1141" y="2355424"/>
            <a:ext cx="7782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rebuchet MS (Body)"/>
                <a:ea typeface="Tahoma" panose="020B0604030504040204" pitchFamily="34" charset="0"/>
                <a:cs typeface="Tahoma" panose="020B0604030504040204" pitchFamily="34" charset="0"/>
              </a:rPr>
              <a:t>For The Backend We used the </a:t>
            </a:r>
            <a:r>
              <a:rPr lang="en-US" sz="3600" dirty="0" err="1" smtClean="0">
                <a:latin typeface="Trebuchet MS (Body)"/>
                <a:ea typeface="Tahoma" panose="020B0604030504040204" pitchFamily="34" charset="0"/>
                <a:cs typeface="Tahoma" panose="020B0604030504040204" pitchFamily="34" charset="0"/>
              </a:rPr>
              <a:t>Codeigniter</a:t>
            </a:r>
            <a:r>
              <a:rPr lang="en-US" sz="3600" dirty="0">
                <a:latin typeface="Trebuchet MS (Body)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smtClean="0">
                <a:latin typeface="Trebuchet MS (Body)"/>
                <a:ea typeface="Tahoma" panose="020B0604030504040204" pitchFamily="34" charset="0"/>
                <a:cs typeface="Tahoma" panose="020B0604030504040204" pitchFamily="34" charset="0"/>
              </a:rPr>
              <a:t>PHP Framework </a:t>
            </a:r>
            <a:endParaRPr lang="en-US" sz="3600" dirty="0">
              <a:latin typeface="Trebuchet MS (Body)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1141" y="4169334"/>
            <a:ext cx="77821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 lightweight open source web application framework that utilizes the MVC architecture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357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7430" y="399245"/>
            <a:ext cx="72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Tools and Technologies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17429" y="2131356"/>
            <a:ext cx="70189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rebuchet MS (Body)"/>
                <a:ea typeface="Tahoma" panose="020B0604030504040204" pitchFamily="34" charset="0"/>
                <a:cs typeface="Tahoma" panose="020B0604030504040204" pitchFamily="34" charset="0"/>
              </a:rPr>
              <a:t>For The </a:t>
            </a:r>
            <a:r>
              <a:rPr lang="en-US" sz="3600" dirty="0" smtClean="0">
                <a:latin typeface="Trebuchet MS (Body)"/>
                <a:ea typeface="Tahoma" panose="020B0604030504040204" pitchFamily="34" charset="0"/>
                <a:cs typeface="Tahoma" panose="020B0604030504040204" pitchFamily="34" charset="0"/>
              </a:rPr>
              <a:t>Frontend We used the bootstrap </a:t>
            </a:r>
            <a:endParaRPr lang="en-US" sz="3600" dirty="0">
              <a:latin typeface="Trebuchet MS (Body)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090" y="3265163"/>
            <a:ext cx="3715544" cy="37155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7430" y="4103566"/>
            <a:ext cx="70189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rebuchet MS (Body)"/>
              </a:rPr>
              <a:t>a </a:t>
            </a:r>
            <a:r>
              <a:rPr lang="en-US" sz="3600" dirty="0">
                <a:latin typeface="Trebuchet MS (Body)"/>
              </a:rPr>
              <a:t>powerful </a:t>
            </a:r>
            <a:r>
              <a:rPr lang="en-US" sz="3600" dirty="0" smtClean="0">
                <a:latin typeface="Trebuchet MS (Body)"/>
              </a:rPr>
              <a:t>front-end framework for styling </a:t>
            </a:r>
            <a:endParaRPr lang="en-US" sz="3600" dirty="0">
              <a:latin typeface="Trebuchet MS (Body)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416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7430" y="399245"/>
            <a:ext cx="72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Tools and Technologies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71469" y="3810030"/>
            <a:ext cx="113205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rebuchet MS (Body)"/>
              </a:rPr>
              <a:t>GD image processing library:</a:t>
            </a:r>
          </a:p>
          <a:p>
            <a:pPr lvl="1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rebuchet MS (Body)"/>
              </a:rPr>
              <a:t>For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rebuchet MS (Body)"/>
              </a:rPr>
              <a:t>cropping and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rebuchet MS (Body)"/>
              </a:rPr>
              <a:t>resizing and copying images </a:t>
            </a:r>
            <a:b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rebuchet MS (Body)"/>
              </a:rPr>
            </a:b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rebuchet MS (Body)"/>
              </a:rPr>
              <a:t>that are supported with PHP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  <a:latin typeface="Trebuchet MS (Body)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7430" y="1899331"/>
            <a:ext cx="87061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rebuchet MS (Body)"/>
              </a:rPr>
              <a:t>Justified and unite gallery plugins:</a:t>
            </a:r>
            <a:endParaRPr lang="en-US" sz="2800" dirty="0" smtClean="0">
              <a:latin typeface="Trebuchet MS (Body)"/>
            </a:endParaRPr>
          </a:p>
          <a:p>
            <a:pPr lvl="1"/>
            <a:r>
              <a:rPr lang="en-US" sz="2800" dirty="0" smtClean="0">
                <a:latin typeface="Trebuchet MS (Body)"/>
              </a:rPr>
              <a:t>JQuery </a:t>
            </a:r>
            <a:r>
              <a:rPr lang="en-US" sz="2800" dirty="0" smtClean="0">
                <a:latin typeface="Trebuchet MS (Body)"/>
              </a:rPr>
              <a:t>plugins that are responsive for building Photo Galleries  </a:t>
            </a:r>
            <a:endParaRPr lang="en-US" sz="2800" dirty="0">
              <a:latin typeface="Trebuchet MS (Body)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084" y="1094697"/>
            <a:ext cx="445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Libraries 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245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17430" y="399245"/>
            <a:ext cx="72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Tools and Technologies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1469" y="1980880"/>
            <a:ext cx="87061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rebuchet MS (Body)"/>
              </a:rPr>
              <a:t>For Android We Used the Picasso Library For loading and Displaying Images </a:t>
            </a:r>
            <a:endParaRPr lang="en-US" sz="2800" dirty="0">
              <a:latin typeface="Trebuchet MS (Body)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1141" y="1054169"/>
            <a:ext cx="5013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Android Development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7430" y="3393237"/>
            <a:ext cx="87061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rebuchet MS (Body)"/>
              </a:rPr>
              <a:t>Also the </a:t>
            </a:r>
            <a:r>
              <a:rPr lang="en-US" sz="2800" dirty="0" err="1" smtClean="0">
                <a:latin typeface="Trebuchet MS (Body)"/>
              </a:rPr>
              <a:t>google</a:t>
            </a:r>
            <a:r>
              <a:rPr lang="en-US" sz="2800" dirty="0" smtClean="0">
                <a:latin typeface="Trebuchet MS (Body)"/>
              </a:rPr>
              <a:t> maps for showing maps and Images markers </a:t>
            </a:r>
            <a:endParaRPr lang="en-US" sz="2800" dirty="0">
              <a:latin typeface="Trebuchet MS (Body)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422" y="3885520"/>
            <a:ext cx="2716608" cy="280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252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1965" y="2588654"/>
            <a:ext cx="53833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Demo Time </a:t>
            </a:r>
            <a:endParaRPr lang="en-US" sz="72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142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8331" y="2653048"/>
            <a:ext cx="53833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Thanks</a:t>
            </a:r>
            <a:endParaRPr lang="en-US" sz="72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94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" y="798490"/>
            <a:ext cx="8749584" cy="58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90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28" y="1210615"/>
            <a:ext cx="8767159" cy="53104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7430" y="399245"/>
            <a:ext cx="7276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Problem ????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090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297" y="303325"/>
            <a:ext cx="10728593" cy="4610503"/>
          </a:xfrm>
          <a:prstGeom prst="rect">
            <a:avLst/>
          </a:prstGeom>
        </p:spPr>
      </p:pic>
      <p:sp>
        <p:nvSpPr>
          <p:cNvPr id="4" name="AutoShape 4" descr="http://www2.my-favorite-coloring.biz/colorino/Images/Large/Heroes-para-ninos-Troll-face-Bad-Poker-Face-744344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http://www2.my-favorite-coloring.biz/colorino/Images/Large/Heroes-para-ninos-Troll-face-Bad-Poker-Face-74434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83062"/>
            <a:ext cx="4390667" cy="390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223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8373" y="385597"/>
            <a:ext cx="7276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So What ?!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4475" y="2363369"/>
            <a:ext cx="101099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 smtClean="0">
                <a:solidFill>
                  <a:srgbClr val="002060"/>
                </a:solidFill>
                <a:latin typeface="Trebuchet MS (Body)"/>
              </a:rPr>
              <a:t>So I need to share my photos to the public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 smtClean="0">
                <a:solidFill>
                  <a:srgbClr val="002060"/>
                </a:solidFill>
                <a:latin typeface="Trebuchet MS (Body)"/>
              </a:rPr>
              <a:t>At the same time I don’t want to be robbed </a:t>
            </a:r>
            <a:endParaRPr lang="ar-SA" sz="3000" dirty="0" smtClean="0">
              <a:solidFill>
                <a:srgbClr val="002060"/>
              </a:solidFill>
              <a:latin typeface="Trebuchet MS (Body)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 smtClean="0">
                <a:solidFill>
                  <a:srgbClr val="002060"/>
                </a:solidFill>
                <a:latin typeface="Trebuchet MS (Body)"/>
              </a:rPr>
              <a:t>Making money in not bad Also :D </a:t>
            </a:r>
            <a:endParaRPr lang="en-US" sz="3000" dirty="0">
              <a:solidFill>
                <a:srgbClr val="002060"/>
              </a:solidFill>
              <a:latin typeface="Trebuchet MS (Body)"/>
            </a:endParaRPr>
          </a:p>
        </p:txBody>
      </p:sp>
    </p:spTree>
    <p:extLst>
      <p:ext uri="{BB962C8B-B14F-4D97-AF65-F5344CB8AC3E}">
        <p14:creationId xmlns:p14="http://schemas.microsoft.com/office/powerpoint/2010/main" val="1687018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7430" y="399245"/>
            <a:ext cx="72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Development Process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824249" y="1390916"/>
            <a:ext cx="1168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0" lvl="3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Home page contains the Flow, Timeline and Activity parts. </a:t>
            </a:r>
          </a:p>
        </p:txBody>
      </p:sp>
      <p:pic>
        <p:nvPicPr>
          <p:cNvPr id="5" name="Picture 4" descr="C:\Users\ihabk\Desktop\Software Graduation project Photos\11edite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3" y="2259476"/>
            <a:ext cx="10849522" cy="4184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7320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7430" y="399245"/>
            <a:ext cx="72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Development Process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788" y="1262128"/>
            <a:ext cx="1168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Trending page</a:t>
            </a:r>
          </a:p>
        </p:txBody>
      </p:sp>
      <p:pic>
        <p:nvPicPr>
          <p:cNvPr id="6" name="Picture 5" descr="C:\Users\ihabk\Desktop\Software Graduation project Photos\14edite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30" y="2160885"/>
            <a:ext cx="10753861" cy="43559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4397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7430" y="399245"/>
            <a:ext cx="72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Development Process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788" y="1262128"/>
            <a:ext cx="1168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Uploading  page</a:t>
            </a:r>
          </a:p>
        </p:txBody>
      </p:sp>
      <p:pic>
        <p:nvPicPr>
          <p:cNvPr id="5" name="Picture 4" descr="C:\Users\ihabk\Desktop\Software Graduation project Photos\17edite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30" y="2001900"/>
            <a:ext cx="10393252" cy="4856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3652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7430" y="399245"/>
            <a:ext cx="72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Development Process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788" y="1262128"/>
            <a:ext cx="1168972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The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strategy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for protecting the photos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downloading or taking 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snap shots.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First : When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uploading, the user specifies if wants to add watermark.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Second: Disabling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the browser default right click.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</a:rPr>
              <a:t>Result: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keeping the copyrights for the photos.</a:t>
            </a:r>
          </a:p>
        </p:txBody>
      </p:sp>
    </p:spTree>
    <p:extLst>
      <p:ext uri="{BB962C8B-B14F-4D97-AF65-F5344CB8AC3E}">
        <p14:creationId xmlns:p14="http://schemas.microsoft.com/office/powerpoint/2010/main" val="238680445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843</TotalTime>
  <Words>266</Words>
  <Application>Microsoft Office PowerPoint</Application>
  <PresentationFormat>Widescreen</PresentationFormat>
  <Paragraphs>56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Comic Sans MS</vt:lpstr>
      <vt:lpstr>Curlz MT</vt:lpstr>
      <vt:lpstr>Tahoma</vt:lpstr>
      <vt:lpstr>Trebuchet MS</vt:lpstr>
      <vt:lpstr>Trebuchet MS (Body)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Ihab kharrosheh</dc:creator>
  <cp:lastModifiedBy>Suhayb Yahya</cp:lastModifiedBy>
  <cp:revision>23</cp:revision>
  <dcterms:created xsi:type="dcterms:W3CDTF">2016-05-14T15:31:56Z</dcterms:created>
  <dcterms:modified xsi:type="dcterms:W3CDTF">2016-05-17T20:21:45Z</dcterms:modified>
</cp:coreProperties>
</file>