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0" r:id="rId3"/>
    <p:sldId id="271" r:id="rId4"/>
    <p:sldId id="272" r:id="rId5"/>
    <p:sldId id="257" r:id="rId6"/>
    <p:sldId id="263" r:id="rId7"/>
    <p:sldId id="264" r:id="rId8"/>
    <p:sldId id="265" r:id="rId9"/>
    <p:sldId id="267" r:id="rId10"/>
    <p:sldId id="266" r:id="rId11"/>
    <p:sldId id="259" r:id="rId12"/>
    <p:sldId id="273" r:id="rId13"/>
    <p:sldId id="274" r:id="rId14"/>
    <p:sldId id="258" r:id="rId15"/>
    <p:sldId id="261" r:id="rId16"/>
    <p:sldId id="260" r:id="rId17"/>
    <p:sldId id="275" r:id="rId18"/>
    <p:sldId id="268" r:id="rId19"/>
    <p:sldId id="269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18" autoAdjust="0"/>
    <p:restoredTop sz="94660"/>
  </p:normalViewPr>
  <p:slideViewPr>
    <p:cSldViewPr snapToGrid="0">
      <p:cViewPr>
        <p:scale>
          <a:sx n="70" d="100"/>
          <a:sy n="70" d="100"/>
        </p:scale>
        <p:origin x="672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5/17/2016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95224" y="0"/>
            <a:ext cx="727656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b="1" dirty="0" smtClean="0">
                <a:solidFill>
                  <a:schemeClr val="accent2">
                    <a:lumMod val="75000"/>
                  </a:schemeClr>
                </a:solidFill>
                <a:latin typeface="Curlz MT" panose="04040404050702020202" pitchFamily="82" charset="0"/>
              </a:rPr>
              <a:t>Zoomin</a:t>
            </a:r>
            <a:endParaRPr lang="en-US" sz="13800" b="1" dirty="0">
              <a:solidFill>
                <a:schemeClr val="accent2">
                  <a:lumMod val="75000"/>
                </a:schemeClr>
              </a:solidFill>
              <a:latin typeface="Curlz MT" panose="04040404050702020202" pitchFamily="8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0109" y="1721159"/>
            <a:ext cx="4658129" cy="44285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847787" y="4615326"/>
            <a:ext cx="38207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         </a:t>
            </a:r>
            <a:r>
              <a:rPr lang="en-US" sz="2800" dirty="0" smtClean="0">
                <a:latin typeface="Comic Sans MS" panose="030F0702030302020204" pitchFamily="66" charset="0"/>
              </a:rPr>
              <a:t>By:</a:t>
            </a:r>
          </a:p>
          <a:p>
            <a:r>
              <a:rPr lang="en-US" sz="2800" dirty="0" err="1" smtClean="0">
                <a:latin typeface="Comic Sans MS" panose="030F0702030302020204" pitchFamily="66" charset="0"/>
              </a:rPr>
              <a:t>Suhayb</a:t>
            </a:r>
            <a:r>
              <a:rPr lang="en-US" sz="2800" dirty="0" smtClean="0">
                <a:latin typeface="Comic Sans MS" panose="030F0702030302020204" pitchFamily="66" charset="0"/>
              </a:rPr>
              <a:t> </a:t>
            </a:r>
            <a:r>
              <a:rPr lang="en-US" sz="2800" dirty="0" err="1" smtClean="0">
                <a:latin typeface="Comic Sans MS" panose="030F0702030302020204" pitchFamily="66" charset="0"/>
              </a:rPr>
              <a:t>Yahya</a:t>
            </a:r>
            <a:r>
              <a:rPr lang="en-US" sz="280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n-US" sz="2800" dirty="0" smtClean="0">
                <a:latin typeface="Comic Sans MS" panose="030F0702030302020204" pitchFamily="66" charset="0"/>
              </a:rPr>
              <a:t>Ihab </a:t>
            </a:r>
            <a:r>
              <a:rPr lang="en-US" sz="2800" dirty="0" err="1" smtClean="0">
                <a:latin typeface="Comic Sans MS" panose="030F0702030302020204" pitchFamily="66" charset="0"/>
              </a:rPr>
              <a:t>Kahrrosheh</a:t>
            </a:r>
            <a:endParaRPr lang="en-US" sz="2800" dirty="0" smtClean="0">
              <a:latin typeface="Comic Sans MS" panose="030F0702030302020204" pitchFamily="66" charset="0"/>
            </a:endParaRPr>
          </a:p>
          <a:p>
            <a:endParaRPr lang="en-US" sz="3600" dirty="0"/>
          </a:p>
          <a:p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437881" y="4643748"/>
            <a:ext cx="403108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      Supervisors:</a:t>
            </a:r>
          </a:p>
          <a:p>
            <a:r>
              <a:rPr lang="en-US" sz="2800" dirty="0" smtClean="0">
                <a:latin typeface="Comic Sans MS" panose="030F0702030302020204" pitchFamily="66" charset="0"/>
              </a:rPr>
              <a:t>Dr. </a:t>
            </a:r>
            <a:r>
              <a:rPr lang="en-US" sz="2800" dirty="0" err="1" smtClean="0">
                <a:latin typeface="Comic Sans MS" panose="030F0702030302020204" pitchFamily="66" charset="0"/>
              </a:rPr>
              <a:t>Manar</a:t>
            </a:r>
            <a:r>
              <a:rPr lang="en-US" sz="2800" dirty="0" smtClean="0">
                <a:latin typeface="Comic Sans MS" panose="030F0702030302020204" pitchFamily="66" charset="0"/>
              </a:rPr>
              <a:t> </a:t>
            </a:r>
            <a:r>
              <a:rPr lang="en-US" sz="2800" dirty="0" err="1" smtClean="0">
                <a:latin typeface="Comic Sans MS" panose="030F0702030302020204" pitchFamily="66" charset="0"/>
              </a:rPr>
              <a:t>Qamhieh</a:t>
            </a:r>
            <a:endParaRPr lang="en-US" sz="2800" dirty="0" smtClean="0">
              <a:latin typeface="Comic Sans MS" panose="030F0702030302020204" pitchFamily="66" charset="0"/>
            </a:endParaRPr>
          </a:p>
          <a:p>
            <a:r>
              <a:rPr lang="en-US" sz="2800" dirty="0" err="1" smtClean="0">
                <a:latin typeface="Comic Sans MS" panose="030F0702030302020204" pitchFamily="66" charset="0"/>
              </a:rPr>
              <a:t>Dr.Muhannad</a:t>
            </a:r>
            <a:r>
              <a:rPr lang="en-US" sz="2800" dirty="0" smtClean="0">
                <a:latin typeface="Comic Sans MS" panose="030F0702030302020204" pitchFamily="66" charset="0"/>
              </a:rPr>
              <a:t> Al-</a:t>
            </a:r>
            <a:r>
              <a:rPr lang="en-US" sz="2800" dirty="0" err="1" smtClean="0">
                <a:latin typeface="Comic Sans MS" panose="030F0702030302020204" pitchFamily="66" charset="0"/>
              </a:rPr>
              <a:t>Jabi</a:t>
            </a:r>
            <a:endParaRPr lang="en-US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9071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17430" y="399245"/>
            <a:ext cx="72765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  <a:ea typeface="Tahoma" panose="020B0604030504040204" pitchFamily="34" charset="0"/>
                <a:cs typeface="Tahoma" panose="020B0604030504040204" pitchFamily="34" charset="0"/>
              </a:rPr>
              <a:t>Development Process</a:t>
            </a:r>
            <a:endParaRPr lang="en-US" sz="3600" dirty="0">
              <a:solidFill>
                <a:schemeClr val="accent2">
                  <a:lumMod val="75000"/>
                </a:schemeClr>
              </a:solidFill>
              <a:latin typeface="Comic Sans MS" panose="030F0702030302020204" pitchFamily="66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8788" y="1262128"/>
            <a:ext cx="11689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Posts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3833" y="1785348"/>
            <a:ext cx="10143300" cy="4845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2304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520" y="3606994"/>
            <a:ext cx="3255075" cy="325100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05858" y="453668"/>
            <a:ext cx="6214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  <a:ea typeface="Tahoma" panose="020B0604030504040204" pitchFamily="34" charset="0"/>
                <a:cs typeface="Tahoma" panose="020B0604030504040204" pitchFamily="34" charset="0"/>
              </a:rPr>
              <a:t>Android Development</a:t>
            </a:r>
            <a:endParaRPr lang="en-US" sz="3600" dirty="0">
              <a:solidFill>
                <a:schemeClr val="accent2">
                  <a:lumMod val="75000"/>
                </a:schemeClr>
              </a:solidFill>
              <a:latin typeface="Comic Sans MS" panose="030F0702030302020204" pitchFamily="66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1492" y="2001853"/>
            <a:ext cx="1012068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The Application comes as supporter for the website </a:t>
            </a:r>
          </a:p>
          <a:p>
            <a:pPr lvl="1"/>
            <a:endParaRPr lang="en-US" sz="28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Helps the users to browse and discover more and more photos</a:t>
            </a:r>
            <a:endParaRPr lang="en-US" sz="28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9499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17430" y="399245"/>
            <a:ext cx="72765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  <a:ea typeface="Tahoma" panose="020B0604030504040204" pitchFamily="34" charset="0"/>
                <a:cs typeface="Tahoma" panose="020B0604030504040204" pitchFamily="34" charset="0"/>
              </a:rPr>
              <a:t>Development Process</a:t>
            </a:r>
            <a:endParaRPr lang="en-US" sz="3600" dirty="0">
              <a:solidFill>
                <a:schemeClr val="accent2">
                  <a:lumMod val="75000"/>
                </a:schemeClr>
              </a:solidFill>
              <a:latin typeface="Comic Sans MS" panose="030F0702030302020204" pitchFamily="66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410300" y="1295382"/>
            <a:ext cx="88014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0" lvl="3" indent="-457200"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Home page contains the 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Flow</a:t>
            </a: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With the Time</a:t>
            </a:r>
            <a:endParaRPr lang="en-US" sz="28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3993" y="399245"/>
            <a:ext cx="3738246" cy="5837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8577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17430" y="399245"/>
            <a:ext cx="72765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  <a:ea typeface="Tahoma" panose="020B0604030504040204" pitchFamily="34" charset="0"/>
                <a:cs typeface="Tahoma" panose="020B0604030504040204" pitchFamily="34" charset="0"/>
              </a:rPr>
              <a:t>Development Process</a:t>
            </a:r>
            <a:endParaRPr lang="en-US" sz="3600" dirty="0">
              <a:solidFill>
                <a:schemeClr val="accent2">
                  <a:lumMod val="75000"/>
                </a:schemeClr>
              </a:solidFill>
              <a:latin typeface="Comic Sans MS" panose="030F0702030302020204" pitchFamily="66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8788" y="1262128"/>
            <a:ext cx="73365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Trending 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page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To Show the Most Trending Photos </a:t>
            </a:r>
            <a:endParaRPr lang="en-US" sz="28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2297" y="399245"/>
            <a:ext cx="3585596" cy="6374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7583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17430" y="399245"/>
            <a:ext cx="72765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  <a:ea typeface="Tahoma" panose="020B0604030504040204" pitchFamily="34" charset="0"/>
                <a:cs typeface="Tahoma" panose="020B0604030504040204" pitchFamily="34" charset="0"/>
              </a:rPr>
              <a:t>Tools and Technologies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3322" y="2955588"/>
            <a:ext cx="3308677" cy="33086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01141" y="1054169"/>
            <a:ext cx="4455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  <a:ea typeface="Tahoma" panose="020B0604030504040204" pitchFamily="34" charset="0"/>
                <a:cs typeface="Tahoma" panose="020B0604030504040204" pitchFamily="34" charset="0"/>
              </a:rPr>
              <a:t>Web Development</a:t>
            </a:r>
            <a:endParaRPr lang="en-US" sz="3600" dirty="0">
              <a:solidFill>
                <a:schemeClr val="accent2">
                  <a:lumMod val="75000"/>
                </a:schemeClr>
              </a:solidFill>
              <a:latin typeface="Comic Sans MS" panose="030F0702030302020204" pitchFamily="66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01141" y="2355424"/>
            <a:ext cx="77821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Trebuchet MS (Body)"/>
                <a:ea typeface="Tahoma" panose="020B0604030504040204" pitchFamily="34" charset="0"/>
                <a:cs typeface="Tahoma" panose="020B0604030504040204" pitchFamily="34" charset="0"/>
              </a:rPr>
              <a:t>For The Backend We used the </a:t>
            </a:r>
            <a:r>
              <a:rPr lang="en-US" sz="3600" dirty="0" err="1" smtClean="0">
                <a:latin typeface="Trebuchet MS (Body)"/>
                <a:ea typeface="Tahoma" panose="020B0604030504040204" pitchFamily="34" charset="0"/>
                <a:cs typeface="Tahoma" panose="020B0604030504040204" pitchFamily="34" charset="0"/>
              </a:rPr>
              <a:t>Codeigniter</a:t>
            </a:r>
            <a:r>
              <a:rPr lang="en-US" sz="3600" dirty="0">
                <a:latin typeface="Trebuchet MS (Body)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dirty="0" smtClean="0">
                <a:latin typeface="Trebuchet MS (Body)"/>
                <a:ea typeface="Tahoma" panose="020B0604030504040204" pitchFamily="34" charset="0"/>
                <a:cs typeface="Tahoma" panose="020B0604030504040204" pitchFamily="34" charset="0"/>
              </a:rPr>
              <a:t>PHP Framework </a:t>
            </a:r>
            <a:endParaRPr lang="en-US" sz="3600" dirty="0">
              <a:latin typeface="Trebuchet MS (Body)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01141" y="4169334"/>
            <a:ext cx="778218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A lightweight open source web application framework that utilizes the MVC architecture</a:t>
            </a:r>
            <a:endParaRPr lang="en-US" sz="3600" dirty="0">
              <a:solidFill>
                <a:schemeClr val="accent2">
                  <a:lumMod val="75000"/>
                </a:schemeClr>
              </a:solidFill>
              <a:latin typeface="Comic Sans MS" panose="030F0702030302020204" pitchFamily="66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83578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17430" y="399245"/>
            <a:ext cx="72765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  <a:ea typeface="Tahoma" panose="020B0604030504040204" pitchFamily="34" charset="0"/>
                <a:cs typeface="Tahoma" panose="020B0604030504040204" pitchFamily="34" charset="0"/>
              </a:rPr>
              <a:t>Tools and Technologies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17429" y="2131356"/>
            <a:ext cx="70189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Trebuchet MS (Body)"/>
                <a:ea typeface="Tahoma" panose="020B0604030504040204" pitchFamily="34" charset="0"/>
                <a:cs typeface="Tahoma" panose="020B0604030504040204" pitchFamily="34" charset="0"/>
              </a:rPr>
              <a:t>For The </a:t>
            </a:r>
            <a:r>
              <a:rPr lang="en-US" sz="3600" dirty="0" smtClean="0">
                <a:latin typeface="Trebuchet MS (Body)"/>
                <a:ea typeface="Tahoma" panose="020B0604030504040204" pitchFamily="34" charset="0"/>
                <a:cs typeface="Tahoma" panose="020B0604030504040204" pitchFamily="34" charset="0"/>
              </a:rPr>
              <a:t>Frontend We used the bootstrap </a:t>
            </a:r>
            <a:endParaRPr lang="en-US" sz="3600" dirty="0">
              <a:latin typeface="Trebuchet MS (Body)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8090" y="3265163"/>
            <a:ext cx="3715544" cy="37155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17430" y="4103566"/>
            <a:ext cx="70189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Trebuchet MS (Body)"/>
              </a:rPr>
              <a:t>a </a:t>
            </a:r>
            <a:r>
              <a:rPr lang="en-US" sz="3600" dirty="0">
                <a:latin typeface="Trebuchet MS (Body)"/>
              </a:rPr>
              <a:t>powerful </a:t>
            </a:r>
            <a:r>
              <a:rPr lang="en-US" sz="3600" dirty="0" smtClean="0">
                <a:latin typeface="Trebuchet MS (Body)"/>
              </a:rPr>
              <a:t>front-end framework for styling </a:t>
            </a:r>
            <a:endParaRPr lang="en-US" sz="3600" dirty="0">
              <a:latin typeface="Trebuchet MS (Body)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94166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17430" y="399245"/>
            <a:ext cx="72765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  <a:ea typeface="Tahoma" panose="020B0604030504040204" pitchFamily="34" charset="0"/>
                <a:cs typeface="Tahoma" panose="020B0604030504040204" pitchFamily="34" charset="0"/>
              </a:rPr>
              <a:t>Tools and Technologies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71469" y="3810030"/>
            <a:ext cx="1132053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Trebuchet MS (Body)"/>
              </a:rPr>
              <a:t>GD image processing library:</a:t>
            </a:r>
          </a:p>
          <a:p>
            <a:pPr lvl="1"/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Trebuchet MS (Body)"/>
              </a:rPr>
              <a:t>For 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Trebuchet MS (Body)"/>
              </a:rPr>
              <a:t>cropping and 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Trebuchet MS (Body)"/>
              </a:rPr>
              <a:t>resizing and copying images </a:t>
            </a:r>
            <a:b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Trebuchet MS (Body)"/>
              </a:rPr>
            </a:b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Trebuchet MS (Body)"/>
              </a:rPr>
              <a:t>that are supported with PHP</a:t>
            </a:r>
            <a:endParaRPr lang="en-US" sz="2800" dirty="0" smtClean="0">
              <a:solidFill>
                <a:schemeClr val="tx2">
                  <a:lumMod val="50000"/>
                </a:schemeClr>
              </a:solidFill>
              <a:latin typeface="Trebuchet MS (Body)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17430" y="1899331"/>
            <a:ext cx="870611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rebuchet MS (Body)"/>
              </a:rPr>
              <a:t>Justified and unite gallery plugins:</a:t>
            </a:r>
            <a:endParaRPr lang="en-US" sz="2800" dirty="0" smtClean="0">
              <a:latin typeface="Trebuchet MS (Body)"/>
            </a:endParaRPr>
          </a:p>
          <a:p>
            <a:pPr lvl="1"/>
            <a:r>
              <a:rPr lang="en-US" sz="2800" dirty="0" smtClean="0">
                <a:latin typeface="Trebuchet MS (Body)"/>
              </a:rPr>
              <a:t>JQuery </a:t>
            </a:r>
            <a:r>
              <a:rPr lang="en-US" sz="2800" dirty="0" smtClean="0">
                <a:latin typeface="Trebuchet MS (Body)"/>
              </a:rPr>
              <a:t>plugins that are responsive for building Photo Galleries  </a:t>
            </a:r>
            <a:endParaRPr lang="en-US" sz="2800" dirty="0">
              <a:latin typeface="Trebuchet MS (Body)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2084" y="1094697"/>
            <a:ext cx="4455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  <a:ea typeface="Tahoma" panose="020B0604030504040204" pitchFamily="34" charset="0"/>
                <a:cs typeface="Tahoma" panose="020B0604030504040204" pitchFamily="34" charset="0"/>
              </a:rPr>
              <a:t>Libraries </a:t>
            </a:r>
            <a:endParaRPr lang="en-US" sz="3600" dirty="0">
              <a:solidFill>
                <a:schemeClr val="accent2">
                  <a:lumMod val="75000"/>
                </a:schemeClr>
              </a:solidFill>
              <a:latin typeface="Comic Sans MS" panose="030F0702030302020204" pitchFamily="66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02451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17430" y="399245"/>
            <a:ext cx="72765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  <a:ea typeface="Tahoma" panose="020B0604030504040204" pitchFamily="34" charset="0"/>
                <a:cs typeface="Tahoma" panose="020B0604030504040204" pitchFamily="34" charset="0"/>
              </a:rPr>
              <a:t>Tools and Technologies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71469" y="1980880"/>
            <a:ext cx="87061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rebuchet MS (Body)"/>
              </a:rPr>
              <a:t>For Android We Used the Picasso Library For loading and Displaying Images </a:t>
            </a:r>
            <a:endParaRPr lang="en-US" sz="2800" dirty="0">
              <a:latin typeface="Trebuchet MS (Body)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01141" y="1054169"/>
            <a:ext cx="5013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  <a:ea typeface="Tahoma" panose="020B0604030504040204" pitchFamily="34" charset="0"/>
                <a:cs typeface="Tahoma" panose="020B0604030504040204" pitchFamily="34" charset="0"/>
              </a:rPr>
              <a:t>Android Development</a:t>
            </a:r>
            <a:endParaRPr lang="en-US" sz="3600" dirty="0">
              <a:solidFill>
                <a:schemeClr val="accent2">
                  <a:lumMod val="75000"/>
                </a:schemeClr>
              </a:solidFill>
              <a:latin typeface="Comic Sans MS" panose="030F0702030302020204" pitchFamily="66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17430" y="3393237"/>
            <a:ext cx="87061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rebuchet MS (Body)"/>
              </a:rPr>
              <a:t>Also the </a:t>
            </a:r>
            <a:r>
              <a:rPr lang="en-US" sz="2800" dirty="0" err="1" smtClean="0">
                <a:latin typeface="Trebuchet MS (Body)"/>
              </a:rPr>
              <a:t>google</a:t>
            </a:r>
            <a:r>
              <a:rPr lang="en-US" sz="2800" dirty="0" smtClean="0">
                <a:latin typeface="Trebuchet MS (Body)"/>
              </a:rPr>
              <a:t> maps for showing maps and Images markers </a:t>
            </a:r>
            <a:endParaRPr lang="en-US" sz="2800" dirty="0">
              <a:latin typeface="Trebuchet MS (Body)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422" y="3885520"/>
            <a:ext cx="2716608" cy="2808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2520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81965" y="2588654"/>
            <a:ext cx="53833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  <a:ea typeface="Tahoma" panose="020B0604030504040204" pitchFamily="34" charset="0"/>
                <a:cs typeface="Tahoma" panose="020B0604030504040204" pitchFamily="34" charset="0"/>
              </a:rPr>
              <a:t>Demo Time </a:t>
            </a:r>
            <a:endParaRPr lang="en-US" sz="7200" dirty="0">
              <a:solidFill>
                <a:schemeClr val="accent2">
                  <a:lumMod val="75000"/>
                </a:schemeClr>
              </a:solidFill>
              <a:latin typeface="Comic Sans MS" panose="030F0702030302020204" pitchFamily="66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1424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68331" y="2653048"/>
            <a:ext cx="53833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  <a:ea typeface="Tahoma" panose="020B0604030504040204" pitchFamily="34" charset="0"/>
                <a:cs typeface="Tahoma" panose="020B0604030504040204" pitchFamily="34" charset="0"/>
              </a:rPr>
              <a:t>Thanks</a:t>
            </a:r>
            <a:endParaRPr lang="en-US" sz="7200" dirty="0">
              <a:solidFill>
                <a:schemeClr val="accent2">
                  <a:lumMod val="75000"/>
                </a:schemeClr>
              </a:solidFill>
              <a:latin typeface="Comic Sans MS" panose="030F0702030302020204" pitchFamily="66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948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76" y="798490"/>
            <a:ext cx="8749584" cy="5833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890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028" y="1210615"/>
            <a:ext cx="8767159" cy="53104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17430" y="399245"/>
            <a:ext cx="7276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  <a:ea typeface="Tahoma" panose="020B0604030504040204" pitchFamily="34" charset="0"/>
                <a:cs typeface="Tahoma" panose="020B0604030504040204" pitchFamily="34" charset="0"/>
              </a:rPr>
              <a:t>Problem ????</a:t>
            </a:r>
            <a:endParaRPr lang="en-US" sz="4000" dirty="0">
              <a:solidFill>
                <a:schemeClr val="accent2">
                  <a:lumMod val="75000"/>
                </a:schemeClr>
              </a:solidFill>
              <a:latin typeface="Comic Sans MS" panose="030F0702030302020204" pitchFamily="66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090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5297" y="303325"/>
            <a:ext cx="10728593" cy="4610503"/>
          </a:xfrm>
          <a:prstGeom prst="rect">
            <a:avLst/>
          </a:prstGeom>
        </p:spPr>
      </p:pic>
      <p:sp>
        <p:nvSpPr>
          <p:cNvPr id="4" name="AutoShape 4" descr="http://www2.my-favorite-coloring.biz/colorino/Images/Large/Heroes-para-ninos-Troll-face-Bad-Poker-Face-744344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2" name="Picture 8" descr="http://www2.my-favorite-coloring.biz/colorino/Images/Large/Heroes-para-ninos-Troll-face-Bad-Poker-Face-74434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683062"/>
            <a:ext cx="4390667" cy="3904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8223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58373" y="385597"/>
            <a:ext cx="7276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  <a:ea typeface="Tahoma" panose="020B0604030504040204" pitchFamily="34" charset="0"/>
                <a:cs typeface="Tahoma" panose="020B0604030504040204" pitchFamily="34" charset="0"/>
              </a:rPr>
              <a:t>So What ?!</a:t>
            </a:r>
            <a:endParaRPr lang="en-US" sz="4000" dirty="0">
              <a:solidFill>
                <a:schemeClr val="accent2">
                  <a:lumMod val="75000"/>
                </a:schemeClr>
              </a:solidFill>
              <a:latin typeface="Comic Sans MS" panose="030F0702030302020204" pitchFamily="66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44475" y="2363369"/>
            <a:ext cx="1010991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rgbClr val="002060"/>
                </a:solidFill>
                <a:latin typeface="Trebuchet MS (Body)"/>
              </a:rPr>
              <a:t>So I need to share my photos to the public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rgbClr val="002060"/>
                </a:solidFill>
                <a:latin typeface="Trebuchet MS (Body)"/>
              </a:rPr>
              <a:t>At the same time I don’t want to be robbed </a:t>
            </a:r>
            <a:endParaRPr lang="ar-SA" sz="3000" dirty="0" smtClean="0">
              <a:solidFill>
                <a:srgbClr val="002060"/>
              </a:solidFill>
              <a:latin typeface="Trebuchet MS (Body)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rgbClr val="002060"/>
                </a:solidFill>
                <a:latin typeface="Trebuchet MS (Body)"/>
              </a:rPr>
              <a:t>Making money in not bad Also :D </a:t>
            </a:r>
            <a:endParaRPr lang="en-US" sz="3000" dirty="0">
              <a:solidFill>
                <a:srgbClr val="002060"/>
              </a:solidFill>
              <a:latin typeface="Trebuchet MS (Body)"/>
            </a:endParaRPr>
          </a:p>
        </p:txBody>
      </p:sp>
    </p:spTree>
    <p:extLst>
      <p:ext uri="{BB962C8B-B14F-4D97-AF65-F5344CB8AC3E}">
        <p14:creationId xmlns:p14="http://schemas.microsoft.com/office/powerpoint/2010/main" val="1687018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17430" y="399245"/>
            <a:ext cx="72765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  <a:ea typeface="Tahoma" panose="020B0604030504040204" pitchFamily="34" charset="0"/>
                <a:cs typeface="Tahoma" panose="020B0604030504040204" pitchFamily="34" charset="0"/>
              </a:rPr>
              <a:t>Development Process</a:t>
            </a:r>
            <a:endParaRPr lang="en-US" sz="3600" dirty="0">
              <a:solidFill>
                <a:schemeClr val="accent2">
                  <a:lumMod val="75000"/>
                </a:schemeClr>
              </a:solidFill>
              <a:latin typeface="Comic Sans MS" panose="030F0702030302020204" pitchFamily="66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824249" y="1390916"/>
            <a:ext cx="11689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0" lvl="3" indent="-457200"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Home page contains the Flow, Timeline and Activity parts. </a:t>
            </a:r>
          </a:p>
        </p:txBody>
      </p:sp>
      <p:pic>
        <p:nvPicPr>
          <p:cNvPr id="5" name="Picture 4" descr="C:\Users\ihabk\Desktop\Software Graduation project Photos\11edited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33" y="2259476"/>
            <a:ext cx="10849522" cy="4184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73200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17430" y="399245"/>
            <a:ext cx="72765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  <a:ea typeface="Tahoma" panose="020B0604030504040204" pitchFamily="34" charset="0"/>
                <a:cs typeface="Tahoma" panose="020B0604030504040204" pitchFamily="34" charset="0"/>
              </a:rPr>
              <a:t>Development Process</a:t>
            </a:r>
            <a:endParaRPr lang="en-US" sz="3600" dirty="0">
              <a:solidFill>
                <a:schemeClr val="accent2">
                  <a:lumMod val="75000"/>
                </a:schemeClr>
              </a:solidFill>
              <a:latin typeface="Comic Sans MS" panose="030F0702030302020204" pitchFamily="66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8788" y="1262128"/>
            <a:ext cx="11689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Trending page</a:t>
            </a:r>
          </a:p>
        </p:txBody>
      </p:sp>
      <p:pic>
        <p:nvPicPr>
          <p:cNvPr id="6" name="Picture 5" descr="C:\Users\ihabk\Desktop\Software Graduation project Photos\14edited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430" y="2160885"/>
            <a:ext cx="10753861" cy="43559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43970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17430" y="399245"/>
            <a:ext cx="72765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  <a:ea typeface="Tahoma" panose="020B0604030504040204" pitchFamily="34" charset="0"/>
                <a:cs typeface="Tahoma" panose="020B0604030504040204" pitchFamily="34" charset="0"/>
              </a:rPr>
              <a:t>Development Process</a:t>
            </a:r>
            <a:endParaRPr lang="en-US" sz="3600" dirty="0">
              <a:solidFill>
                <a:schemeClr val="accent2">
                  <a:lumMod val="75000"/>
                </a:schemeClr>
              </a:solidFill>
              <a:latin typeface="Comic Sans MS" panose="030F0702030302020204" pitchFamily="66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8788" y="1262128"/>
            <a:ext cx="11689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Uploading  page</a:t>
            </a:r>
          </a:p>
        </p:txBody>
      </p:sp>
      <p:pic>
        <p:nvPicPr>
          <p:cNvPr id="5" name="Picture 4" descr="C:\Users\ihabk\Desktop\Software Graduation project Photos\17edited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430" y="2001900"/>
            <a:ext cx="10393252" cy="4856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36523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17430" y="399245"/>
            <a:ext cx="72765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  <a:ea typeface="Tahoma" panose="020B0604030504040204" pitchFamily="34" charset="0"/>
                <a:cs typeface="Tahoma" panose="020B0604030504040204" pitchFamily="34" charset="0"/>
              </a:rPr>
              <a:t>Development Process</a:t>
            </a:r>
            <a:endParaRPr lang="en-US" sz="3600" dirty="0">
              <a:solidFill>
                <a:schemeClr val="accent2">
                  <a:lumMod val="75000"/>
                </a:schemeClr>
              </a:solidFill>
              <a:latin typeface="Comic Sans MS" panose="030F0702030302020204" pitchFamily="66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8788" y="1262128"/>
            <a:ext cx="11689725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The 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strategy 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for protecting the photos 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downloading or taking  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snap shots.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First : When 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uploading, the user specifies if wants to add watermark.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Second: Disabling 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the browser default right click.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endParaRPr lang="en-US" sz="2800" dirty="0">
              <a:solidFill>
                <a:schemeClr val="tx2">
                  <a:lumMod val="50000"/>
                </a:schemeClr>
              </a:solidFill>
            </a:endParaRP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</a:rPr>
              <a:t>Result: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 keeping the copyrights for the photos.</a:t>
            </a:r>
          </a:p>
        </p:txBody>
      </p:sp>
    </p:spTree>
    <p:extLst>
      <p:ext uri="{BB962C8B-B14F-4D97-AF65-F5344CB8AC3E}">
        <p14:creationId xmlns:p14="http://schemas.microsoft.com/office/powerpoint/2010/main" val="238680445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843</TotalTime>
  <Words>266</Words>
  <Application>Microsoft Office PowerPoint</Application>
  <PresentationFormat>Widescreen</PresentationFormat>
  <Paragraphs>56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Arial</vt:lpstr>
      <vt:lpstr>Comic Sans MS</vt:lpstr>
      <vt:lpstr>Curlz MT</vt:lpstr>
      <vt:lpstr>Tahoma</vt:lpstr>
      <vt:lpstr>Trebuchet MS</vt:lpstr>
      <vt:lpstr>Trebuchet MS (Body)</vt:lpstr>
      <vt:lpstr>Wingdings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Ihab kharrosheh</dc:creator>
  <cp:lastModifiedBy>Suhayb Yahya</cp:lastModifiedBy>
  <cp:revision>23</cp:revision>
  <dcterms:created xsi:type="dcterms:W3CDTF">2016-05-14T15:31:56Z</dcterms:created>
  <dcterms:modified xsi:type="dcterms:W3CDTF">2016-05-17T20:21:45Z</dcterms:modified>
</cp:coreProperties>
</file>