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2" r:id="rId7"/>
    <p:sldId id="263" r:id="rId8"/>
    <p:sldId id="264" r:id="rId9"/>
    <p:sldId id="270" r:id="rId10"/>
    <p:sldId id="265" r:id="rId11"/>
    <p:sldId id="271" r:id="rId12"/>
    <p:sldId id="261" r:id="rId13"/>
    <p:sldId id="269" r:id="rId14"/>
    <p:sldId id="266" r:id="rId15"/>
    <p:sldId id="267" r:id="rId16"/>
  </p:sldIdLst>
  <p:sldSz cx="12192000" cy="6858000"/>
  <p:notesSz cx="6858000" cy="9144000"/>
  <p:defaultTextStyle>
    <a:defPPr>
      <a:defRPr lang="en-US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2B092"/>
    <a:srgbClr val="5CB67D"/>
    <a:srgbClr val="FFFFFF"/>
    <a:srgbClr val="56A75A"/>
    <a:srgbClr val="51A155"/>
    <a:srgbClr val="70AD47"/>
    <a:srgbClr val="63B867"/>
    <a:srgbClr val="60B875"/>
    <a:srgbClr val="262626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005" autoAdjust="0"/>
    <p:restoredTop sz="95274" autoAdjust="0"/>
  </p:normalViewPr>
  <p:slideViewPr>
    <p:cSldViewPr snapToGrid="0">
      <p:cViewPr varScale="1">
        <p:scale>
          <a:sx n="111" d="100"/>
          <a:sy n="111" d="100"/>
        </p:scale>
        <p:origin x="51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60FE9F-BA42-45A6-A516-50B96D4E1A8A}" type="doc">
      <dgm:prSet loTypeId="urn:microsoft.com/office/officeart/2005/8/layout/funnel1" loCatId="process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3B6F57B4-3667-4EE2-910D-D05980674633}">
      <dgm:prSet phldrT="[טקסט]"/>
      <dgm:spPr/>
      <dgm:t>
        <a:bodyPr/>
        <a:lstStyle/>
        <a:p>
          <a:r>
            <a:rPr lang="en-US" dirty="0"/>
            <a:t>Completed CBL Courses</a:t>
          </a:r>
        </a:p>
      </dgm:t>
    </dgm:pt>
    <dgm:pt modelId="{61104E84-49F8-4ED6-9555-255D3087817D}" type="parTrans" cxnId="{9568C582-391B-4C2C-9368-F176BB242283}">
      <dgm:prSet/>
      <dgm:spPr/>
      <dgm:t>
        <a:bodyPr/>
        <a:lstStyle/>
        <a:p>
          <a:endParaRPr lang="en-US"/>
        </a:p>
      </dgm:t>
    </dgm:pt>
    <dgm:pt modelId="{9FE59A37-572B-4E3E-85A9-2B13F10CC41D}" type="sibTrans" cxnId="{9568C582-391B-4C2C-9368-F176BB242283}">
      <dgm:prSet/>
      <dgm:spPr/>
      <dgm:t>
        <a:bodyPr/>
        <a:lstStyle/>
        <a:p>
          <a:endParaRPr lang="en-US"/>
        </a:p>
      </dgm:t>
    </dgm:pt>
    <dgm:pt modelId="{7F6C8362-90C6-414B-9BDC-EE7AE110AF2C}">
      <dgm:prSet phldrT="[טקסט]"/>
      <dgm:spPr>
        <a:solidFill>
          <a:srgbClr val="63B867"/>
        </a:solidFill>
      </dgm:spPr>
      <dgm:t>
        <a:bodyPr/>
        <a:lstStyle/>
        <a:p>
          <a:r>
            <a:rPr lang="en-US" dirty="0"/>
            <a:t>Community Services</a:t>
          </a:r>
        </a:p>
      </dgm:t>
    </dgm:pt>
    <dgm:pt modelId="{035A16E9-5DBC-4D69-B546-2B90E0B84A4C}" type="parTrans" cxnId="{B50964C6-757E-4B94-99CA-6F4D62269761}">
      <dgm:prSet/>
      <dgm:spPr/>
      <dgm:t>
        <a:bodyPr/>
        <a:lstStyle/>
        <a:p>
          <a:endParaRPr lang="en-US"/>
        </a:p>
      </dgm:t>
    </dgm:pt>
    <dgm:pt modelId="{30CCE0B3-A2EA-46FB-BC93-3BDEF917B965}" type="sibTrans" cxnId="{B50964C6-757E-4B94-99CA-6F4D62269761}">
      <dgm:prSet/>
      <dgm:spPr/>
      <dgm:t>
        <a:bodyPr/>
        <a:lstStyle/>
        <a:p>
          <a:endParaRPr lang="en-US"/>
        </a:p>
      </dgm:t>
    </dgm:pt>
    <dgm:pt modelId="{6EC78443-2455-421C-BA93-72D02DBE4FD7}">
      <dgm:prSet phldrT="[טקסט]" custT="1"/>
      <dgm:spPr/>
      <dgm:t>
        <a:bodyPr/>
        <a:lstStyle/>
        <a:p>
          <a:r>
            <a:rPr lang="en-US" sz="1600" dirty="0">
              <a:latin typeface="Arial" panose="020B0604020202020204" pitchFamily="34" charset="0"/>
              <a:cs typeface="Arial" panose="020B0604020202020204" pitchFamily="34" charset="0"/>
            </a:rPr>
            <a:t>Recommended Project</a:t>
          </a:r>
        </a:p>
      </dgm:t>
    </dgm:pt>
    <dgm:pt modelId="{C5A426A4-8D9D-47B4-8651-747ECD38B0A3}" type="parTrans" cxnId="{144EE46F-AFC9-4073-8BA8-43B0F55A9534}">
      <dgm:prSet/>
      <dgm:spPr/>
      <dgm:t>
        <a:bodyPr/>
        <a:lstStyle/>
        <a:p>
          <a:endParaRPr lang="en-US"/>
        </a:p>
      </dgm:t>
    </dgm:pt>
    <dgm:pt modelId="{BF0608CB-25DF-4604-B60A-E6D8CED3A3EC}" type="sibTrans" cxnId="{144EE46F-AFC9-4073-8BA8-43B0F55A9534}">
      <dgm:prSet/>
      <dgm:spPr/>
      <dgm:t>
        <a:bodyPr/>
        <a:lstStyle/>
        <a:p>
          <a:endParaRPr lang="en-US"/>
        </a:p>
      </dgm:t>
    </dgm:pt>
    <dgm:pt modelId="{7E803F91-388E-4AF4-8BC7-B2D4EDA530AB}">
      <dgm:prSet phldrT="[טקסט]"/>
      <dgm:spPr/>
      <dgm:t>
        <a:bodyPr/>
        <a:lstStyle/>
        <a:p>
          <a:r>
            <a:rPr lang="en-US" dirty="0"/>
            <a:t>Keywords</a:t>
          </a:r>
        </a:p>
      </dgm:t>
    </dgm:pt>
    <dgm:pt modelId="{BAB88CC5-AB29-4133-8C41-9BC1C6A42B0F}" type="parTrans" cxnId="{DB7F5966-2A15-489B-B601-467B58C2ACC5}">
      <dgm:prSet/>
      <dgm:spPr/>
      <dgm:t>
        <a:bodyPr/>
        <a:lstStyle/>
        <a:p>
          <a:endParaRPr lang="en-US"/>
        </a:p>
      </dgm:t>
    </dgm:pt>
    <dgm:pt modelId="{3ED8EF6B-A0AC-4D2B-9AE5-63128DA043FE}" type="sibTrans" cxnId="{DB7F5966-2A15-489B-B601-467B58C2ACC5}">
      <dgm:prSet/>
      <dgm:spPr/>
      <dgm:t>
        <a:bodyPr/>
        <a:lstStyle/>
        <a:p>
          <a:endParaRPr lang="en-US"/>
        </a:p>
      </dgm:t>
    </dgm:pt>
    <dgm:pt modelId="{0D3BABB9-4D41-42D3-8B24-5AA81BB4DD87}" type="pres">
      <dgm:prSet presAssocID="{2F60FE9F-BA42-45A6-A516-50B96D4E1A8A}" presName="Name0" presStyleCnt="0">
        <dgm:presLayoutVars>
          <dgm:chMax val="4"/>
          <dgm:resizeHandles val="exact"/>
        </dgm:presLayoutVars>
      </dgm:prSet>
      <dgm:spPr/>
    </dgm:pt>
    <dgm:pt modelId="{BED8C7EA-BF30-4AEE-A8DF-0AAA75A0581F}" type="pres">
      <dgm:prSet presAssocID="{2F60FE9F-BA42-45A6-A516-50B96D4E1A8A}" presName="ellipse" presStyleLbl="trBgShp" presStyleIdx="0" presStyleCnt="1" custLinFactNeighborX="971" custLinFactNeighborY="-3730"/>
      <dgm:spPr/>
    </dgm:pt>
    <dgm:pt modelId="{7298AF02-E6C0-481A-87BB-D88DEDFE0C58}" type="pres">
      <dgm:prSet presAssocID="{2F60FE9F-BA42-45A6-A516-50B96D4E1A8A}" presName="arrow1" presStyleLbl="fgShp" presStyleIdx="0" presStyleCnt="1" custLinFactNeighborX="0"/>
      <dgm:spPr>
        <a:solidFill>
          <a:srgbClr val="51A155"/>
        </a:solidFill>
      </dgm:spPr>
    </dgm:pt>
    <dgm:pt modelId="{5CD77B99-9418-4F5C-8ADC-947356C8EBCA}" type="pres">
      <dgm:prSet presAssocID="{2F60FE9F-BA42-45A6-A516-50B96D4E1A8A}" presName="rectangle" presStyleLbl="revTx" presStyleIdx="0" presStyleCnt="1">
        <dgm:presLayoutVars>
          <dgm:bulletEnabled val="1"/>
        </dgm:presLayoutVars>
      </dgm:prSet>
      <dgm:spPr/>
    </dgm:pt>
    <dgm:pt modelId="{584F7A0C-3921-4860-9A4B-497B5506D3D0}" type="pres">
      <dgm:prSet presAssocID="{7E803F91-388E-4AF4-8BC7-B2D4EDA530AB}" presName="item1" presStyleLbl="node1" presStyleIdx="0" presStyleCnt="3" custLinFactNeighborX="-6498" custLinFactNeighborY="-929">
        <dgm:presLayoutVars>
          <dgm:bulletEnabled val="1"/>
        </dgm:presLayoutVars>
      </dgm:prSet>
      <dgm:spPr/>
    </dgm:pt>
    <dgm:pt modelId="{CEB7485C-2470-4085-9BE7-A3CF4DA9CC88}" type="pres">
      <dgm:prSet presAssocID="{7F6C8362-90C6-414B-9BDC-EE7AE110AF2C}" presName="item2" presStyleLbl="node1" presStyleIdx="1" presStyleCnt="3" custLinFactNeighborX="9204" custLinFactNeighborY="-24159">
        <dgm:presLayoutVars>
          <dgm:bulletEnabled val="1"/>
        </dgm:presLayoutVars>
      </dgm:prSet>
      <dgm:spPr/>
    </dgm:pt>
    <dgm:pt modelId="{3CA204DC-B50E-4C7C-B151-AA3BD7173E13}" type="pres">
      <dgm:prSet presAssocID="{6EC78443-2455-421C-BA93-72D02DBE4FD7}" presName="item3" presStyleLbl="node1" presStyleIdx="2" presStyleCnt="3" custLinFactNeighborX="17810" custLinFactNeighborY="19">
        <dgm:presLayoutVars>
          <dgm:bulletEnabled val="1"/>
        </dgm:presLayoutVars>
      </dgm:prSet>
      <dgm:spPr/>
    </dgm:pt>
    <dgm:pt modelId="{64736C0F-24B8-44F6-8B0A-A3F83417365D}" type="pres">
      <dgm:prSet presAssocID="{2F60FE9F-BA42-45A6-A516-50B96D4E1A8A}" presName="funnel" presStyleLbl="trAlignAcc1" presStyleIdx="0" presStyleCnt="1" custLinFactNeighborX="142" custLinFactNeighborY="-1639"/>
      <dgm:spPr/>
    </dgm:pt>
  </dgm:ptLst>
  <dgm:cxnLst>
    <dgm:cxn modelId="{1BA10D39-8594-40DF-B013-3C509C205B0D}" type="presOf" srcId="{6EC78443-2455-421C-BA93-72D02DBE4FD7}" destId="{5CD77B99-9418-4F5C-8ADC-947356C8EBCA}" srcOrd="0" destOrd="0" presId="urn:microsoft.com/office/officeart/2005/8/layout/funnel1"/>
    <dgm:cxn modelId="{DB7F5966-2A15-489B-B601-467B58C2ACC5}" srcId="{2F60FE9F-BA42-45A6-A516-50B96D4E1A8A}" destId="{7E803F91-388E-4AF4-8BC7-B2D4EDA530AB}" srcOrd="1" destOrd="0" parTransId="{BAB88CC5-AB29-4133-8C41-9BC1C6A42B0F}" sibTransId="{3ED8EF6B-A0AC-4D2B-9AE5-63128DA043FE}"/>
    <dgm:cxn modelId="{3277A46B-E6B2-4E84-83AD-5E1AC27EACBC}" type="presOf" srcId="{7F6C8362-90C6-414B-9BDC-EE7AE110AF2C}" destId="{584F7A0C-3921-4860-9A4B-497B5506D3D0}" srcOrd="0" destOrd="0" presId="urn:microsoft.com/office/officeart/2005/8/layout/funnel1"/>
    <dgm:cxn modelId="{144EE46F-AFC9-4073-8BA8-43B0F55A9534}" srcId="{2F60FE9F-BA42-45A6-A516-50B96D4E1A8A}" destId="{6EC78443-2455-421C-BA93-72D02DBE4FD7}" srcOrd="3" destOrd="0" parTransId="{C5A426A4-8D9D-47B4-8651-747ECD38B0A3}" sibTransId="{BF0608CB-25DF-4604-B60A-E6D8CED3A3EC}"/>
    <dgm:cxn modelId="{9568C582-391B-4C2C-9368-F176BB242283}" srcId="{2F60FE9F-BA42-45A6-A516-50B96D4E1A8A}" destId="{3B6F57B4-3667-4EE2-910D-D05980674633}" srcOrd="0" destOrd="0" parTransId="{61104E84-49F8-4ED6-9555-255D3087817D}" sibTransId="{9FE59A37-572B-4E3E-85A9-2B13F10CC41D}"/>
    <dgm:cxn modelId="{8676248F-8222-438B-B43F-A97896E55EA6}" type="presOf" srcId="{2F60FE9F-BA42-45A6-A516-50B96D4E1A8A}" destId="{0D3BABB9-4D41-42D3-8B24-5AA81BB4DD87}" srcOrd="0" destOrd="0" presId="urn:microsoft.com/office/officeart/2005/8/layout/funnel1"/>
    <dgm:cxn modelId="{4D0078B9-FC55-4C58-BFD0-DA6196F6EE6C}" type="presOf" srcId="{7E803F91-388E-4AF4-8BC7-B2D4EDA530AB}" destId="{CEB7485C-2470-4085-9BE7-A3CF4DA9CC88}" srcOrd="0" destOrd="0" presId="urn:microsoft.com/office/officeart/2005/8/layout/funnel1"/>
    <dgm:cxn modelId="{B50964C6-757E-4B94-99CA-6F4D62269761}" srcId="{2F60FE9F-BA42-45A6-A516-50B96D4E1A8A}" destId="{7F6C8362-90C6-414B-9BDC-EE7AE110AF2C}" srcOrd="2" destOrd="0" parTransId="{035A16E9-5DBC-4D69-B546-2B90E0B84A4C}" sibTransId="{30CCE0B3-A2EA-46FB-BC93-3BDEF917B965}"/>
    <dgm:cxn modelId="{2F0B85E1-94BD-4AB0-BE79-E52310A0B004}" type="presOf" srcId="{3B6F57B4-3667-4EE2-910D-D05980674633}" destId="{3CA204DC-B50E-4C7C-B151-AA3BD7173E13}" srcOrd="0" destOrd="0" presId="urn:microsoft.com/office/officeart/2005/8/layout/funnel1"/>
    <dgm:cxn modelId="{182AF009-FB44-44E4-9D21-A3C83511D786}" type="presParOf" srcId="{0D3BABB9-4D41-42D3-8B24-5AA81BB4DD87}" destId="{BED8C7EA-BF30-4AEE-A8DF-0AAA75A0581F}" srcOrd="0" destOrd="0" presId="urn:microsoft.com/office/officeart/2005/8/layout/funnel1"/>
    <dgm:cxn modelId="{CAD4AFF8-F298-4732-ACB7-755B69E5622C}" type="presParOf" srcId="{0D3BABB9-4D41-42D3-8B24-5AA81BB4DD87}" destId="{7298AF02-E6C0-481A-87BB-D88DEDFE0C58}" srcOrd="1" destOrd="0" presId="urn:microsoft.com/office/officeart/2005/8/layout/funnel1"/>
    <dgm:cxn modelId="{F67B57B0-BD10-4B58-A7DC-1D0AC3BF56AB}" type="presParOf" srcId="{0D3BABB9-4D41-42D3-8B24-5AA81BB4DD87}" destId="{5CD77B99-9418-4F5C-8ADC-947356C8EBCA}" srcOrd="2" destOrd="0" presId="urn:microsoft.com/office/officeart/2005/8/layout/funnel1"/>
    <dgm:cxn modelId="{09794533-BC85-4847-A3EC-E862B3E98752}" type="presParOf" srcId="{0D3BABB9-4D41-42D3-8B24-5AA81BB4DD87}" destId="{584F7A0C-3921-4860-9A4B-497B5506D3D0}" srcOrd="3" destOrd="0" presId="urn:microsoft.com/office/officeart/2005/8/layout/funnel1"/>
    <dgm:cxn modelId="{972DEAD7-33B7-49F7-A2A0-F287033B698B}" type="presParOf" srcId="{0D3BABB9-4D41-42D3-8B24-5AA81BB4DD87}" destId="{CEB7485C-2470-4085-9BE7-A3CF4DA9CC88}" srcOrd="4" destOrd="0" presId="urn:microsoft.com/office/officeart/2005/8/layout/funnel1"/>
    <dgm:cxn modelId="{4ECE8DF0-17B7-49D1-B58C-22F29DBE7F5A}" type="presParOf" srcId="{0D3BABB9-4D41-42D3-8B24-5AA81BB4DD87}" destId="{3CA204DC-B50E-4C7C-B151-AA3BD7173E13}" srcOrd="5" destOrd="0" presId="urn:microsoft.com/office/officeart/2005/8/layout/funnel1"/>
    <dgm:cxn modelId="{4F9653C5-290F-4AE8-B60A-03A7CE94DD6E}" type="presParOf" srcId="{0D3BABB9-4D41-42D3-8B24-5AA81BB4DD87}" destId="{64736C0F-24B8-44F6-8B0A-A3F83417365D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D8C7EA-BF30-4AEE-A8DF-0AAA75A0581F}">
      <dsp:nvSpPr>
        <dsp:cNvPr id="0" name=""/>
        <dsp:cNvSpPr/>
      </dsp:nvSpPr>
      <dsp:spPr>
        <a:xfrm>
          <a:off x="1187356" y="116162"/>
          <a:ext cx="3103153" cy="1077684"/>
        </a:xfrm>
        <a:prstGeom prst="ellipse">
          <a:avLst/>
        </a:prstGeom>
        <a:solidFill>
          <a:schemeClr val="accent5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98AF02-E6C0-481A-87BB-D88DEDFE0C58}">
      <dsp:nvSpPr>
        <dsp:cNvPr id="0" name=""/>
        <dsp:cNvSpPr/>
      </dsp:nvSpPr>
      <dsp:spPr>
        <a:xfrm>
          <a:off x="2412919" y="2795244"/>
          <a:ext cx="601386" cy="384887"/>
        </a:xfrm>
        <a:prstGeom prst="downArrow">
          <a:avLst/>
        </a:prstGeom>
        <a:solidFill>
          <a:srgbClr val="51A155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/>
      </dsp:style>
    </dsp:sp>
    <dsp:sp modelId="{5CD77B99-9418-4F5C-8ADC-947356C8EBCA}">
      <dsp:nvSpPr>
        <dsp:cNvPr id="0" name=""/>
        <dsp:cNvSpPr/>
      </dsp:nvSpPr>
      <dsp:spPr>
        <a:xfrm>
          <a:off x="1270285" y="3103153"/>
          <a:ext cx="2886654" cy="7216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Arial" panose="020B0604020202020204" pitchFamily="34" charset="0"/>
              <a:cs typeface="Arial" panose="020B0604020202020204" pitchFamily="34" charset="0"/>
            </a:rPr>
            <a:t>Recommended Project</a:t>
          </a:r>
        </a:p>
      </dsp:txBody>
      <dsp:txXfrm>
        <a:off x="1270285" y="3103153"/>
        <a:ext cx="2886654" cy="721663"/>
      </dsp:txXfrm>
    </dsp:sp>
    <dsp:sp modelId="{584F7A0C-3921-4860-9A4B-497B5506D3D0}">
      <dsp:nvSpPr>
        <dsp:cNvPr id="0" name=""/>
        <dsp:cNvSpPr/>
      </dsp:nvSpPr>
      <dsp:spPr>
        <a:xfrm>
          <a:off x="2215085" y="1307220"/>
          <a:ext cx="1082495" cy="1082495"/>
        </a:xfrm>
        <a:prstGeom prst="ellipse">
          <a:avLst/>
        </a:prstGeom>
        <a:solidFill>
          <a:srgbClr val="63B867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Community Services</a:t>
          </a:r>
        </a:p>
      </dsp:txBody>
      <dsp:txXfrm>
        <a:off x="2373613" y="1465748"/>
        <a:ext cx="765439" cy="765439"/>
      </dsp:txXfrm>
    </dsp:sp>
    <dsp:sp modelId="{CEB7485C-2470-4085-9BE7-A3CF4DA9CC88}">
      <dsp:nvSpPr>
        <dsp:cNvPr id="0" name=""/>
        <dsp:cNvSpPr/>
      </dsp:nvSpPr>
      <dsp:spPr>
        <a:xfrm>
          <a:off x="1610473" y="243644"/>
          <a:ext cx="1082495" cy="1082495"/>
        </a:xfrm>
        <a:prstGeom prst="ellipse">
          <a:avLst/>
        </a:prstGeom>
        <a:gradFill rotWithShape="0">
          <a:gsLst>
            <a:gs pos="0">
              <a:schemeClr val="accent5">
                <a:hueOff val="-3379271"/>
                <a:satOff val="-8710"/>
                <a:lumOff val="-588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3379271"/>
                <a:satOff val="-8710"/>
                <a:lumOff val="-588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3379271"/>
                <a:satOff val="-8710"/>
                <a:lumOff val="-588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Keywords</a:t>
          </a:r>
        </a:p>
      </dsp:txBody>
      <dsp:txXfrm>
        <a:off x="1769001" y="402172"/>
        <a:ext cx="765439" cy="765439"/>
      </dsp:txXfrm>
    </dsp:sp>
    <dsp:sp modelId="{3CA204DC-B50E-4C7C-B151-AA3BD7173E13}">
      <dsp:nvSpPr>
        <dsp:cNvPr id="0" name=""/>
        <dsp:cNvSpPr/>
      </dsp:nvSpPr>
      <dsp:spPr>
        <a:xfrm>
          <a:off x="2810183" y="243646"/>
          <a:ext cx="1082495" cy="1082495"/>
        </a:xfrm>
        <a:prstGeom prst="ellipse">
          <a:avLst/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Completed CBL Courses</a:t>
          </a:r>
        </a:p>
      </dsp:txBody>
      <dsp:txXfrm>
        <a:off x="2968711" y="402174"/>
        <a:ext cx="765439" cy="765439"/>
      </dsp:txXfrm>
    </dsp:sp>
    <dsp:sp modelId="{64736C0F-24B8-44F6-8B0A-A3F83417365D}">
      <dsp:nvSpPr>
        <dsp:cNvPr id="0" name=""/>
        <dsp:cNvSpPr/>
      </dsp:nvSpPr>
      <dsp:spPr>
        <a:xfrm>
          <a:off x="1034513" y="0"/>
          <a:ext cx="3367763" cy="2694211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895DDB4E-8AFF-47E0-90E4-62EB3CB618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3" name="כותרת משנה 2">
            <a:extLst>
              <a:ext uri="{FF2B5EF4-FFF2-40B4-BE49-F238E27FC236}">
                <a16:creationId xmlns:a16="http://schemas.microsoft.com/office/drawing/2014/main" id="{79E4C5E2-4922-4744-8131-BD9A83629F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/>
              <a:t>לחץ כדי לערוך סגנון כותרת משנה של תבנית בסיס</a:t>
            </a:r>
            <a:endParaRPr lang="en-US"/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AD60BB66-FEB9-4FD8-94BE-5E7D34595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06253-8B8C-4930-AA47-822AAD57D405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569A2B8C-BCC9-4D65-A5C9-1CC13A06B2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0B1A461B-0F6B-4431-9CDF-329DE346F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E99A-05F4-4010-A19A-EFB27354C2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868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4F33EC2A-4C90-4EC9-B173-F39696358A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של טקסט אנכי 2">
            <a:extLst>
              <a:ext uri="{FF2B5EF4-FFF2-40B4-BE49-F238E27FC236}">
                <a16:creationId xmlns:a16="http://schemas.microsoft.com/office/drawing/2014/main" id="{0AB5E83E-AD74-41B7-A7C2-919AC8CB61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/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36D4FBEA-DDC7-43DC-A28B-8E44DC7357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06253-8B8C-4930-AA47-822AAD57D405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2F10E53A-DBB8-4B0C-A304-E8950E7EC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3D2CECC6-DCF9-41D8-ABC6-AF349738B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E99A-05F4-4010-A19A-EFB27354C2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792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>
            <a:extLst>
              <a:ext uri="{FF2B5EF4-FFF2-40B4-BE49-F238E27FC236}">
                <a16:creationId xmlns:a16="http://schemas.microsoft.com/office/drawing/2014/main" id="{80EA274A-A730-480C-8FD9-4EACF97C46E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של טקסט אנכי 2">
            <a:extLst>
              <a:ext uri="{FF2B5EF4-FFF2-40B4-BE49-F238E27FC236}">
                <a16:creationId xmlns:a16="http://schemas.microsoft.com/office/drawing/2014/main" id="{7E054BAB-9A51-459F-9261-CFE3B21924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/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05D9889F-77C4-4E48-8536-D9B73E11E3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06253-8B8C-4930-AA47-822AAD57D405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E3558AC6-024A-4C58-943B-A8A5D1611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EF3B55FF-A7AE-4BA4-8B01-31900FA3F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E99A-05F4-4010-A19A-EFB27354C2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121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5DB60364-1CA0-47E2-BBE5-D10CD13AEC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DF1CBAF1-3601-4271-AE26-CC88B122DE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/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7E9872EF-F1A7-4BCD-9533-6B986E110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06253-8B8C-4930-AA47-822AAD57D405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C86EB76E-BA7C-4D76-AD6E-08F13CCAF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A6F1CC0C-CF28-44C3-80C2-740E10D08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E99A-05F4-4010-A19A-EFB27354C2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808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801B0D2A-F70D-491E-BFCA-D8B7F1007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טקסט 2">
            <a:extLst>
              <a:ext uri="{FF2B5EF4-FFF2-40B4-BE49-F238E27FC236}">
                <a16:creationId xmlns:a16="http://schemas.microsoft.com/office/drawing/2014/main" id="{D6B6192A-0F00-4054-A4AE-EFC0F5F046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0E0444C7-5B7E-41E8-97A2-AE4258A099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06253-8B8C-4930-AA47-822AAD57D405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6524E5CB-FA5E-4A5E-8D85-D17CE66F3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18E17CE1-C35A-4A6D-8177-1E6297E0D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E99A-05F4-4010-A19A-EFB27354C2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472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B95D586B-054C-4A14-B8D8-8284F5735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167AB78A-06AD-46B6-BCDD-1A0A41469F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/>
          </a:p>
        </p:txBody>
      </p:sp>
      <p:sp>
        <p:nvSpPr>
          <p:cNvPr id="4" name="מציין מיקום תוכן 3">
            <a:extLst>
              <a:ext uri="{FF2B5EF4-FFF2-40B4-BE49-F238E27FC236}">
                <a16:creationId xmlns:a16="http://schemas.microsoft.com/office/drawing/2014/main" id="{A404F70D-9DA2-4B02-B04C-A13FD86087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/>
          </a:p>
        </p:txBody>
      </p:sp>
      <p:sp>
        <p:nvSpPr>
          <p:cNvPr id="5" name="מציין מיקום של תאריך 4">
            <a:extLst>
              <a:ext uri="{FF2B5EF4-FFF2-40B4-BE49-F238E27FC236}">
                <a16:creationId xmlns:a16="http://schemas.microsoft.com/office/drawing/2014/main" id="{870C9733-163F-4924-92B1-ED6CA13794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06253-8B8C-4930-AA47-822AAD57D405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6" name="מציין מיקום של כותרת תחתונה 5">
            <a:extLst>
              <a:ext uri="{FF2B5EF4-FFF2-40B4-BE49-F238E27FC236}">
                <a16:creationId xmlns:a16="http://schemas.microsoft.com/office/drawing/2014/main" id="{21ECA8CD-37E0-4BE6-AD89-8F8202844C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מציין מיקום של מספר שקופית 6">
            <a:extLst>
              <a:ext uri="{FF2B5EF4-FFF2-40B4-BE49-F238E27FC236}">
                <a16:creationId xmlns:a16="http://schemas.microsoft.com/office/drawing/2014/main" id="{10B46671-851A-40D9-8A73-214E587A7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E99A-05F4-4010-A19A-EFB27354C2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01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0DBA98D0-B921-49B1-A7DE-74585BA4FB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טקסט 2">
            <a:extLst>
              <a:ext uri="{FF2B5EF4-FFF2-40B4-BE49-F238E27FC236}">
                <a16:creationId xmlns:a16="http://schemas.microsoft.com/office/drawing/2014/main" id="{57E70F71-E742-4DA7-8FC6-6FD06F9625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4" name="מציין מיקום תוכן 3">
            <a:extLst>
              <a:ext uri="{FF2B5EF4-FFF2-40B4-BE49-F238E27FC236}">
                <a16:creationId xmlns:a16="http://schemas.microsoft.com/office/drawing/2014/main" id="{A0608E52-AFE5-4CA7-9DD5-D135A89CD6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/>
          </a:p>
        </p:txBody>
      </p:sp>
      <p:sp>
        <p:nvSpPr>
          <p:cNvPr id="5" name="מציין מיקום טקסט 4">
            <a:extLst>
              <a:ext uri="{FF2B5EF4-FFF2-40B4-BE49-F238E27FC236}">
                <a16:creationId xmlns:a16="http://schemas.microsoft.com/office/drawing/2014/main" id="{A0EDFA04-0347-4E92-9662-3DAE11B5CC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6" name="מציין מיקום תוכן 5">
            <a:extLst>
              <a:ext uri="{FF2B5EF4-FFF2-40B4-BE49-F238E27FC236}">
                <a16:creationId xmlns:a16="http://schemas.microsoft.com/office/drawing/2014/main" id="{CE40DAAB-9D88-4472-8ACA-9F9ECF9A44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/>
          </a:p>
        </p:txBody>
      </p:sp>
      <p:sp>
        <p:nvSpPr>
          <p:cNvPr id="7" name="מציין מיקום של תאריך 6">
            <a:extLst>
              <a:ext uri="{FF2B5EF4-FFF2-40B4-BE49-F238E27FC236}">
                <a16:creationId xmlns:a16="http://schemas.microsoft.com/office/drawing/2014/main" id="{D999AF60-4CD3-415A-A335-B2B782936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06253-8B8C-4930-AA47-822AAD57D405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8" name="מציין מיקום של כותרת תחתונה 7">
            <a:extLst>
              <a:ext uri="{FF2B5EF4-FFF2-40B4-BE49-F238E27FC236}">
                <a16:creationId xmlns:a16="http://schemas.microsoft.com/office/drawing/2014/main" id="{62F43069-B902-47AE-A425-31D7B14A5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מציין מיקום של מספר שקופית 8">
            <a:extLst>
              <a:ext uri="{FF2B5EF4-FFF2-40B4-BE49-F238E27FC236}">
                <a16:creationId xmlns:a16="http://schemas.microsoft.com/office/drawing/2014/main" id="{F035EC0C-0444-4D81-A04F-341FEFB3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E99A-05F4-4010-A19A-EFB27354C2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958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EDBDE7DB-7EBC-4509-BFAB-7D62FDA794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של תאריך 2">
            <a:extLst>
              <a:ext uri="{FF2B5EF4-FFF2-40B4-BE49-F238E27FC236}">
                <a16:creationId xmlns:a16="http://schemas.microsoft.com/office/drawing/2014/main" id="{BFC9384E-5EAC-4542-9840-22A19082FD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06253-8B8C-4930-AA47-822AAD57D405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4" name="מציין מיקום של כותרת תחתונה 3">
            <a:extLst>
              <a:ext uri="{FF2B5EF4-FFF2-40B4-BE49-F238E27FC236}">
                <a16:creationId xmlns:a16="http://schemas.microsoft.com/office/drawing/2014/main" id="{9A798B47-EB11-4815-B405-C2FCB672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מציין מיקום של מספר שקופית 4">
            <a:extLst>
              <a:ext uri="{FF2B5EF4-FFF2-40B4-BE49-F238E27FC236}">
                <a16:creationId xmlns:a16="http://schemas.microsoft.com/office/drawing/2014/main" id="{0A46A288-E286-42B3-86C5-1C2322C43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E99A-05F4-4010-A19A-EFB27354C2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915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>
            <a:extLst>
              <a:ext uri="{FF2B5EF4-FFF2-40B4-BE49-F238E27FC236}">
                <a16:creationId xmlns:a16="http://schemas.microsoft.com/office/drawing/2014/main" id="{686F7366-3FFD-4740-938F-730C7DA49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06253-8B8C-4930-AA47-822AAD57D405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3" name="מציין מיקום של כותרת תחתונה 2">
            <a:extLst>
              <a:ext uri="{FF2B5EF4-FFF2-40B4-BE49-F238E27FC236}">
                <a16:creationId xmlns:a16="http://schemas.microsoft.com/office/drawing/2014/main" id="{0B84AF1D-671E-4869-9F68-7CC26240E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מציין מיקום של מספר שקופית 3">
            <a:extLst>
              <a:ext uri="{FF2B5EF4-FFF2-40B4-BE49-F238E27FC236}">
                <a16:creationId xmlns:a16="http://schemas.microsoft.com/office/drawing/2014/main" id="{BFBD8ECF-2CCA-42C9-871B-F032764C5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E99A-05F4-4010-A19A-EFB27354C2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086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315A203B-46F2-4F4E-8475-B590022E6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E1C0A677-96BD-4366-81D2-CB606AD376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/>
          </a:p>
        </p:txBody>
      </p:sp>
      <p:sp>
        <p:nvSpPr>
          <p:cNvPr id="4" name="מציין מיקום טקסט 3">
            <a:extLst>
              <a:ext uri="{FF2B5EF4-FFF2-40B4-BE49-F238E27FC236}">
                <a16:creationId xmlns:a16="http://schemas.microsoft.com/office/drawing/2014/main" id="{EF7C2A0C-8935-4304-830D-6A2BF524C7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5" name="מציין מיקום של תאריך 4">
            <a:extLst>
              <a:ext uri="{FF2B5EF4-FFF2-40B4-BE49-F238E27FC236}">
                <a16:creationId xmlns:a16="http://schemas.microsoft.com/office/drawing/2014/main" id="{6BB5B748-0BF3-41C7-819A-67C405A3A1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06253-8B8C-4930-AA47-822AAD57D405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6" name="מציין מיקום של כותרת תחתונה 5">
            <a:extLst>
              <a:ext uri="{FF2B5EF4-FFF2-40B4-BE49-F238E27FC236}">
                <a16:creationId xmlns:a16="http://schemas.microsoft.com/office/drawing/2014/main" id="{440A26B4-EFFC-4C4D-807C-83B4B90D9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מציין מיקום של מספר שקופית 6">
            <a:extLst>
              <a:ext uri="{FF2B5EF4-FFF2-40B4-BE49-F238E27FC236}">
                <a16:creationId xmlns:a16="http://schemas.microsoft.com/office/drawing/2014/main" id="{18F6D323-27DE-48BA-A6C0-E7A58243F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E99A-05F4-4010-A19A-EFB27354C2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60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CBB1754C-8E9D-4148-B7A4-8F075AFCBA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של תמונה 2">
            <a:extLst>
              <a:ext uri="{FF2B5EF4-FFF2-40B4-BE49-F238E27FC236}">
                <a16:creationId xmlns:a16="http://schemas.microsoft.com/office/drawing/2014/main" id="{58B24F59-3B89-48D3-BB84-F67E911F205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מציין מיקום טקסט 3">
            <a:extLst>
              <a:ext uri="{FF2B5EF4-FFF2-40B4-BE49-F238E27FC236}">
                <a16:creationId xmlns:a16="http://schemas.microsoft.com/office/drawing/2014/main" id="{640D39D7-C083-4949-AE98-D8DD008F44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5" name="מציין מיקום של תאריך 4">
            <a:extLst>
              <a:ext uri="{FF2B5EF4-FFF2-40B4-BE49-F238E27FC236}">
                <a16:creationId xmlns:a16="http://schemas.microsoft.com/office/drawing/2014/main" id="{8C47D33C-B26E-47B8-91BD-CEE34A22F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06253-8B8C-4930-AA47-822AAD57D405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6" name="מציין מיקום של כותרת תחתונה 5">
            <a:extLst>
              <a:ext uri="{FF2B5EF4-FFF2-40B4-BE49-F238E27FC236}">
                <a16:creationId xmlns:a16="http://schemas.microsoft.com/office/drawing/2014/main" id="{BD28C838-F6BA-40E9-AD2F-01E2A4230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מציין מיקום של מספר שקופית 6">
            <a:extLst>
              <a:ext uri="{FF2B5EF4-FFF2-40B4-BE49-F238E27FC236}">
                <a16:creationId xmlns:a16="http://schemas.microsoft.com/office/drawing/2014/main" id="{BBF13E7A-C959-4E7B-80C9-26FF882CB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E99A-05F4-4010-A19A-EFB27354C2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609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>
            <a:extLst>
              <a:ext uri="{FF2B5EF4-FFF2-40B4-BE49-F238E27FC236}">
                <a16:creationId xmlns:a16="http://schemas.microsoft.com/office/drawing/2014/main" id="{9B63800F-BCFD-4C15-A993-8672174821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טקסט 2">
            <a:extLst>
              <a:ext uri="{FF2B5EF4-FFF2-40B4-BE49-F238E27FC236}">
                <a16:creationId xmlns:a16="http://schemas.microsoft.com/office/drawing/2014/main" id="{324A012D-23C8-4169-9005-EA1761F9CD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/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8ABA9E43-0CF8-4565-BB18-03CC76BE3A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D06253-8B8C-4930-AA47-822AAD57D405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020CB6F3-2065-4542-AAEF-F8296B9038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D937A0C8-D8F0-4C7A-9B32-2B41F494A7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57E99A-05F4-4010-A19A-EFB27354C2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054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microsoft.com/office/2007/relationships/hdphoto" Target="../media/hdphoto2.wdp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Image may contain: 4 people, people sitting">
            <a:extLst>
              <a:ext uri="{FF2B5EF4-FFF2-40B4-BE49-F238E27FC236}">
                <a16:creationId xmlns:a16="http://schemas.microsoft.com/office/drawing/2014/main" id="{A22E1DD9-F317-45E2-A168-2990C86131A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58" b="9543"/>
          <a:stretch/>
        </p:blipFill>
        <p:spPr bwMode="auto">
          <a:xfrm>
            <a:off x="0" y="-55416"/>
            <a:ext cx="12192000" cy="5218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מלבן 14">
            <a:extLst>
              <a:ext uri="{FF2B5EF4-FFF2-40B4-BE49-F238E27FC236}">
                <a16:creationId xmlns:a16="http://schemas.microsoft.com/office/drawing/2014/main" id="{7A0A4A06-3A03-4915-9824-B7ECF53BD02D}"/>
              </a:ext>
            </a:extLst>
          </p:cNvPr>
          <p:cNvSpPr/>
          <p:nvPr/>
        </p:nvSpPr>
        <p:spPr>
          <a:xfrm>
            <a:off x="-4616" y="-55416"/>
            <a:ext cx="12201237" cy="5318082"/>
          </a:xfrm>
          <a:custGeom>
            <a:avLst/>
            <a:gdLst>
              <a:gd name="connsiteX0" fmla="*/ 0 w 12192000"/>
              <a:gd name="connsiteY0" fmla="*/ 0 h 5318082"/>
              <a:gd name="connsiteX1" fmla="*/ 12192000 w 12192000"/>
              <a:gd name="connsiteY1" fmla="*/ 0 h 5318082"/>
              <a:gd name="connsiteX2" fmla="*/ 12192000 w 12192000"/>
              <a:gd name="connsiteY2" fmla="*/ 5318082 h 5318082"/>
              <a:gd name="connsiteX3" fmla="*/ 0 w 12192000"/>
              <a:gd name="connsiteY3" fmla="*/ 5318082 h 5318082"/>
              <a:gd name="connsiteX4" fmla="*/ 0 w 12192000"/>
              <a:gd name="connsiteY4" fmla="*/ 0 h 5318082"/>
              <a:gd name="connsiteX0" fmla="*/ 9237 w 12201237"/>
              <a:gd name="connsiteY0" fmla="*/ 0 h 5318082"/>
              <a:gd name="connsiteX1" fmla="*/ 12201237 w 12201237"/>
              <a:gd name="connsiteY1" fmla="*/ 0 h 5318082"/>
              <a:gd name="connsiteX2" fmla="*/ 12201237 w 12201237"/>
              <a:gd name="connsiteY2" fmla="*/ 5318082 h 5318082"/>
              <a:gd name="connsiteX3" fmla="*/ 0 w 12201237"/>
              <a:gd name="connsiteY3" fmla="*/ 5013282 h 5318082"/>
              <a:gd name="connsiteX4" fmla="*/ 9237 w 12201237"/>
              <a:gd name="connsiteY4" fmla="*/ 0 h 5318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01237" h="5318082">
                <a:moveTo>
                  <a:pt x="9237" y="0"/>
                </a:moveTo>
                <a:lnTo>
                  <a:pt x="12201237" y="0"/>
                </a:lnTo>
                <a:lnTo>
                  <a:pt x="12201237" y="5318082"/>
                </a:lnTo>
                <a:lnTo>
                  <a:pt x="0" y="5013282"/>
                </a:lnTo>
                <a:lnTo>
                  <a:pt x="9237" y="0"/>
                </a:lnTo>
                <a:close/>
              </a:path>
            </a:pathLst>
          </a:custGeom>
          <a:solidFill>
            <a:srgbClr val="262626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מלבן 4">
            <a:extLst>
              <a:ext uri="{FF2B5EF4-FFF2-40B4-BE49-F238E27FC236}">
                <a16:creationId xmlns:a16="http://schemas.microsoft.com/office/drawing/2014/main" id="{53AAE9E0-44E7-4DE3-8BA7-E0842FC94F1B}"/>
              </a:ext>
            </a:extLst>
          </p:cNvPr>
          <p:cNvSpPr/>
          <p:nvPr/>
        </p:nvSpPr>
        <p:spPr>
          <a:xfrm>
            <a:off x="267853" y="2114835"/>
            <a:ext cx="7795493" cy="6617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3700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COMMUNITY BASED LEARNING</a:t>
            </a:r>
          </a:p>
        </p:txBody>
      </p:sp>
      <p:sp>
        <p:nvSpPr>
          <p:cNvPr id="13" name="מלבן 12">
            <a:extLst>
              <a:ext uri="{FF2B5EF4-FFF2-40B4-BE49-F238E27FC236}">
                <a16:creationId xmlns:a16="http://schemas.microsoft.com/office/drawing/2014/main" id="{DC38CF55-9767-4EC2-BDAB-E376DB0A3D59}"/>
              </a:ext>
            </a:extLst>
          </p:cNvPr>
          <p:cNvSpPr/>
          <p:nvPr/>
        </p:nvSpPr>
        <p:spPr>
          <a:xfrm>
            <a:off x="-9240" y="4784433"/>
            <a:ext cx="6105239" cy="15055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מלבן 5">
            <a:extLst>
              <a:ext uri="{FF2B5EF4-FFF2-40B4-BE49-F238E27FC236}">
                <a16:creationId xmlns:a16="http://schemas.microsoft.com/office/drawing/2014/main" id="{372417E7-4272-480F-9B2B-8BA8C0B54385}"/>
              </a:ext>
            </a:extLst>
          </p:cNvPr>
          <p:cNvSpPr/>
          <p:nvPr/>
        </p:nvSpPr>
        <p:spPr>
          <a:xfrm>
            <a:off x="267853" y="2620684"/>
            <a:ext cx="6668655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3200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Management System</a:t>
            </a:r>
          </a:p>
        </p:txBody>
      </p:sp>
      <p:sp>
        <p:nvSpPr>
          <p:cNvPr id="17" name="תרשים זרימה: נתונים 16">
            <a:extLst>
              <a:ext uri="{FF2B5EF4-FFF2-40B4-BE49-F238E27FC236}">
                <a16:creationId xmlns:a16="http://schemas.microsoft.com/office/drawing/2014/main" id="{66DD11ED-9F1F-46B5-B70B-B921804C09BA}"/>
              </a:ext>
            </a:extLst>
          </p:cNvPr>
          <p:cNvSpPr/>
          <p:nvPr/>
        </p:nvSpPr>
        <p:spPr>
          <a:xfrm rot="238500">
            <a:off x="-792676" y="4752761"/>
            <a:ext cx="13581414" cy="460702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237"/>
              <a:gd name="connsiteY0" fmla="*/ 10133 h 10133"/>
              <a:gd name="connsiteX1" fmla="*/ 2000 w 8237"/>
              <a:gd name="connsiteY1" fmla="*/ 133 h 10133"/>
              <a:gd name="connsiteX2" fmla="*/ 8237 w 8237"/>
              <a:gd name="connsiteY2" fmla="*/ 0 h 10133"/>
              <a:gd name="connsiteX3" fmla="*/ 8000 w 8237"/>
              <a:gd name="connsiteY3" fmla="*/ 10133 h 10133"/>
              <a:gd name="connsiteX4" fmla="*/ 0 w 8237"/>
              <a:gd name="connsiteY4" fmla="*/ 10133 h 10133"/>
              <a:gd name="connsiteX0" fmla="*/ 0 w 10000"/>
              <a:gd name="connsiteY0" fmla="*/ 10000 h 10000"/>
              <a:gd name="connsiteX1" fmla="*/ 447 w 10000"/>
              <a:gd name="connsiteY1" fmla="*/ 0 h 10000"/>
              <a:gd name="connsiteX2" fmla="*/ 10000 w 10000"/>
              <a:gd name="connsiteY2" fmla="*/ 0 h 10000"/>
              <a:gd name="connsiteX3" fmla="*/ 9712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lnTo>
                  <a:pt x="447" y="0"/>
                </a:lnTo>
                <a:lnTo>
                  <a:pt x="10000" y="0"/>
                </a:lnTo>
                <a:lnTo>
                  <a:pt x="9712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56A75A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מלבן 1">
            <a:extLst>
              <a:ext uri="{FF2B5EF4-FFF2-40B4-BE49-F238E27FC236}">
                <a16:creationId xmlns:a16="http://schemas.microsoft.com/office/drawing/2014/main" id="{A878C5EE-8A46-4D5B-9596-65DC8EA51E0E}"/>
              </a:ext>
            </a:extLst>
          </p:cNvPr>
          <p:cNvSpPr/>
          <p:nvPr/>
        </p:nvSpPr>
        <p:spPr>
          <a:xfrm>
            <a:off x="369740" y="6319706"/>
            <a:ext cx="3842329" cy="2923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1300" b="0" cap="none" spc="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Anas Salah    Ma</a:t>
            </a:r>
            <a:r>
              <a:rPr lang="en-US" sz="130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lak </a:t>
            </a:r>
            <a:r>
              <a:rPr lang="en-US" sz="1300" dirty="0" err="1">
                <a:ln w="0"/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Aljedi</a:t>
            </a:r>
            <a:r>
              <a:rPr lang="en-US" sz="130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    Riham Kharoub</a:t>
            </a:r>
            <a:endParaRPr lang="en-US" sz="1300" b="0" cap="none" spc="0" dirty="0">
              <a:ln w="0"/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תרשים זרימה: מחבר 3">
            <a:extLst>
              <a:ext uri="{FF2B5EF4-FFF2-40B4-BE49-F238E27FC236}">
                <a16:creationId xmlns:a16="http://schemas.microsoft.com/office/drawing/2014/main" id="{866D0C05-76F7-41E3-996C-5BF83FF6D116}"/>
              </a:ext>
            </a:extLst>
          </p:cNvPr>
          <p:cNvSpPr/>
          <p:nvPr/>
        </p:nvSpPr>
        <p:spPr>
          <a:xfrm>
            <a:off x="1062470" y="6447428"/>
            <a:ext cx="45719" cy="45719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תרשים זרימה: מחבר 13">
            <a:extLst>
              <a:ext uri="{FF2B5EF4-FFF2-40B4-BE49-F238E27FC236}">
                <a16:creationId xmlns:a16="http://schemas.microsoft.com/office/drawing/2014/main" id="{801428CB-63CB-4204-9207-50DA33966BE5}"/>
              </a:ext>
            </a:extLst>
          </p:cNvPr>
          <p:cNvSpPr/>
          <p:nvPr/>
        </p:nvSpPr>
        <p:spPr>
          <a:xfrm>
            <a:off x="1795895" y="6447428"/>
            <a:ext cx="45719" cy="45719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34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62"/>
    </mc:Choice>
    <mc:Fallback xmlns="">
      <p:transition spd="slow" advTm="762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מלבן 51">
            <a:extLst>
              <a:ext uri="{FF2B5EF4-FFF2-40B4-BE49-F238E27FC236}">
                <a16:creationId xmlns:a16="http://schemas.microsoft.com/office/drawing/2014/main" id="{1D802980-3BF0-4D4E-8181-31E8A1DFEEDC}"/>
              </a:ext>
            </a:extLst>
          </p:cNvPr>
          <p:cNvSpPr/>
          <p:nvPr/>
        </p:nvSpPr>
        <p:spPr>
          <a:xfrm>
            <a:off x="0" y="-23919"/>
            <a:ext cx="12192000" cy="7042136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מלבן 6">
            <a:extLst>
              <a:ext uri="{FF2B5EF4-FFF2-40B4-BE49-F238E27FC236}">
                <a16:creationId xmlns:a16="http://schemas.microsoft.com/office/drawing/2014/main" id="{542FC2E1-4663-4AC9-9273-A706D3DBA643}"/>
              </a:ext>
            </a:extLst>
          </p:cNvPr>
          <p:cNvSpPr/>
          <p:nvPr/>
        </p:nvSpPr>
        <p:spPr>
          <a:xfrm>
            <a:off x="336624" y="561663"/>
            <a:ext cx="3089863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4400" cap="none" spc="0" dirty="0">
                <a:ln w="10160">
                  <a:noFill/>
                  <a:prstDash val="solid"/>
                </a:ln>
                <a:solidFill>
                  <a:srgbClr val="60B8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</a:t>
            </a:r>
            <a:r>
              <a:rPr lang="en-US" sz="4400" cap="none" spc="0" dirty="0">
                <a:ln w="10160">
                  <a:noFill/>
                  <a:prstDash val="solid"/>
                </a:ln>
                <a:solidFill>
                  <a:srgbClr val="5CB6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LUT</a:t>
            </a:r>
            <a:r>
              <a:rPr lang="en-US" sz="4400" cap="none" spc="0" dirty="0">
                <a:ln w="10160">
                  <a:noFill/>
                  <a:prstDash val="solid"/>
                </a:ln>
                <a:solidFill>
                  <a:srgbClr val="52B09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ION</a:t>
            </a:r>
          </a:p>
        </p:txBody>
      </p:sp>
      <p:grpSp>
        <p:nvGrpSpPr>
          <p:cNvPr id="27" name="קבוצה 26">
            <a:extLst>
              <a:ext uri="{FF2B5EF4-FFF2-40B4-BE49-F238E27FC236}">
                <a16:creationId xmlns:a16="http://schemas.microsoft.com/office/drawing/2014/main" id="{CD661D7F-DB61-4213-8A68-795CF8FAF1A2}"/>
              </a:ext>
            </a:extLst>
          </p:cNvPr>
          <p:cNvGrpSpPr/>
          <p:nvPr/>
        </p:nvGrpSpPr>
        <p:grpSpPr>
          <a:xfrm>
            <a:off x="757731" y="1932106"/>
            <a:ext cx="2916402" cy="2886269"/>
            <a:chOff x="442129" y="2073085"/>
            <a:chExt cx="1956103" cy="1912645"/>
          </a:xfrm>
        </p:grpSpPr>
        <p:sp>
          <p:nvSpPr>
            <p:cNvPr id="8" name="קשת 7">
              <a:extLst>
                <a:ext uri="{FF2B5EF4-FFF2-40B4-BE49-F238E27FC236}">
                  <a16:creationId xmlns:a16="http://schemas.microsoft.com/office/drawing/2014/main" id="{CB40B489-99DD-4768-8AA3-E6531ED546AF}"/>
                </a:ext>
              </a:extLst>
            </p:cNvPr>
            <p:cNvSpPr/>
            <p:nvPr/>
          </p:nvSpPr>
          <p:spPr>
            <a:xfrm>
              <a:off x="442129" y="2073085"/>
              <a:ext cx="1956103" cy="1912645"/>
            </a:xfrm>
            <a:prstGeom prst="arc">
              <a:avLst>
                <a:gd name="adj1" fmla="val 16200000"/>
                <a:gd name="adj2" fmla="val 16189889"/>
              </a:avLst>
            </a:prstGeom>
            <a:ln w="19050">
              <a:solidFill>
                <a:schemeClr val="bg1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2" descr="Related image">
              <a:extLst>
                <a:ext uri="{FF2B5EF4-FFF2-40B4-BE49-F238E27FC236}">
                  <a16:creationId xmlns:a16="http://schemas.microsoft.com/office/drawing/2014/main" id="{3B38D88A-E37A-415A-AF06-B15A53B2340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237" b="100000" l="1667" r="98500">
                          <a14:foregroundMark x1="68667" y1="45406" x2="64000" y2="36219"/>
                          <a14:foregroundMark x1="81833" y1="41873" x2="83000" y2="37809"/>
                          <a14:foregroundMark x1="83833" y1="62191" x2="86000" y2="58657"/>
                          <a14:foregroundMark x1="18833" y1="55477" x2="33167" y2="66431"/>
                          <a14:foregroundMark x1="42333" y1="65901" x2="45500" y2="63604"/>
                          <a14:foregroundMark x1="22500" y1="56714" x2="35333" y2="57067"/>
                          <a14:foregroundMark x1="33333" y1="38869" x2="15667" y2="42049"/>
                          <a14:foregroundMark x1="28667" y1="45583" x2="32167" y2="3480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659" y="2332992"/>
              <a:ext cx="1524006" cy="14376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8" name="קבוצה 27">
            <a:extLst>
              <a:ext uri="{FF2B5EF4-FFF2-40B4-BE49-F238E27FC236}">
                <a16:creationId xmlns:a16="http://schemas.microsoft.com/office/drawing/2014/main" id="{CA912CBC-0D6F-42AC-AE27-73875538891A}"/>
              </a:ext>
            </a:extLst>
          </p:cNvPr>
          <p:cNvGrpSpPr/>
          <p:nvPr/>
        </p:nvGrpSpPr>
        <p:grpSpPr>
          <a:xfrm>
            <a:off x="4635856" y="1971308"/>
            <a:ext cx="2916401" cy="2886269"/>
            <a:chOff x="2769980" y="2066495"/>
            <a:chExt cx="1956103" cy="1912645"/>
          </a:xfrm>
        </p:grpSpPr>
        <p:pic>
          <p:nvPicPr>
            <p:cNvPr id="14" name="Picture 2" descr="Wooden background with checklist and pen Free Vector">
              <a:extLst>
                <a:ext uri="{FF2B5EF4-FFF2-40B4-BE49-F238E27FC236}">
                  <a16:creationId xmlns:a16="http://schemas.microsoft.com/office/drawing/2014/main" id="{1C8BE3B0-4BAA-409D-909C-B6F429D3A5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5911" b="93930" l="4473" r="94888">
                          <a14:foregroundMark x1="12939" y1="16454" x2="15495" y2="16454"/>
                          <a14:foregroundMark x1="12939" y1="18211" x2="15815" y2="18211"/>
                          <a14:foregroundMark x1="12939" y1="23323" x2="15815" y2="23323"/>
                          <a14:foregroundMark x1="12939" y1="25399" x2="16294" y2="25080"/>
                          <a14:foregroundMark x1="12939" y1="30511" x2="15655" y2="30351"/>
                          <a14:foregroundMark x1="12939" y1="32268" x2="15815" y2="32109"/>
                          <a14:foregroundMark x1="12620" y1="37220" x2="15655" y2="37380"/>
                          <a14:foregroundMark x1="12620" y1="39137" x2="17732" y2="39297"/>
                          <a14:foregroundMark x1="12939" y1="44409" x2="14537" y2="44409"/>
                          <a14:foregroundMark x1="12780" y1="46006" x2="16454" y2="46326"/>
                          <a14:foregroundMark x1="12780" y1="51278" x2="15495" y2="51278"/>
                          <a14:foregroundMark x1="12939" y1="53195" x2="16294" y2="53035"/>
                          <a14:foregroundMark x1="12780" y1="58307" x2="16773" y2="58307"/>
                          <a14:foregroundMark x1="12620" y1="60064" x2="14696" y2="60224"/>
                          <a14:foregroundMark x1="12620" y1="65016" x2="14377" y2="65495"/>
                          <a14:foregroundMark x1="12780" y1="67093" x2="14856" y2="67093"/>
                          <a14:foregroundMark x1="12780" y1="72045" x2="14377" y2="72204"/>
                          <a14:foregroundMark x1="12620" y1="73962" x2="15016" y2="74121"/>
                          <a14:foregroundMark x1="12780" y1="79073" x2="14696" y2="79233"/>
                          <a14:foregroundMark x1="12939" y1="80990" x2="15495" y2="8099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18920" y="2332992"/>
              <a:ext cx="1474984" cy="14749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קשת 14">
              <a:extLst>
                <a:ext uri="{FF2B5EF4-FFF2-40B4-BE49-F238E27FC236}">
                  <a16:creationId xmlns:a16="http://schemas.microsoft.com/office/drawing/2014/main" id="{F37EBBC3-C680-4EC0-BC0B-A3BBAC95877B}"/>
                </a:ext>
              </a:extLst>
            </p:cNvPr>
            <p:cNvSpPr/>
            <p:nvPr/>
          </p:nvSpPr>
          <p:spPr>
            <a:xfrm>
              <a:off x="2769980" y="2066495"/>
              <a:ext cx="1956103" cy="1912645"/>
            </a:xfrm>
            <a:prstGeom prst="arc">
              <a:avLst>
                <a:gd name="adj1" fmla="val 16200000"/>
                <a:gd name="adj2" fmla="val 16189889"/>
              </a:avLst>
            </a:prstGeom>
            <a:ln w="19050">
              <a:solidFill>
                <a:schemeClr val="bg1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מקבילית 34">
            <a:extLst>
              <a:ext uri="{FF2B5EF4-FFF2-40B4-BE49-F238E27FC236}">
                <a16:creationId xmlns:a16="http://schemas.microsoft.com/office/drawing/2014/main" id="{168C239B-B8E7-4455-902A-9F2EABCE7FDD}"/>
              </a:ext>
            </a:extLst>
          </p:cNvPr>
          <p:cNvSpPr/>
          <p:nvPr/>
        </p:nvSpPr>
        <p:spPr>
          <a:xfrm>
            <a:off x="7496064" y="-23919"/>
            <a:ext cx="4149782" cy="7042136"/>
          </a:xfrm>
          <a:prstGeom prst="parallelogram">
            <a:avLst>
              <a:gd name="adj" fmla="val 73072"/>
            </a:avLst>
          </a:prstGeom>
          <a:solidFill>
            <a:schemeClr val="tx1">
              <a:lumMod val="95000"/>
              <a:lumOff val="5000"/>
              <a:alpha val="50196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מלבן 35">
            <a:extLst>
              <a:ext uri="{FF2B5EF4-FFF2-40B4-BE49-F238E27FC236}">
                <a16:creationId xmlns:a16="http://schemas.microsoft.com/office/drawing/2014/main" id="{D5046135-556D-42A6-839F-5FE92EF70BBD}"/>
              </a:ext>
            </a:extLst>
          </p:cNvPr>
          <p:cNvSpPr/>
          <p:nvPr/>
        </p:nvSpPr>
        <p:spPr>
          <a:xfrm>
            <a:off x="1416721" y="3457172"/>
            <a:ext cx="1686462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1500" dirty="0">
                <a:ln w="0"/>
                <a:solidFill>
                  <a:srgbClr val="5CB6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Step-by-step instructions for applying in the CBL program</a:t>
            </a:r>
          </a:p>
        </p:txBody>
      </p:sp>
      <p:sp>
        <p:nvSpPr>
          <p:cNvPr id="37" name="מלבן 36">
            <a:extLst>
              <a:ext uri="{FF2B5EF4-FFF2-40B4-BE49-F238E27FC236}">
                <a16:creationId xmlns:a16="http://schemas.microsoft.com/office/drawing/2014/main" id="{9FC8D173-BBF5-407E-BDDD-54F97AF8FAA5}"/>
              </a:ext>
            </a:extLst>
          </p:cNvPr>
          <p:cNvSpPr/>
          <p:nvPr/>
        </p:nvSpPr>
        <p:spPr>
          <a:xfrm>
            <a:off x="1416721" y="1971308"/>
            <a:ext cx="1426378" cy="12464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1500" dirty="0">
                <a:ln w="0"/>
                <a:solidFill>
                  <a:srgbClr val="56A7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Extensive elaboration about the CBL program and its goal</a:t>
            </a:r>
          </a:p>
        </p:txBody>
      </p:sp>
      <p:sp>
        <p:nvSpPr>
          <p:cNvPr id="39" name="מלבן 38">
            <a:extLst>
              <a:ext uri="{FF2B5EF4-FFF2-40B4-BE49-F238E27FC236}">
                <a16:creationId xmlns:a16="http://schemas.microsoft.com/office/drawing/2014/main" id="{C9BB8128-AD40-4C14-8FCA-7E6195FE1E1B}"/>
              </a:ext>
            </a:extLst>
          </p:cNvPr>
          <p:cNvSpPr/>
          <p:nvPr/>
        </p:nvSpPr>
        <p:spPr>
          <a:xfrm>
            <a:off x="5330845" y="1963354"/>
            <a:ext cx="1426378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1400" dirty="0">
                <a:ln w="0"/>
                <a:solidFill>
                  <a:srgbClr val="52B09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module for submitting the course outline</a:t>
            </a:r>
          </a:p>
        </p:txBody>
      </p:sp>
      <p:sp>
        <p:nvSpPr>
          <p:cNvPr id="40" name="מלבן 39">
            <a:extLst>
              <a:ext uri="{FF2B5EF4-FFF2-40B4-BE49-F238E27FC236}">
                <a16:creationId xmlns:a16="http://schemas.microsoft.com/office/drawing/2014/main" id="{0B14A0DC-7084-4270-AA9E-A822E59A63FC}"/>
              </a:ext>
            </a:extLst>
          </p:cNvPr>
          <p:cNvSpPr/>
          <p:nvPr/>
        </p:nvSpPr>
        <p:spPr>
          <a:xfrm>
            <a:off x="5330845" y="3372757"/>
            <a:ext cx="1640602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1400" dirty="0">
                <a:ln w="0"/>
                <a:solidFill>
                  <a:srgbClr val="5CB6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 feedback by the admin is given through this module using a commenting system</a:t>
            </a:r>
          </a:p>
        </p:txBody>
      </p:sp>
      <p:sp>
        <p:nvSpPr>
          <p:cNvPr id="42" name="מלבן 41">
            <a:extLst>
              <a:ext uri="{FF2B5EF4-FFF2-40B4-BE49-F238E27FC236}">
                <a16:creationId xmlns:a16="http://schemas.microsoft.com/office/drawing/2014/main" id="{ACD49AF2-B3AE-4C58-8159-BE3A3D02A23C}"/>
              </a:ext>
            </a:extLst>
          </p:cNvPr>
          <p:cNvSpPr/>
          <p:nvPr/>
        </p:nvSpPr>
        <p:spPr>
          <a:xfrm>
            <a:off x="5330845" y="5067893"/>
            <a:ext cx="1640602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1400" dirty="0">
                <a:ln w="0"/>
                <a:solidFill>
                  <a:srgbClr val="56A7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Notification system for informing the lecturer about the confirmation of the his/her course</a:t>
            </a:r>
          </a:p>
        </p:txBody>
      </p:sp>
      <p:sp>
        <p:nvSpPr>
          <p:cNvPr id="44" name="מלבן 43">
            <a:extLst>
              <a:ext uri="{FF2B5EF4-FFF2-40B4-BE49-F238E27FC236}">
                <a16:creationId xmlns:a16="http://schemas.microsoft.com/office/drawing/2014/main" id="{FB05F413-0E06-4695-99A9-9DD122407067}"/>
              </a:ext>
            </a:extLst>
          </p:cNvPr>
          <p:cNvSpPr/>
          <p:nvPr/>
        </p:nvSpPr>
        <p:spPr>
          <a:xfrm>
            <a:off x="9219955" y="1971308"/>
            <a:ext cx="1504450" cy="116955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1400" dirty="0">
                <a:ln w="0"/>
                <a:solidFill>
                  <a:srgbClr val="56A7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second part of the design module includes the action plan design</a:t>
            </a:r>
          </a:p>
        </p:txBody>
      </p:sp>
      <p:sp>
        <p:nvSpPr>
          <p:cNvPr id="45" name="מלבן 44">
            <a:extLst>
              <a:ext uri="{FF2B5EF4-FFF2-40B4-BE49-F238E27FC236}">
                <a16:creationId xmlns:a16="http://schemas.microsoft.com/office/drawing/2014/main" id="{D90EE69F-56AA-4EEA-B889-3578E6D54C4B}"/>
              </a:ext>
            </a:extLst>
          </p:cNvPr>
          <p:cNvSpPr/>
          <p:nvPr/>
        </p:nvSpPr>
        <p:spPr>
          <a:xfrm>
            <a:off x="9190475" y="3457172"/>
            <a:ext cx="1640602" cy="160043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1400" dirty="0">
                <a:ln w="0"/>
                <a:solidFill>
                  <a:srgbClr val="5CB6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Lecturers will be able to plan activities and lectures for the semester through a calendar interface</a:t>
            </a:r>
          </a:p>
        </p:txBody>
      </p:sp>
      <p:grpSp>
        <p:nvGrpSpPr>
          <p:cNvPr id="29" name="קבוצה 28">
            <a:extLst>
              <a:ext uri="{FF2B5EF4-FFF2-40B4-BE49-F238E27FC236}">
                <a16:creationId xmlns:a16="http://schemas.microsoft.com/office/drawing/2014/main" id="{17210EE4-F53E-42E2-946C-6A63B4A17E8C}"/>
              </a:ext>
            </a:extLst>
          </p:cNvPr>
          <p:cNvGrpSpPr/>
          <p:nvPr/>
        </p:nvGrpSpPr>
        <p:grpSpPr>
          <a:xfrm>
            <a:off x="8513980" y="1937495"/>
            <a:ext cx="2916401" cy="2954644"/>
            <a:chOff x="5097831" y="2066493"/>
            <a:chExt cx="1956103" cy="1912645"/>
          </a:xfrm>
        </p:grpSpPr>
        <p:pic>
          <p:nvPicPr>
            <p:cNvPr id="13" name="Picture 6" descr="Image result for calendar icon png">
              <a:extLst>
                <a:ext uri="{FF2B5EF4-FFF2-40B4-BE49-F238E27FC236}">
                  <a16:creationId xmlns:a16="http://schemas.microsoft.com/office/drawing/2014/main" id="{CE550186-FFAE-49B1-B58D-54E8CF389B1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0787" y="2378469"/>
              <a:ext cx="1346691" cy="13466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קשת 15">
              <a:extLst>
                <a:ext uri="{FF2B5EF4-FFF2-40B4-BE49-F238E27FC236}">
                  <a16:creationId xmlns:a16="http://schemas.microsoft.com/office/drawing/2014/main" id="{09CCC2E4-419F-4EA1-95A6-072C20F475E3}"/>
                </a:ext>
              </a:extLst>
            </p:cNvPr>
            <p:cNvSpPr/>
            <p:nvPr/>
          </p:nvSpPr>
          <p:spPr>
            <a:xfrm>
              <a:off x="5097831" y="2066493"/>
              <a:ext cx="1956103" cy="1912645"/>
            </a:xfrm>
            <a:prstGeom prst="arc">
              <a:avLst>
                <a:gd name="adj1" fmla="val 16200000"/>
                <a:gd name="adj2" fmla="val 16189889"/>
              </a:avLst>
            </a:prstGeom>
            <a:ln w="19050">
              <a:solidFill>
                <a:schemeClr val="bg1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26072211"/>
      </p:ext>
    </p:extLst>
  </p:cSld>
  <p:clrMapOvr>
    <a:masterClrMapping/>
  </p:clrMapOvr>
  <p:transition spd="slow">
    <p:cover dir="r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xit" presetSubtype="4" accel="40000" decel="4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" dur="75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" dur="75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749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0" presetID="2" presetClass="entr" presetSubtype="4" accel="25000" fill="hold" grpId="0" nodeType="after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2" dur="12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3" dur="12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950"/>
                                </p:stCondLst>
                                <p:childTnLst>
                                  <p:par>
                                    <p:cTn id="15" presetID="2" presetClass="entr" presetSubtype="4" accel="25000" fill="hold" grpId="0" nodeType="afterEffect" p14:presetBounceEnd="7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6667">
                                          <p:cBhvr additive="base">
                                            <p:cTn id="17" dur="12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6667">
                                          <p:cBhvr additive="base">
                                            <p:cTn id="18" dur="12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2" presetClass="exit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2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6" presetID="2" presetClass="entr" presetSubtype="4" accel="25000" fill="hold" grpId="0" nodeType="after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8" dur="12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9" dur="12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31" presetID="2" presetClass="entr" presetSubtype="4" accel="25000" fill="hold" grpId="0" nodeType="after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33" dur="12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34" dur="12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36" presetID="2" presetClass="entr" presetSubtype="4" accel="25000" fill="hold" grpId="0" nodeType="after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38" dur="12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39" dur="12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0" fill="hold">
                          <p:stCondLst>
                            <p:cond delay="indefinite"/>
                          </p:stCondLst>
                          <p:childTnLst>
                            <p:par>
                              <p:cTn id="4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2" presetID="2" presetClass="exit" presetSubtype="4" accel="40000" decel="4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43" dur="75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75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749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47" presetID="2" presetClass="entr" presetSubtype="4" accel="25000" fill="hold" grpId="0" nodeType="after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49" dur="12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50" dur="12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1950"/>
                                </p:stCondLst>
                                <p:childTnLst>
                                  <p:par>
                                    <p:cTn id="52" presetID="2" presetClass="entr" presetSubtype="4" accel="25000" fill="hold" grpId="0" nodeType="after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54" dur="12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55" dur="12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/>
          <p:bldP spid="37" grpId="0"/>
          <p:bldP spid="39" grpId="0"/>
          <p:bldP spid="40" grpId="0"/>
          <p:bldP spid="42" grpId="0"/>
          <p:bldP spid="44" grpId="0"/>
          <p:bldP spid="4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xit" presetSubtype="4" accel="40000" decel="4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" dur="75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" dur="75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749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0" presetID="2" presetClass="entr" presetSubtype="4" accel="25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2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2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950"/>
                                </p:stCondLst>
                                <p:childTnLst>
                                  <p:par>
                                    <p:cTn id="15" presetID="2" presetClass="entr" presetSubtype="4" accel="25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2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2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2" presetClass="exit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2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6" presetID="2" presetClass="entr" presetSubtype="4" accel="25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2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2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31" presetID="2" presetClass="entr" presetSubtype="4" accel="25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2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2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36" presetID="2" presetClass="entr" presetSubtype="4" accel="25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2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2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0" fill="hold">
                          <p:stCondLst>
                            <p:cond delay="indefinite"/>
                          </p:stCondLst>
                          <p:childTnLst>
                            <p:par>
                              <p:cTn id="4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2" presetID="2" presetClass="exit" presetSubtype="4" accel="40000" decel="4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43" dur="75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75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749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47" presetID="2" presetClass="entr" presetSubtype="4" accel="25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2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2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1950"/>
                                </p:stCondLst>
                                <p:childTnLst>
                                  <p:par>
                                    <p:cTn id="52" presetID="2" presetClass="entr" presetSubtype="4" accel="25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2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2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/>
          <p:bldP spid="37" grpId="0"/>
          <p:bldP spid="39" grpId="0"/>
          <p:bldP spid="40" grpId="0"/>
          <p:bldP spid="42" grpId="0"/>
          <p:bldP spid="44" grpId="0"/>
          <p:bldP spid="45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לבן 3">
            <a:extLst>
              <a:ext uri="{FF2B5EF4-FFF2-40B4-BE49-F238E27FC236}">
                <a16:creationId xmlns:a16="http://schemas.microsoft.com/office/drawing/2014/main" id="{707EC214-E643-42C4-A75A-A3E1BAD03399}"/>
              </a:ext>
            </a:extLst>
          </p:cNvPr>
          <p:cNvSpPr/>
          <p:nvPr/>
        </p:nvSpPr>
        <p:spPr>
          <a:xfrm>
            <a:off x="0" y="-23919"/>
            <a:ext cx="12192000" cy="7008169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מלבן 4">
            <a:extLst>
              <a:ext uri="{FF2B5EF4-FFF2-40B4-BE49-F238E27FC236}">
                <a16:creationId xmlns:a16="http://schemas.microsoft.com/office/drawing/2014/main" id="{7A83B8D9-8B7D-472B-A3C3-978E5D693A0C}"/>
              </a:ext>
            </a:extLst>
          </p:cNvPr>
          <p:cNvSpPr/>
          <p:nvPr/>
        </p:nvSpPr>
        <p:spPr>
          <a:xfrm>
            <a:off x="546154" y="458936"/>
            <a:ext cx="3089863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4400" cap="none" spc="0" dirty="0">
                <a:ln w="10160">
                  <a:noFill/>
                  <a:prstDash val="solid"/>
                </a:ln>
                <a:solidFill>
                  <a:srgbClr val="60B8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</a:t>
            </a:r>
            <a:r>
              <a:rPr lang="en-US" sz="4400" cap="none" spc="0" dirty="0">
                <a:ln w="10160">
                  <a:noFill/>
                  <a:prstDash val="solid"/>
                </a:ln>
                <a:solidFill>
                  <a:srgbClr val="5CB6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LUT</a:t>
            </a:r>
            <a:r>
              <a:rPr lang="en-US" sz="4400" cap="none" spc="0" dirty="0">
                <a:ln w="10160">
                  <a:noFill/>
                  <a:prstDash val="solid"/>
                </a:ln>
                <a:solidFill>
                  <a:srgbClr val="52B09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ION</a:t>
            </a:r>
          </a:p>
        </p:txBody>
      </p:sp>
      <p:sp>
        <p:nvSpPr>
          <p:cNvPr id="6" name="מקבילית 5">
            <a:extLst>
              <a:ext uri="{FF2B5EF4-FFF2-40B4-BE49-F238E27FC236}">
                <a16:creationId xmlns:a16="http://schemas.microsoft.com/office/drawing/2014/main" id="{E43593DA-09EE-4F7F-A22A-24FD46892FA4}"/>
              </a:ext>
            </a:extLst>
          </p:cNvPr>
          <p:cNvSpPr/>
          <p:nvPr/>
        </p:nvSpPr>
        <p:spPr>
          <a:xfrm>
            <a:off x="7496064" y="-23919"/>
            <a:ext cx="4149782" cy="7042136"/>
          </a:xfrm>
          <a:prstGeom prst="parallelogram">
            <a:avLst>
              <a:gd name="adj" fmla="val 73072"/>
            </a:avLst>
          </a:prstGeom>
          <a:solidFill>
            <a:schemeClr val="tx1">
              <a:lumMod val="95000"/>
              <a:lumOff val="5000"/>
              <a:alpha val="50196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9" name="קבוצה 18">
            <a:extLst>
              <a:ext uri="{FF2B5EF4-FFF2-40B4-BE49-F238E27FC236}">
                <a16:creationId xmlns:a16="http://schemas.microsoft.com/office/drawing/2014/main" id="{98B66C58-7896-47E7-AC14-99C6528D8205}"/>
              </a:ext>
            </a:extLst>
          </p:cNvPr>
          <p:cNvGrpSpPr/>
          <p:nvPr/>
        </p:nvGrpSpPr>
        <p:grpSpPr>
          <a:xfrm>
            <a:off x="4783211" y="1901222"/>
            <a:ext cx="2913139" cy="2886270"/>
            <a:chOff x="9753533" y="2066493"/>
            <a:chExt cx="1956103" cy="1912645"/>
          </a:xfrm>
        </p:grpSpPr>
        <p:pic>
          <p:nvPicPr>
            <p:cNvPr id="20" name="Picture 2" descr="Image result for reflection icon png">
              <a:extLst>
                <a:ext uri="{FF2B5EF4-FFF2-40B4-BE49-F238E27FC236}">
                  <a16:creationId xmlns:a16="http://schemas.microsoft.com/office/drawing/2014/main" id="{BA7EDE2F-D9CF-4AE5-B17B-CA6BD05BE47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35864" y="2419152"/>
              <a:ext cx="1191439" cy="1207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קשת 20">
              <a:extLst>
                <a:ext uri="{FF2B5EF4-FFF2-40B4-BE49-F238E27FC236}">
                  <a16:creationId xmlns:a16="http://schemas.microsoft.com/office/drawing/2014/main" id="{F80441A6-2046-45F6-84C4-3B8C37599B1C}"/>
                </a:ext>
              </a:extLst>
            </p:cNvPr>
            <p:cNvSpPr/>
            <p:nvPr/>
          </p:nvSpPr>
          <p:spPr>
            <a:xfrm>
              <a:off x="9753533" y="2066493"/>
              <a:ext cx="1956103" cy="1912645"/>
            </a:xfrm>
            <a:prstGeom prst="arc">
              <a:avLst>
                <a:gd name="adj1" fmla="val 16200000"/>
                <a:gd name="adj2" fmla="val 16189889"/>
              </a:avLst>
            </a:prstGeom>
            <a:ln w="19050">
              <a:solidFill>
                <a:schemeClr val="bg1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מלבן 28">
            <a:extLst>
              <a:ext uri="{FF2B5EF4-FFF2-40B4-BE49-F238E27FC236}">
                <a16:creationId xmlns:a16="http://schemas.microsoft.com/office/drawing/2014/main" id="{ED0199D3-814C-4D78-AE0F-DF49A0992F25}"/>
              </a:ext>
            </a:extLst>
          </p:cNvPr>
          <p:cNvSpPr/>
          <p:nvPr/>
        </p:nvSpPr>
        <p:spPr>
          <a:xfrm>
            <a:off x="1508017" y="2108441"/>
            <a:ext cx="150445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1400" dirty="0">
                <a:solidFill>
                  <a:srgbClr val="60B8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Implementation Stage</a:t>
            </a:r>
          </a:p>
        </p:txBody>
      </p:sp>
      <p:sp>
        <p:nvSpPr>
          <p:cNvPr id="30" name="מלבן 29">
            <a:extLst>
              <a:ext uri="{FF2B5EF4-FFF2-40B4-BE49-F238E27FC236}">
                <a16:creationId xmlns:a16="http://schemas.microsoft.com/office/drawing/2014/main" id="{32FCD049-B459-4568-8838-AB77B353225A}"/>
              </a:ext>
            </a:extLst>
          </p:cNvPr>
          <p:cNvSpPr/>
          <p:nvPr/>
        </p:nvSpPr>
        <p:spPr>
          <a:xfrm>
            <a:off x="1475912" y="2860880"/>
            <a:ext cx="1751921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1400" dirty="0">
                <a:solidFill>
                  <a:srgbClr val="60B8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system shows the 16 weeks of the semester with all stages, activities, lectures and evaluations planned in the design stage</a:t>
            </a:r>
            <a:endParaRPr lang="en-US" sz="1400" dirty="0">
              <a:ln w="0"/>
              <a:solidFill>
                <a:srgbClr val="60B87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מלבן 30">
            <a:extLst>
              <a:ext uri="{FF2B5EF4-FFF2-40B4-BE49-F238E27FC236}">
                <a16:creationId xmlns:a16="http://schemas.microsoft.com/office/drawing/2014/main" id="{0818FC85-6482-4B19-A72F-E84E330682DB}"/>
              </a:ext>
            </a:extLst>
          </p:cNvPr>
          <p:cNvSpPr/>
          <p:nvPr/>
        </p:nvSpPr>
        <p:spPr>
          <a:xfrm>
            <a:off x="5388405" y="2106319"/>
            <a:ext cx="1504450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1400" dirty="0">
                <a:ln w="0"/>
                <a:solidFill>
                  <a:srgbClr val="56A7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Reflection Stage</a:t>
            </a:r>
          </a:p>
        </p:txBody>
      </p:sp>
      <p:sp>
        <p:nvSpPr>
          <p:cNvPr id="32" name="מלבן 31">
            <a:extLst>
              <a:ext uri="{FF2B5EF4-FFF2-40B4-BE49-F238E27FC236}">
                <a16:creationId xmlns:a16="http://schemas.microsoft.com/office/drawing/2014/main" id="{5450D803-56EA-468B-9E70-A5E9BCFEF864}"/>
              </a:ext>
            </a:extLst>
          </p:cNvPr>
          <p:cNvSpPr/>
          <p:nvPr/>
        </p:nvSpPr>
        <p:spPr>
          <a:xfrm>
            <a:off x="5388405" y="2787667"/>
            <a:ext cx="1491187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1400" dirty="0">
                <a:ln w="0"/>
                <a:solidFill>
                  <a:srgbClr val="5CB6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Lecturer will be notified when the semester is about to end to fill the reflection form.</a:t>
            </a:r>
          </a:p>
        </p:txBody>
      </p:sp>
      <p:sp>
        <p:nvSpPr>
          <p:cNvPr id="33" name="מלבן 32">
            <a:extLst>
              <a:ext uri="{FF2B5EF4-FFF2-40B4-BE49-F238E27FC236}">
                <a16:creationId xmlns:a16="http://schemas.microsoft.com/office/drawing/2014/main" id="{317DC530-966C-4D66-9596-C94B33CEB3F2}"/>
              </a:ext>
            </a:extLst>
          </p:cNvPr>
          <p:cNvSpPr/>
          <p:nvPr/>
        </p:nvSpPr>
        <p:spPr>
          <a:xfrm>
            <a:off x="1465864" y="5060236"/>
            <a:ext cx="13603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400" dirty="0">
                <a:solidFill>
                  <a:srgbClr val="56A7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system closes and disables passed weeks</a:t>
            </a:r>
          </a:p>
        </p:txBody>
      </p:sp>
      <p:sp>
        <p:nvSpPr>
          <p:cNvPr id="34" name="מלבן 33">
            <a:extLst>
              <a:ext uri="{FF2B5EF4-FFF2-40B4-BE49-F238E27FC236}">
                <a16:creationId xmlns:a16="http://schemas.microsoft.com/office/drawing/2014/main" id="{C94155A6-5703-4FE6-9FDF-B8BB3FC2F37A}"/>
              </a:ext>
            </a:extLst>
          </p:cNvPr>
          <p:cNvSpPr/>
          <p:nvPr/>
        </p:nvSpPr>
        <p:spPr>
          <a:xfrm>
            <a:off x="5388405" y="4496784"/>
            <a:ext cx="205252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400" dirty="0">
                <a:solidFill>
                  <a:srgbClr val="52B09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 designed for lecturers which is divided into the following indicators; challenges | community partner commitment | theory-practice balance | students’ involvement</a:t>
            </a:r>
          </a:p>
        </p:txBody>
      </p:sp>
      <p:grpSp>
        <p:nvGrpSpPr>
          <p:cNvPr id="35" name="קבוצה 34">
            <a:extLst>
              <a:ext uri="{FF2B5EF4-FFF2-40B4-BE49-F238E27FC236}">
                <a16:creationId xmlns:a16="http://schemas.microsoft.com/office/drawing/2014/main" id="{2A7D2D16-16B8-44D3-99FC-E100DD99AA9D}"/>
              </a:ext>
            </a:extLst>
          </p:cNvPr>
          <p:cNvGrpSpPr/>
          <p:nvPr/>
        </p:nvGrpSpPr>
        <p:grpSpPr>
          <a:xfrm>
            <a:off x="904892" y="1901222"/>
            <a:ext cx="2913139" cy="2886270"/>
            <a:chOff x="7425682" y="2066494"/>
            <a:chExt cx="1956103" cy="1912645"/>
          </a:xfrm>
        </p:grpSpPr>
        <p:sp>
          <p:nvSpPr>
            <p:cNvPr id="36" name="קשת 35">
              <a:extLst>
                <a:ext uri="{FF2B5EF4-FFF2-40B4-BE49-F238E27FC236}">
                  <a16:creationId xmlns:a16="http://schemas.microsoft.com/office/drawing/2014/main" id="{3634B8A4-BF57-4559-8922-79B05357FE0B}"/>
                </a:ext>
              </a:extLst>
            </p:cNvPr>
            <p:cNvSpPr/>
            <p:nvPr/>
          </p:nvSpPr>
          <p:spPr>
            <a:xfrm>
              <a:off x="7425682" y="2066494"/>
              <a:ext cx="1956103" cy="1912645"/>
            </a:xfrm>
            <a:prstGeom prst="arc">
              <a:avLst>
                <a:gd name="adj1" fmla="val 16200000"/>
                <a:gd name="adj2" fmla="val 16189889"/>
              </a:avLst>
            </a:prstGeom>
            <a:ln w="19050">
              <a:solidFill>
                <a:schemeClr val="bg1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7" name="Picture 4" descr="Image result for gantt chart icon png">
              <a:extLst>
                <a:ext uri="{FF2B5EF4-FFF2-40B4-BE49-F238E27FC236}">
                  <a16:creationId xmlns:a16="http://schemas.microsoft.com/office/drawing/2014/main" id="{BFE8BBBD-79E9-405A-B019-E192852F7B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58876" y="2384551"/>
              <a:ext cx="1289714" cy="12897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0" name="קבוצה 39">
            <a:extLst>
              <a:ext uri="{FF2B5EF4-FFF2-40B4-BE49-F238E27FC236}">
                <a16:creationId xmlns:a16="http://schemas.microsoft.com/office/drawing/2014/main" id="{20DE6004-E293-497D-94F7-8C444B20F299}"/>
              </a:ext>
            </a:extLst>
          </p:cNvPr>
          <p:cNvGrpSpPr/>
          <p:nvPr/>
        </p:nvGrpSpPr>
        <p:grpSpPr>
          <a:xfrm>
            <a:off x="8491387" y="1901220"/>
            <a:ext cx="2913140" cy="2886270"/>
            <a:chOff x="4308583" y="1843861"/>
            <a:chExt cx="3495675" cy="3448050"/>
          </a:xfrm>
        </p:grpSpPr>
        <p:sp>
          <p:nvSpPr>
            <p:cNvPr id="38" name="קשת 37">
              <a:extLst>
                <a:ext uri="{FF2B5EF4-FFF2-40B4-BE49-F238E27FC236}">
                  <a16:creationId xmlns:a16="http://schemas.microsoft.com/office/drawing/2014/main" id="{EB9A1178-2349-42E6-A451-3984D47A2FA8}"/>
                </a:ext>
              </a:extLst>
            </p:cNvPr>
            <p:cNvSpPr/>
            <p:nvPr/>
          </p:nvSpPr>
          <p:spPr>
            <a:xfrm>
              <a:off x="4308583" y="1843861"/>
              <a:ext cx="3495675" cy="3448050"/>
            </a:xfrm>
            <a:prstGeom prst="arc">
              <a:avLst>
                <a:gd name="adj1" fmla="val 16200000"/>
                <a:gd name="adj2" fmla="val 16189889"/>
              </a:avLst>
            </a:prstGeom>
            <a:ln w="19050">
              <a:solidFill>
                <a:srgbClr val="FFFFFF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39" name="תמונה 38">
              <a:extLst>
                <a:ext uri="{FF2B5EF4-FFF2-40B4-BE49-F238E27FC236}">
                  <a16:creationId xmlns:a16="http://schemas.microsoft.com/office/drawing/2014/main" id="{2DC8994D-9ADE-49C5-8C72-13DCE4CBDCD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5738" b="100000" l="9913" r="100000">
                          <a14:foregroundMark x1="52770" y1="27322" x2="46647" y2="17760"/>
                          <a14:foregroundMark x1="41691" y1="17760" x2="46939" y2="16940"/>
                          <a14:foregroundMark x1="37318" y1="17213" x2="51312" y2="17486"/>
                          <a14:foregroundMark x1="32945" y1="17760" x2="41691" y2="16667"/>
                          <a14:foregroundMark x1="63848" y1="18306" x2="64431" y2="42623"/>
                          <a14:foregroundMark x1="68513" y1="40984" x2="70845" y2="3907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72302" y="2068163"/>
              <a:ext cx="2848622" cy="3039639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41" name="מלבן 40">
            <a:extLst>
              <a:ext uri="{FF2B5EF4-FFF2-40B4-BE49-F238E27FC236}">
                <a16:creationId xmlns:a16="http://schemas.microsoft.com/office/drawing/2014/main" id="{44E70E29-BC60-43B4-A035-9097F9F18558}"/>
              </a:ext>
            </a:extLst>
          </p:cNvPr>
          <p:cNvSpPr/>
          <p:nvPr/>
        </p:nvSpPr>
        <p:spPr>
          <a:xfrm>
            <a:off x="9087586" y="2724823"/>
            <a:ext cx="191510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400" dirty="0">
                <a:solidFill>
                  <a:srgbClr val="5CB6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admin will be able to observe statistics by three levels, summative, by semester and by course statistics</a:t>
            </a:r>
          </a:p>
        </p:txBody>
      </p:sp>
      <p:sp>
        <p:nvSpPr>
          <p:cNvPr id="42" name="מלבן 41">
            <a:extLst>
              <a:ext uri="{FF2B5EF4-FFF2-40B4-BE49-F238E27FC236}">
                <a16:creationId xmlns:a16="http://schemas.microsoft.com/office/drawing/2014/main" id="{5AB66FB7-5261-4AA3-B0BC-A16152539D34}"/>
              </a:ext>
            </a:extLst>
          </p:cNvPr>
          <p:cNvSpPr/>
          <p:nvPr/>
        </p:nvSpPr>
        <p:spPr>
          <a:xfrm>
            <a:off x="9087586" y="4358804"/>
            <a:ext cx="191510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400" dirty="0">
                <a:solidFill>
                  <a:srgbClr val="52B09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an example of statistics an admin can observe is: female/male student and lecturers number, challenges faced by lecturers, ratio of partner’s commitment and ratio of lecturer’s commitment</a:t>
            </a:r>
          </a:p>
        </p:txBody>
      </p:sp>
      <p:sp>
        <p:nvSpPr>
          <p:cNvPr id="43" name="מלבן 42">
            <a:extLst>
              <a:ext uri="{FF2B5EF4-FFF2-40B4-BE49-F238E27FC236}">
                <a16:creationId xmlns:a16="http://schemas.microsoft.com/office/drawing/2014/main" id="{8AF99186-D02D-484C-BCFA-EAF1E14B4256}"/>
              </a:ext>
            </a:extLst>
          </p:cNvPr>
          <p:cNvSpPr/>
          <p:nvPr/>
        </p:nvSpPr>
        <p:spPr>
          <a:xfrm>
            <a:off x="9087586" y="2168060"/>
            <a:ext cx="1504450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1400" dirty="0">
                <a:solidFill>
                  <a:srgbClr val="60B8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Dashboard</a:t>
            </a:r>
          </a:p>
        </p:txBody>
      </p:sp>
    </p:spTree>
    <p:extLst>
      <p:ext uri="{BB962C8B-B14F-4D97-AF65-F5344CB8AC3E}">
        <p14:creationId xmlns:p14="http://schemas.microsoft.com/office/powerpoint/2010/main" val="3675713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xit" presetSubtype="4" accel="40000" decel="4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" dur="75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" dur="75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749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0" presetID="2" presetClass="entr" presetSubtype="4" accel="25000" fill="hold" grpId="0" nodeType="after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2" dur="12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3" dur="12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950"/>
                                </p:stCondLst>
                                <p:childTnLst>
                                  <p:par>
                                    <p:cTn id="15" presetID="2" presetClass="entr" presetSubtype="4" accel="25000" fill="hold" grpId="0" nodeType="after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7" dur="12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8" dur="12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3150"/>
                                </p:stCondLst>
                                <p:childTnLst>
                                  <p:par>
                                    <p:cTn id="20" presetID="2" presetClass="entr" presetSubtype="4" accel="27500" fill="hold" grpId="0" nodeType="afterEffect" p14:presetBounceEnd="7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6667">
                                          <p:cBhvr additive="base">
                                            <p:cTn id="22" dur="12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6667">
                                          <p:cBhvr additive="base">
                                            <p:cTn id="23" dur="12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2" presetClass="exit" presetSubtype="4" accel="40000" decel="4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7" dur="75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75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749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31" presetID="2" presetClass="entr" presetSubtype="4" accel="25000" fill="hold" grpId="0" nodeType="after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33" dur="12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34" dur="12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950"/>
                                </p:stCondLst>
                                <p:childTnLst>
                                  <p:par>
                                    <p:cTn id="36" presetID="2" presetClass="entr" presetSubtype="4" accel="25000" fill="hold" grpId="0" nodeType="after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38" dur="12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39" dur="12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150"/>
                                </p:stCondLst>
                                <p:childTnLst>
                                  <p:par>
                                    <p:cTn id="41" presetID="2" presetClass="entr" presetSubtype="4" accel="27500" fill="hold" grpId="0" nodeType="afterEffect" p14:presetBounceEnd="7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6667">
                                          <p:cBhvr additive="base">
                                            <p:cTn id="43" dur="12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6667">
                                          <p:cBhvr additive="base">
                                            <p:cTn id="44" dur="12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" presetClass="exit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2" presetID="2" presetClass="entr" presetSubtype="4" accel="25000" fill="hold" grpId="0" nodeType="after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54" dur="12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55" dur="12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57" presetID="2" presetClass="entr" presetSubtype="4" accel="27500" fill="hold" grpId="0" nodeType="afterEffect" p14:presetBounceEnd="7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6667">
                                          <p:cBhvr additive="base">
                                            <p:cTn id="59" dur="12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6667">
                                          <p:cBhvr additive="base">
                                            <p:cTn id="60" dur="12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62" presetID="2" presetClass="entr" presetSubtype="4" accel="27500" fill="hold" grpId="0" nodeType="afterEffect" p14:presetBounceEnd="7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6667">
                                          <p:cBhvr additive="base">
                                            <p:cTn id="64" dur="12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6667">
                                          <p:cBhvr additive="base">
                                            <p:cTn id="65" dur="12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/>
          <p:bldP spid="30" grpId="0"/>
          <p:bldP spid="31" grpId="0"/>
          <p:bldP spid="32" grpId="0"/>
          <p:bldP spid="33" grpId="0"/>
          <p:bldP spid="34" grpId="0"/>
          <p:bldP spid="41" grpId="0"/>
          <p:bldP spid="42" grpId="0"/>
          <p:bldP spid="4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xit" presetSubtype="4" accel="40000" decel="4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" dur="75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" dur="75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749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0" presetID="2" presetClass="entr" presetSubtype="4" accel="25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2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2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950"/>
                                </p:stCondLst>
                                <p:childTnLst>
                                  <p:par>
                                    <p:cTn id="15" presetID="2" presetClass="entr" presetSubtype="4" accel="25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2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2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3150"/>
                                </p:stCondLst>
                                <p:childTnLst>
                                  <p:par>
                                    <p:cTn id="20" presetID="2" presetClass="entr" presetSubtype="4" accel="275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2" presetClass="exit" presetSubtype="4" accel="40000" decel="4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7" dur="75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75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749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31" presetID="2" presetClass="entr" presetSubtype="4" accel="25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2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2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950"/>
                                </p:stCondLst>
                                <p:childTnLst>
                                  <p:par>
                                    <p:cTn id="36" presetID="2" presetClass="entr" presetSubtype="4" accel="25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2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2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150"/>
                                </p:stCondLst>
                                <p:childTnLst>
                                  <p:par>
                                    <p:cTn id="41" presetID="2" presetClass="entr" presetSubtype="4" accel="275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2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2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" presetClass="exit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2" presetID="2" presetClass="entr" presetSubtype="4" accel="25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2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2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57" presetID="2" presetClass="entr" presetSubtype="4" accel="275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2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2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62" presetID="2" presetClass="entr" presetSubtype="4" accel="275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2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2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/>
          <p:bldP spid="30" grpId="0"/>
          <p:bldP spid="31" grpId="0"/>
          <p:bldP spid="32" grpId="0"/>
          <p:bldP spid="33" grpId="0"/>
          <p:bldP spid="34" grpId="0"/>
          <p:bldP spid="41" grpId="0"/>
          <p:bldP spid="42" grpId="0"/>
          <p:bldP spid="43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מלבן 7">
            <a:extLst>
              <a:ext uri="{FF2B5EF4-FFF2-40B4-BE49-F238E27FC236}">
                <a16:creationId xmlns:a16="http://schemas.microsoft.com/office/drawing/2014/main" id="{24DB91A7-C1DE-4851-897D-7E284B969BB2}"/>
              </a:ext>
            </a:extLst>
          </p:cNvPr>
          <p:cNvSpPr/>
          <p:nvPr/>
        </p:nvSpPr>
        <p:spPr>
          <a:xfrm>
            <a:off x="-38519" y="-40194"/>
            <a:ext cx="12269037" cy="6954248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קבוצה 3">
            <a:extLst>
              <a:ext uri="{FF2B5EF4-FFF2-40B4-BE49-F238E27FC236}">
                <a16:creationId xmlns:a16="http://schemas.microsoft.com/office/drawing/2014/main" id="{E5CBD727-A79C-4FFA-B692-758CBE7F5386}"/>
              </a:ext>
            </a:extLst>
          </p:cNvPr>
          <p:cNvGrpSpPr/>
          <p:nvPr/>
        </p:nvGrpSpPr>
        <p:grpSpPr>
          <a:xfrm>
            <a:off x="2043031" y="2693704"/>
            <a:ext cx="3914868" cy="2209666"/>
            <a:chOff x="3844864" y="1075712"/>
            <a:chExt cx="4798804" cy="2701363"/>
          </a:xfrm>
        </p:grpSpPr>
        <p:pic>
          <p:nvPicPr>
            <p:cNvPr id="5" name="Picture 2" descr="Image result for laptop apple png">
              <a:extLst>
                <a:ext uri="{FF2B5EF4-FFF2-40B4-BE49-F238E27FC236}">
                  <a16:creationId xmlns:a16="http://schemas.microsoft.com/office/drawing/2014/main" id="{7B2B0D36-E675-42DF-B71F-D18E3B468F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4864" y="1075712"/>
              <a:ext cx="4798804" cy="2701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תמונה 5">
              <a:extLst>
                <a:ext uri="{FF2B5EF4-FFF2-40B4-BE49-F238E27FC236}">
                  <a16:creationId xmlns:a16="http://schemas.microsoft.com/office/drawing/2014/main" id="{D9AA337D-4385-4AB4-8BF7-AD66B6F4D97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233" t="6116" r="3016" b="4151"/>
            <a:stretch/>
          </p:blipFill>
          <p:spPr>
            <a:xfrm>
              <a:off x="4459857" y="1309920"/>
              <a:ext cx="3536830" cy="2054382"/>
            </a:xfrm>
            <a:prstGeom prst="rect">
              <a:avLst/>
            </a:prstGeom>
          </p:spPr>
        </p:pic>
      </p:grpSp>
      <p:pic>
        <p:nvPicPr>
          <p:cNvPr id="15" name="Picture 4" descr="Image result for lifecycle png">
            <a:extLst>
              <a:ext uri="{FF2B5EF4-FFF2-40B4-BE49-F238E27FC236}">
                <a16:creationId xmlns:a16="http://schemas.microsoft.com/office/drawing/2014/main" id="{3E61AC66-5DD0-428E-999B-7C595135B7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34" t="9764" r="45887" b="31364"/>
          <a:stretch/>
        </p:blipFill>
        <p:spPr bwMode="auto">
          <a:xfrm rot="16200000">
            <a:off x="1420736" y="4969263"/>
            <a:ext cx="1454716" cy="1398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Image result for lifecycle png">
            <a:extLst>
              <a:ext uri="{FF2B5EF4-FFF2-40B4-BE49-F238E27FC236}">
                <a16:creationId xmlns:a16="http://schemas.microsoft.com/office/drawing/2014/main" id="{6BAE2C72-49B5-4E96-A4F3-BC027FADA68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64" t="37787"/>
          <a:stretch/>
        </p:blipFill>
        <p:spPr bwMode="auto">
          <a:xfrm rot="379019">
            <a:off x="5432575" y="4972559"/>
            <a:ext cx="2037019" cy="1583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מלבן 19">
            <a:extLst>
              <a:ext uri="{FF2B5EF4-FFF2-40B4-BE49-F238E27FC236}">
                <a16:creationId xmlns:a16="http://schemas.microsoft.com/office/drawing/2014/main" id="{424F47B3-E9E0-438A-8B9F-12E9C6D3814F}"/>
              </a:ext>
            </a:extLst>
          </p:cNvPr>
          <p:cNvSpPr/>
          <p:nvPr/>
        </p:nvSpPr>
        <p:spPr>
          <a:xfrm>
            <a:off x="2478500" y="2379303"/>
            <a:ext cx="3359593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dirty="0">
                <a:ln w="0"/>
                <a:solidFill>
                  <a:srgbClr val="56A7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Agile</a:t>
            </a:r>
            <a:r>
              <a:rPr lang="en-US" dirty="0">
                <a:ln w="0"/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n w="0"/>
                <a:solidFill>
                  <a:srgbClr val="5CB6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Software</a:t>
            </a:r>
            <a:r>
              <a:rPr lang="en-US" dirty="0">
                <a:ln w="0"/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n w="0"/>
                <a:solidFill>
                  <a:srgbClr val="52B09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</a:t>
            </a:r>
          </a:p>
        </p:txBody>
      </p:sp>
      <p:sp>
        <p:nvSpPr>
          <p:cNvPr id="21" name="מלבן 20">
            <a:extLst>
              <a:ext uri="{FF2B5EF4-FFF2-40B4-BE49-F238E27FC236}">
                <a16:creationId xmlns:a16="http://schemas.microsoft.com/office/drawing/2014/main" id="{C7F2BA72-A73C-43AE-8B71-DC595D9DD583}"/>
              </a:ext>
            </a:extLst>
          </p:cNvPr>
          <p:cNvSpPr/>
          <p:nvPr/>
        </p:nvSpPr>
        <p:spPr>
          <a:xfrm>
            <a:off x="4615349" y="1138218"/>
            <a:ext cx="1674751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dirty="0">
                <a:ln w="0"/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Requirement Gathering</a:t>
            </a:r>
          </a:p>
        </p:txBody>
      </p:sp>
      <p:sp>
        <p:nvSpPr>
          <p:cNvPr id="22" name="מלבן 21">
            <a:extLst>
              <a:ext uri="{FF2B5EF4-FFF2-40B4-BE49-F238E27FC236}">
                <a16:creationId xmlns:a16="http://schemas.microsoft.com/office/drawing/2014/main" id="{9EAFC55E-79DB-4F1E-938D-58F0D6508382}"/>
              </a:ext>
            </a:extLst>
          </p:cNvPr>
          <p:cNvSpPr/>
          <p:nvPr/>
        </p:nvSpPr>
        <p:spPr>
          <a:xfrm>
            <a:off x="1205656" y="1580275"/>
            <a:ext cx="1674751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dirty="0">
                <a:ln w="0"/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</a:t>
            </a:r>
          </a:p>
        </p:txBody>
      </p:sp>
      <p:sp>
        <p:nvSpPr>
          <p:cNvPr id="23" name="מלבן 22">
            <a:extLst>
              <a:ext uri="{FF2B5EF4-FFF2-40B4-BE49-F238E27FC236}">
                <a16:creationId xmlns:a16="http://schemas.microsoft.com/office/drawing/2014/main" id="{B1FC56F7-DF89-49CC-B3BE-43868A7BB767}"/>
              </a:ext>
            </a:extLst>
          </p:cNvPr>
          <p:cNvSpPr/>
          <p:nvPr/>
        </p:nvSpPr>
        <p:spPr>
          <a:xfrm>
            <a:off x="523264" y="4185055"/>
            <a:ext cx="1674751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dirty="0">
                <a:ln w="0"/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</a:t>
            </a:r>
          </a:p>
        </p:txBody>
      </p:sp>
      <p:sp>
        <p:nvSpPr>
          <p:cNvPr id="24" name="מלבן 23">
            <a:extLst>
              <a:ext uri="{FF2B5EF4-FFF2-40B4-BE49-F238E27FC236}">
                <a16:creationId xmlns:a16="http://schemas.microsoft.com/office/drawing/2014/main" id="{3F88ED6C-2F84-4E51-9AEE-6AC8035CC526}"/>
              </a:ext>
            </a:extLst>
          </p:cNvPr>
          <p:cNvSpPr/>
          <p:nvPr/>
        </p:nvSpPr>
        <p:spPr>
          <a:xfrm>
            <a:off x="3150041" y="5889576"/>
            <a:ext cx="1674751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dirty="0">
                <a:ln w="0"/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</a:t>
            </a:r>
          </a:p>
        </p:txBody>
      </p:sp>
      <p:sp>
        <p:nvSpPr>
          <p:cNvPr id="25" name="מלבן 24">
            <a:extLst>
              <a:ext uri="{FF2B5EF4-FFF2-40B4-BE49-F238E27FC236}">
                <a16:creationId xmlns:a16="http://schemas.microsoft.com/office/drawing/2014/main" id="{90B06F8D-4FDE-4BB1-BF6C-5C293953C321}"/>
              </a:ext>
            </a:extLst>
          </p:cNvPr>
          <p:cNvSpPr/>
          <p:nvPr/>
        </p:nvSpPr>
        <p:spPr>
          <a:xfrm>
            <a:off x="5943596" y="3757034"/>
            <a:ext cx="1674751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dirty="0">
                <a:ln w="0"/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Track and Monitor</a:t>
            </a:r>
          </a:p>
        </p:txBody>
      </p:sp>
      <p:pic>
        <p:nvPicPr>
          <p:cNvPr id="26" name="Picture 4" descr="Image result for lifecycle png">
            <a:extLst>
              <a:ext uri="{FF2B5EF4-FFF2-40B4-BE49-F238E27FC236}">
                <a16:creationId xmlns:a16="http://schemas.microsoft.com/office/drawing/2014/main" id="{D13951C1-C430-4C8A-862D-2CE3140063D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34" t="9764" r="45887" b="31364"/>
          <a:stretch/>
        </p:blipFill>
        <p:spPr bwMode="auto">
          <a:xfrm rot="7003602">
            <a:off x="5769956" y="1693677"/>
            <a:ext cx="1454716" cy="1398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Image result for lifecycle png">
            <a:extLst>
              <a:ext uri="{FF2B5EF4-FFF2-40B4-BE49-F238E27FC236}">
                <a16:creationId xmlns:a16="http://schemas.microsoft.com/office/drawing/2014/main" id="{381D2B93-8CAC-4934-B6F2-13B1E8046A5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64" t="37787"/>
          <a:stretch/>
        </p:blipFill>
        <p:spPr bwMode="auto">
          <a:xfrm rot="13211982">
            <a:off x="2338046" y="34120"/>
            <a:ext cx="2037019" cy="1583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4" descr="Image result for lifecycle png">
            <a:extLst>
              <a:ext uri="{FF2B5EF4-FFF2-40B4-BE49-F238E27FC236}">
                <a16:creationId xmlns:a16="http://schemas.microsoft.com/office/drawing/2014/main" id="{0C8C26D1-DEBE-4DC5-A057-DB1BC1D9E0D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34" t="9764" r="45887" b="31364"/>
          <a:stretch/>
        </p:blipFill>
        <p:spPr bwMode="auto">
          <a:xfrm rot="20083792">
            <a:off x="679306" y="2503068"/>
            <a:ext cx="1454716" cy="1398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מקבילית 28">
            <a:extLst>
              <a:ext uri="{FF2B5EF4-FFF2-40B4-BE49-F238E27FC236}">
                <a16:creationId xmlns:a16="http://schemas.microsoft.com/office/drawing/2014/main" id="{D3CBB4A0-2550-4355-826A-87CAC209967E}"/>
              </a:ext>
            </a:extLst>
          </p:cNvPr>
          <p:cNvSpPr/>
          <p:nvPr/>
        </p:nvSpPr>
        <p:spPr>
          <a:xfrm>
            <a:off x="7797589" y="-40194"/>
            <a:ext cx="4045755" cy="7088555"/>
          </a:xfrm>
          <a:prstGeom prst="parallelogram">
            <a:avLst>
              <a:gd name="adj" fmla="val 68259"/>
            </a:avLst>
          </a:prstGeom>
          <a:solidFill>
            <a:srgbClr val="56A75A">
              <a:alpha val="50196"/>
            </a:srgb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מקבילית 29">
            <a:extLst>
              <a:ext uri="{FF2B5EF4-FFF2-40B4-BE49-F238E27FC236}">
                <a16:creationId xmlns:a16="http://schemas.microsoft.com/office/drawing/2014/main" id="{47100EF5-EE5F-4676-A238-10D607957912}"/>
              </a:ext>
            </a:extLst>
          </p:cNvPr>
          <p:cNvSpPr/>
          <p:nvPr/>
        </p:nvSpPr>
        <p:spPr>
          <a:xfrm>
            <a:off x="8000930" y="1949607"/>
            <a:ext cx="3725806" cy="2670792"/>
          </a:xfrm>
          <a:prstGeom prst="parallelogram">
            <a:avLst>
              <a:gd name="adj" fmla="val 35868"/>
            </a:avLst>
          </a:prstGeom>
          <a:solidFill>
            <a:srgbClr val="51A155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מלבן 31">
            <a:extLst>
              <a:ext uri="{FF2B5EF4-FFF2-40B4-BE49-F238E27FC236}">
                <a16:creationId xmlns:a16="http://schemas.microsoft.com/office/drawing/2014/main" id="{B7EA883E-54FE-4219-9F5A-F274A92405E7}"/>
              </a:ext>
            </a:extLst>
          </p:cNvPr>
          <p:cNvSpPr/>
          <p:nvPr/>
        </p:nvSpPr>
        <p:spPr>
          <a:xfrm>
            <a:off x="8551295" y="3123453"/>
            <a:ext cx="2598305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1600" dirty="0">
                <a:ln w="0"/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Real stakeholders</a:t>
            </a:r>
          </a:p>
        </p:txBody>
      </p:sp>
      <p:grpSp>
        <p:nvGrpSpPr>
          <p:cNvPr id="34" name="קבוצה 33">
            <a:extLst>
              <a:ext uri="{FF2B5EF4-FFF2-40B4-BE49-F238E27FC236}">
                <a16:creationId xmlns:a16="http://schemas.microsoft.com/office/drawing/2014/main" id="{E840F2B2-D7AA-4801-9E23-6E1AC798A6BF}"/>
              </a:ext>
            </a:extLst>
          </p:cNvPr>
          <p:cNvGrpSpPr/>
          <p:nvPr/>
        </p:nvGrpSpPr>
        <p:grpSpPr>
          <a:xfrm>
            <a:off x="8692825" y="2210026"/>
            <a:ext cx="2801490" cy="792060"/>
            <a:chOff x="8692825" y="2210026"/>
            <a:chExt cx="2801490" cy="792060"/>
          </a:xfrm>
        </p:grpSpPr>
        <p:sp>
          <p:nvSpPr>
            <p:cNvPr id="31" name="מלבן 30">
              <a:extLst>
                <a:ext uri="{FF2B5EF4-FFF2-40B4-BE49-F238E27FC236}">
                  <a16:creationId xmlns:a16="http://schemas.microsoft.com/office/drawing/2014/main" id="{4AF349B8-4DFB-4F32-B514-7FBA743D2CEB}"/>
                </a:ext>
              </a:extLst>
            </p:cNvPr>
            <p:cNvSpPr/>
            <p:nvPr/>
          </p:nvSpPr>
          <p:spPr>
            <a:xfrm>
              <a:off x="8830470" y="2210026"/>
              <a:ext cx="2553317" cy="33855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l"/>
              <a:r>
                <a:rPr lang="en-US" sz="1600" dirty="0">
                  <a:ln w="0"/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Requirement gathering</a:t>
              </a:r>
            </a:p>
          </p:txBody>
        </p:sp>
        <p:sp>
          <p:nvSpPr>
            <p:cNvPr id="9" name="מלבן 8">
              <a:extLst>
                <a:ext uri="{FF2B5EF4-FFF2-40B4-BE49-F238E27FC236}">
                  <a16:creationId xmlns:a16="http://schemas.microsoft.com/office/drawing/2014/main" id="{506CB529-28B3-4D83-8F19-3619E6272E98}"/>
                </a:ext>
              </a:extLst>
            </p:cNvPr>
            <p:cNvSpPr/>
            <p:nvPr/>
          </p:nvSpPr>
          <p:spPr>
            <a:xfrm>
              <a:off x="8762770" y="2423945"/>
              <a:ext cx="2731545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sz="1600" dirty="0">
                  <a:ln w="0"/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sessions before each</a:t>
              </a:r>
              <a:endParaRPr lang="en-US" sz="1600" dirty="0"/>
            </a:p>
          </p:txBody>
        </p:sp>
        <p:sp>
          <p:nvSpPr>
            <p:cNvPr id="10" name="מלבן 9">
              <a:extLst>
                <a:ext uri="{FF2B5EF4-FFF2-40B4-BE49-F238E27FC236}">
                  <a16:creationId xmlns:a16="http://schemas.microsoft.com/office/drawing/2014/main" id="{1D8F6E3E-ABE2-46EE-A12C-35AF3B4739A7}"/>
                </a:ext>
              </a:extLst>
            </p:cNvPr>
            <p:cNvSpPr/>
            <p:nvPr/>
          </p:nvSpPr>
          <p:spPr>
            <a:xfrm>
              <a:off x="8692825" y="2663532"/>
              <a:ext cx="91403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ln w="0"/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iteration</a:t>
              </a:r>
              <a:endParaRPr lang="en-US" sz="1600" dirty="0"/>
            </a:p>
          </p:txBody>
        </p:sp>
      </p:grpSp>
      <p:grpSp>
        <p:nvGrpSpPr>
          <p:cNvPr id="36" name="קבוצה 35">
            <a:extLst>
              <a:ext uri="{FF2B5EF4-FFF2-40B4-BE49-F238E27FC236}">
                <a16:creationId xmlns:a16="http://schemas.microsoft.com/office/drawing/2014/main" id="{7866685F-DB49-46D4-BD3B-0887AC1E2DA5}"/>
              </a:ext>
            </a:extLst>
          </p:cNvPr>
          <p:cNvGrpSpPr/>
          <p:nvPr/>
        </p:nvGrpSpPr>
        <p:grpSpPr>
          <a:xfrm>
            <a:off x="8322331" y="3567638"/>
            <a:ext cx="2728695" cy="565451"/>
            <a:chOff x="8322331" y="3437010"/>
            <a:chExt cx="2728695" cy="565451"/>
          </a:xfrm>
        </p:grpSpPr>
        <p:sp>
          <p:nvSpPr>
            <p:cNvPr id="35" name="מלבן 34">
              <a:extLst>
                <a:ext uri="{FF2B5EF4-FFF2-40B4-BE49-F238E27FC236}">
                  <a16:creationId xmlns:a16="http://schemas.microsoft.com/office/drawing/2014/main" id="{7EFAF46D-7A74-48D9-80D0-D9E9B8BA7341}"/>
                </a:ext>
              </a:extLst>
            </p:cNvPr>
            <p:cNvSpPr/>
            <p:nvPr/>
          </p:nvSpPr>
          <p:spPr>
            <a:xfrm>
              <a:off x="8452721" y="3437010"/>
              <a:ext cx="2598305" cy="33855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l"/>
              <a:r>
                <a:rPr lang="en-US" sz="1600" dirty="0">
                  <a:ln w="0"/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Observations of the users</a:t>
              </a:r>
            </a:p>
          </p:txBody>
        </p:sp>
        <p:sp>
          <p:nvSpPr>
            <p:cNvPr id="33" name="מלבן 32">
              <a:extLst>
                <a:ext uri="{FF2B5EF4-FFF2-40B4-BE49-F238E27FC236}">
                  <a16:creationId xmlns:a16="http://schemas.microsoft.com/office/drawing/2014/main" id="{EB9E0CBD-4099-4065-9B5C-6FED9217A5E3}"/>
                </a:ext>
              </a:extLst>
            </p:cNvPr>
            <p:cNvSpPr/>
            <p:nvPr/>
          </p:nvSpPr>
          <p:spPr>
            <a:xfrm>
              <a:off x="8322331" y="3663907"/>
              <a:ext cx="98135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ln w="0"/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workflow</a:t>
              </a:r>
              <a:endParaRPr lang="en-US" sz="1600" dirty="0"/>
            </a:p>
          </p:txBody>
        </p:sp>
      </p:grpSp>
      <p:grpSp>
        <p:nvGrpSpPr>
          <p:cNvPr id="39" name="קבוצה 38">
            <a:extLst>
              <a:ext uri="{FF2B5EF4-FFF2-40B4-BE49-F238E27FC236}">
                <a16:creationId xmlns:a16="http://schemas.microsoft.com/office/drawing/2014/main" id="{EEA6C8F6-D49F-47BE-A4BC-2A04C10866D2}"/>
              </a:ext>
            </a:extLst>
          </p:cNvPr>
          <p:cNvGrpSpPr/>
          <p:nvPr/>
        </p:nvGrpSpPr>
        <p:grpSpPr>
          <a:xfrm>
            <a:off x="8762769" y="2472398"/>
            <a:ext cx="2731545" cy="552473"/>
            <a:chOff x="8762770" y="2210026"/>
            <a:chExt cx="2731545" cy="552473"/>
          </a:xfrm>
        </p:grpSpPr>
        <p:sp>
          <p:nvSpPr>
            <p:cNvPr id="40" name="מלבן 39">
              <a:extLst>
                <a:ext uri="{FF2B5EF4-FFF2-40B4-BE49-F238E27FC236}">
                  <a16:creationId xmlns:a16="http://schemas.microsoft.com/office/drawing/2014/main" id="{34F200CB-77BA-490F-A7EA-2D29A24A8C0F}"/>
                </a:ext>
              </a:extLst>
            </p:cNvPr>
            <p:cNvSpPr/>
            <p:nvPr/>
          </p:nvSpPr>
          <p:spPr>
            <a:xfrm>
              <a:off x="8830470" y="2210026"/>
              <a:ext cx="2553317" cy="33855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l"/>
              <a:r>
                <a:rPr lang="en-US" sz="1600" dirty="0">
                  <a:ln w="0"/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User interface design</a:t>
              </a:r>
            </a:p>
          </p:txBody>
        </p:sp>
        <p:sp>
          <p:nvSpPr>
            <p:cNvPr id="41" name="מלבן 40">
              <a:extLst>
                <a:ext uri="{FF2B5EF4-FFF2-40B4-BE49-F238E27FC236}">
                  <a16:creationId xmlns:a16="http://schemas.microsoft.com/office/drawing/2014/main" id="{9D7F3A57-4AE4-44B4-A7EC-FBE3A409F8AF}"/>
                </a:ext>
              </a:extLst>
            </p:cNvPr>
            <p:cNvSpPr/>
            <p:nvPr/>
          </p:nvSpPr>
          <p:spPr>
            <a:xfrm>
              <a:off x="8762770" y="2423945"/>
              <a:ext cx="2731545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sz="1600" dirty="0">
                  <a:ln w="0"/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using photoshop</a:t>
              </a:r>
              <a:endParaRPr lang="en-US" sz="1600" dirty="0"/>
            </a:p>
          </p:txBody>
        </p:sp>
      </p:grpSp>
      <p:sp>
        <p:nvSpPr>
          <p:cNvPr id="43" name="מלבן 42">
            <a:extLst>
              <a:ext uri="{FF2B5EF4-FFF2-40B4-BE49-F238E27FC236}">
                <a16:creationId xmlns:a16="http://schemas.microsoft.com/office/drawing/2014/main" id="{AF1CBBC4-F0BB-4662-826B-68D3C27E3884}"/>
              </a:ext>
            </a:extLst>
          </p:cNvPr>
          <p:cNvSpPr/>
          <p:nvPr/>
        </p:nvSpPr>
        <p:spPr>
          <a:xfrm>
            <a:off x="8532448" y="3167616"/>
            <a:ext cx="2598305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1600" dirty="0">
                <a:ln w="0"/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Database design</a:t>
            </a:r>
          </a:p>
        </p:txBody>
      </p:sp>
      <p:grpSp>
        <p:nvGrpSpPr>
          <p:cNvPr id="45" name="קבוצה 44">
            <a:extLst>
              <a:ext uri="{FF2B5EF4-FFF2-40B4-BE49-F238E27FC236}">
                <a16:creationId xmlns:a16="http://schemas.microsoft.com/office/drawing/2014/main" id="{33D5DAF4-8EA0-466E-ACF0-D05A55C6582B}"/>
              </a:ext>
            </a:extLst>
          </p:cNvPr>
          <p:cNvGrpSpPr/>
          <p:nvPr/>
        </p:nvGrpSpPr>
        <p:grpSpPr>
          <a:xfrm>
            <a:off x="8676374" y="2210851"/>
            <a:ext cx="2818403" cy="752093"/>
            <a:chOff x="8675912" y="2210026"/>
            <a:chExt cx="2818403" cy="752093"/>
          </a:xfrm>
        </p:grpSpPr>
        <p:sp>
          <p:nvSpPr>
            <p:cNvPr id="46" name="מלבן 45">
              <a:extLst>
                <a:ext uri="{FF2B5EF4-FFF2-40B4-BE49-F238E27FC236}">
                  <a16:creationId xmlns:a16="http://schemas.microsoft.com/office/drawing/2014/main" id="{8B44307C-CE31-4817-8966-F24D629C2022}"/>
                </a:ext>
              </a:extLst>
            </p:cNvPr>
            <p:cNvSpPr/>
            <p:nvPr/>
          </p:nvSpPr>
          <p:spPr>
            <a:xfrm>
              <a:off x="8830470" y="2210026"/>
              <a:ext cx="2553317" cy="33855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l"/>
              <a:r>
                <a:rPr lang="en-US" sz="1600" dirty="0">
                  <a:ln w="0"/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Converting requirements </a:t>
              </a:r>
            </a:p>
          </p:txBody>
        </p:sp>
        <p:sp>
          <p:nvSpPr>
            <p:cNvPr id="47" name="מלבן 46">
              <a:extLst>
                <a:ext uri="{FF2B5EF4-FFF2-40B4-BE49-F238E27FC236}">
                  <a16:creationId xmlns:a16="http://schemas.microsoft.com/office/drawing/2014/main" id="{3278B14C-0DAD-431D-A7BD-B326C0A899C7}"/>
                </a:ext>
              </a:extLst>
            </p:cNvPr>
            <p:cNvSpPr/>
            <p:nvPr/>
          </p:nvSpPr>
          <p:spPr>
            <a:xfrm>
              <a:off x="8762770" y="2423945"/>
              <a:ext cx="2731545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sz="1600" dirty="0">
                  <a:ln w="0"/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into operational source</a:t>
              </a:r>
              <a:endParaRPr lang="en-US" sz="1600" dirty="0"/>
            </a:p>
          </p:txBody>
        </p:sp>
        <p:sp>
          <p:nvSpPr>
            <p:cNvPr id="48" name="מלבן 47">
              <a:extLst>
                <a:ext uri="{FF2B5EF4-FFF2-40B4-BE49-F238E27FC236}">
                  <a16:creationId xmlns:a16="http://schemas.microsoft.com/office/drawing/2014/main" id="{5907130E-E007-41D4-BB11-9D7FCB2DC2AC}"/>
                </a:ext>
              </a:extLst>
            </p:cNvPr>
            <p:cNvSpPr/>
            <p:nvPr/>
          </p:nvSpPr>
          <p:spPr>
            <a:xfrm>
              <a:off x="8675912" y="2623565"/>
              <a:ext cx="62869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ln w="0"/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code</a:t>
              </a:r>
              <a:endParaRPr lang="en-US" sz="1600" dirty="0"/>
            </a:p>
          </p:txBody>
        </p:sp>
      </p:grpSp>
      <p:sp>
        <p:nvSpPr>
          <p:cNvPr id="49" name="מלבן 48">
            <a:extLst>
              <a:ext uri="{FF2B5EF4-FFF2-40B4-BE49-F238E27FC236}">
                <a16:creationId xmlns:a16="http://schemas.microsoft.com/office/drawing/2014/main" id="{1782435F-595F-4B2A-BEC7-A1D226F57A98}"/>
              </a:ext>
            </a:extLst>
          </p:cNvPr>
          <p:cNvSpPr/>
          <p:nvPr/>
        </p:nvSpPr>
        <p:spPr>
          <a:xfrm>
            <a:off x="8581588" y="3040971"/>
            <a:ext cx="2598305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1600" dirty="0">
                <a:ln w="0"/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Laravel framework</a:t>
            </a:r>
          </a:p>
        </p:txBody>
      </p:sp>
      <p:sp>
        <p:nvSpPr>
          <p:cNvPr id="50" name="מלבן 49">
            <a:extLst>
              <a:ext uri="{FF2B5EF4-FFF2-40B4-BE49-F238E27FC236}">
                <a16:creationId xmlns:a16="http://schemas.microsoft.com/office/drawing/2014/main" id="{A76D242D-76F7-4972-AF8B-6FD2FF9B05F9}"/>
              </a:ext>
            </a:extLst>
          </p:cNvPr>
          <p:cNvSpPr/>
          <p:nvPr/>
        </p:nvSpPr>
        <p:spPr>
          <a:xfrm>
            <a:off x="8406242" y="3570324"/>
            <a:ext cx="2598305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1600" dirty="0">
                <a:ln w="0"/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MVC framework</a:t>
            </a:r>
          </a:p>
        </p:txBody>
      </p:sp>
      <p:sp>
        <p:nvSpPr>
          <p:cNvPr id="51" name="מלבן 50">
            <a:extLst>
              <a:ext uri="{FF2B5EF4-FFF2-40B4-BE49-F238E27FC236}">
                <a16:creationId xmlns:a16="http://schemas.microsoft.com/office/drawing/2014/main" id="{80F262D3-8E37-4F6F-B8B8-C637A1522FBB}"/>
              </a:ext>
            </a:extLst>
          </p:cNvPr>
          <p:cNvSpPr/>
          <p:nvPr/>
        </p:nvSpPr>
        <p:spPr>
          <a:xfrm>
            <a:off x="8247417" y="3996730"/>
            <a:ext cx="2598305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1600" dirty="0">
                <a:ln w="0"/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Bootstrap</a:t>
            </a:r>
          </a:p>
        </p:txBody>
      </p:sp>
      <p:sp>
        <p:nvSpPr>
          <p:cNvPr id="57" name="מלבן 56">
            <a:extLst>
              <a:ext uri="{FF2B5EF4-FFF2-40B4-BE49-F238E27FC236}">
                <a16:creationId xmlns:a16="http://schemas.microsoft.com/office/drawing/2014/main" id="{480B39B2-6B9A-46D5-8AB2-F5B3BCD1F1C4}"/>
              </a:ext>
            </a:extLst>
          </p:cNvPr>
          <p:cNvSpPr/>
          <p:nvPr/>
        </p:nvSpPr>
        <p:spPr>
          <a:xfrm>
            <a:off x="8747150" y="2558609"/>
            <a:ext cx="2598305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1600" dirty="0">
                <a:ln w="0"/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 testing</a:t>
            </a:r>
          </a:p>
        </p:txBody>
      </p:sp>
      <p:sp>
        <p:nvSpPr>
          <p:cNvPr id="58" name="מלבן 57">
            <a:extLst>
              <a:ext uri="{FF2B5EF4-FFF2-40B4-BE49-F238E27FC236}">
                <a16:creationId xmlns:a16="http://schemas.microsoft.com/office/drawing/2014/main" id="{E6998B28-37DE-4ABA-BB07-2A8A429359C4}"/>
              </a:ext>
            </a:extLst>
          </p:cNvPr>
          <p:cNvSpPr/>
          <p:nvPr/>
        </p:nvSpPr>
        <p:spPr>
          <a:xfrm>
            <a:off x="8507058" y="3345931"/>
            <a:ext cx="2598305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1600" dirty="0">
                <a:ln w="0"/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Integration testing</a:t>
            </a:r>
          </a:p>
        </p:txBody>
      </p:sp>
      <p:sp>
        <p:nvSpPr>
          <p:cNvPr id="65" name="מלבן 64">
            <a:extLst>
              <a:ext uri="{FF2B5EF4-FFF2-40B4-BE49-F238E27FC236}">
                <a16:creationId xmlns:a16="http://schemas.microsoft.com/office/drawing/2014/main" id="{8F2436CC-14C3-4B04-9809-7181B5886A5A}"/>
              </a:ext>
            </a:extLst>
          </p:cNvPr>
          <p:cNvSpPr/>
          <p:nvPr/>
        </p:nvSpPr>
        <p:spPr>
          <a:xfrm>
            <a:off x="8843764" y="2385484"/>
            <a:ext cx="2598305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1600" dirty="0">
                <a:ln w="0"/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Reviewing the deliverables</a:t>
            </a:r>
          </a:p>
        </p:txBody>
      </p:sp>
      <p:sp>
        <p:nvSpPr>
          <p:cNvPr id="66" name="מלבן 65">
            <a:extLst>
              <a:ext uri="{FF2B5EF4-FFF2-40B4-BE49-F238E27FC236}">
                <a16:creationId xmlns:a16="http://schemas.microsoft.com/office/drawing/2014/main" id="{EDB493BF-AEBA-43E3-A18F-D8FD7996B6F9}"/>
              </a:ext>
            </a:extLst>
          </p:cNvPr>
          <p:cNvSpPr/>
          <p:nvPr/>
        </p:nvSpPr>
        <p:spPr>
          <a:xfrm>
            <a:off x="8676374" y="2704851"/>
            <a:ext cx="2598305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1600" dirty="0">
                <a:ln w="0"/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stakeholders</a:t>
            </a:r>
          </a:p>
        </p:txBody>
      </p:sp>
      <p:grpSp>
        <p:nvGrpSpPr>
          <p:cNvPr id="67" name="קבוצה 66">
            <a:extLst>
              <a:ext uri="{FF2B5EF4-FFF2-40B4-BE49-F238E27FC236}">
                <a16:creationId xmlns:a16="http://schemas.microsoft.com/office/drawing/2014/main" id="{95F792E3-6362-482E-9A05-456435434466}"/>
              </a:ext>
            </a:extLst>
          </p:cNvPr>
          <p:cNvGrpSpPr/>
          <p:nvPr/>
        </p:nvGrpSpPr>
        <p:grpSpPr>
          <a:xfrm>
            <a:off x="8307645" y="3001036"/>
            <a:ext cx="2731545" cy="973045"/>
            <a:chOff x="8762770" y="2210026"/>
            <a:chExt cx="2731545" cy="536104"/>
          </a:xfrm>
        </p:grpSpPr>
        <p:sp>
          <p:nvSpPr>
            <p:cNvPr id="68" name="מלבן 67">
              <a:extLst>
                <a:ext uri="{FF2B5EF4-FFF2-40B4-BE49-F238E27FC236}">
                  <a16:creationId xmlns:a16="http://schemas.microsoft.com/office/drawing/2014/main" id="{BE3870D1-24BE-41F7-B9F8-ACD6B2DFF9DD}"/>
                </a:ext>
              </a:extLst>
            </p:cNvPr>
            <p:cNvSpPr/>
            <p:nvPr/>
          </p:nvSpPr>
          <p:spPr>
            <a:xfrm>
              <a:off x="8830470" y="2210026"/>
              <a:ext cx="2553317" cy="20348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l"/>
              <a:r>
                <a:rPr lang="en-US" dirty="0">
                  <a:solidFill>
                    <a:schemeClr val="bg1"/>
                  </a:solidFill>
                </a:rPr>
                <a:t>   Determining ways to</a:t>
              </a:r>
              <a:endParaRPr lang="en-US" sz="1600" dirty="0">
                <a:ln w="0"/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מלבן 68">
              <a:extLst>
                <a:ext uri="{FF2B5EF4-FFF2-40B4-BE49-F238E27FC236}">
                  <a16:creationId xmlns:a16="http://schemas.microsoft.com/office/drawing/2014/main" id="{DFE002F5-6678-4618-A2D0-C73C00AF4866}"/>
                </a:ext>
              </a:extLst>
            </p:cNvPr>
            <p:cNvSpPr/>
            <p:nvPr/>
          </p:nvSpPr>
          <p:spPr>
            <a:xfrm>
              <a:off x="8762770" y="2423945"/>
              <a:ext cx="2731545" cy="3221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sz="1600" dirty="0">
                  <a:ln w="0"/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improve the practices</a:t>
              </a:r>
            </a:p>
            <a:p>
              <a:pPr algn="l"/>
              <a:r>
                <a:rPr lang="en-US" sz="1600" dirty="0">
                  <a:ln w="0"/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used </a:t>
              </a:r>
              <a:endParaRPr lang="en-US" sz="1600" dirty="0"/>
            </a:p>
          </p:txBody>
        </p:sp>
      </p:grpSp>
      <p:sp>
        <p:nvSpPr>
          <p:cNvPr id="52" name="מלבן 51">
            <a:extLst>
              <a:ext uri="{FF2B5EF4-FFF2-40B4-BE49-F238E27FC236}">
                <a16:creationId xmlns:a16="http://schemas.microsoft.com/office/drawing/2014/main" id="{57FE3497-0E66-4516-9E72-A4E1E6BF3FC1}"/>
              </a:ext>
            </a:extLst>
          </p:cNvPr>
          <p:cNvSpPr/>
          <p:nvPr/>
        </p:nvSpPr>
        <p:spPr>
          <a:xfrm>
            <a:off x="8305721" y="3686122"/>
            <a:ext cx="2598305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1600" dirty="0">
                <a:ln w="0"/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UML Design</a:t>
            </a:r>
          </a:p>
        </p:txBody>
      </p:sp>
    </p:spTree>
    <p:extLst>
      <p:ext uri="{BB962C8B-B14F-4D97-AF65-F5344CB8AC3E}">
        <p14:creationId xmlns:p14="http://schemas.microsoft.com/office/powerpoint/2010/main" val="4245342429"/>
      </p:ext>
    </p:extLst>
  </p:cSld>
  <p:clrMapOvr>
    <a:masterClrMapping/>
  </p:clrMapOvr>
  <p:transition spd="slow" advTm="1070">
    <p:push dir="r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28000" fill="hold" nodeType="afterEffect" p14:presetBounceEnd="79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9000">
                                          <p:cBhvr additive="base">
                                            <p:cTn id="7" dur="12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9000">
                                          <p:cBhvr additive="base">
                                            <p:cTn id="8" dur="12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accel="28000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2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2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2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1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00"/>
                                </p:stCondLst>
                                <p:childTnLst>
                                  <p:par>
                                    <p:cTn id="20" presetID="6" presetClass="emph" presetSubtype="0" accel="6000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21" dur="10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26" presetID="2" presetClass="entr" presetSubtype="2" accel="27500" fill="hold" nodeType="afterEffect" p14:presetBounceEnd="7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6667">
                                          <p:cBhvr additive="base">
                                            <p:cTn id="28" dur="12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6667">
                                          <p:cBhvr additive="base">
                                            <p:cTn id="29" dur="12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31" presetID="2" presetClass="entr" presetSubtype="2" accel="27500" fill="hold" grpId="0" nodeType="afterEffect" p14:presetBounceEnd="7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6667">
                                          <p:cBhvr additive="base">
                                            <p:cTn id="33" dur="12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6667">
                                          <p:cBhvr additive="base">
                                            <p:cTn id="34" dur="12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6" presetID="2" presetClass="entr" presetSubtype="4" accel="27500" fill="hold" nodeType="afterEffect" p14:presetBounceEnd="7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6667">
                                          <p:cBhvr additive="base">
                                            <p:cTn id="38" dur="12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6667">
                                          <p:cBhvr additive="base">
                                            <p:cTn id="39" dur="12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0" fill="hold">
                          <p:stCondLst>
                            <p:cond delay="indefinite"/>
                          </p:stCondLst>
                          <p:childTnLst>
                            <p:par>
                              <p:cTn id="4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2" presetID="2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1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100"/>
                                </p:stCondLst>
                                <p:childTnLst>
                                  <p:par>
                                    <p:cTn id="47" presetID="6" presetClass="emph" presetSubtype="0" accel="6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48" dur="10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200"/>
                                </p:stCondLst>
                                <p:childTnLst>
                                  <p:par>
                                    <p:cTn id="50" presetID="2" presetClass="exit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4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55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8" presetID="2" presetClass="exit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59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63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68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69" dur="10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71" presetID="2" presetClass="entr" presetSubtype="2" accel="27500" fill="hold" nodeType="afterEffect" p14:presetBounceEnd="7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6667">
                                          <p:cBhvr additive="base">
                                            <p:cTn id="73" dur="12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6667">
                                          <p:cBhvr additive="base">
                                            <p:cTn id="74" dur="12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76" presetID="2" presetClass="entr" presetSubtype="2" accel="27500" fill="hold" grpId="0" nodeType="afterEffect" p14:presetBounceEnd="7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6667">
                                          <p:cBhvr additive="base">
                                            <p:cTn id="78" dur="12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6667">
                                          <p:cBhvr additive="base">
                                            <p:cTn id="79" dur="12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81" presetID="2" presetClass="entr" presetSubtype="2" accel="27500" fill="hold" grpId="0" nodeType="afterEffect" p14:presetBounceEnd="7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6667">
                                          <p:cBhvr additive="base">
                                            <p:cTn id="83" dur="12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6667">
                                          <p:cBhvr additive="base">
                                            <p:cTn id="84" dur="12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5" fill="hold">
                          <p:stCondLst>
                            <p:cond delay="indefinite"/>
                          </p:stCondLst>
                          <p:childTnLst>
                            <p:par>
                              <p:cTn id="8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7" presetID="2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1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100"/>
                                </p:stCondLst>
                                <p:childTnLst>
                                  <p:par>
                                    <p:cTn id="92" presetID="6" presetClass="emph" presetSubtype="0" accel="6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93" dur="10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200"/>
                                </p:stCondLst>
                                <p:childTnLst>
                                  <p:par>
                                    <p:cTn id="95" presetID="2" presetClass="exit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9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00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3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04" dur="50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50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7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108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1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13" presetID="6" presetClass="emph" presetSubtype="0" accel="6000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14" dur="10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92000" y="92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5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116" presetID="2" presetClass="entr" presetSubtype="2" accel="27500" fill="hold" nodeType="afterEffect" p14:presetBounceEnd="7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6667">
                                          <p:cBhvr additive="base">
                                            <p:cTn id="118" dur="12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6667">
                                          <p:cBhvr additive="base">
                                            <p:cTn id="119" dur="12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121" presetID="2" presetClass="entr" presetSubtype="2" accel="27500" fill="hold" grpId="0" nodeType="afterEffect" p14:presetBounceEnd="7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6667">
                                          <p:cBhvr additive="base">
                                            <p:cTn id="123" dur="12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6667">
                                          <p:cBhvr additive="base">
                                            <p:cTn id="124" dur="12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5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126" presetID="2" presetClass="entr" presetSubtype="2" accel="27500" fill="hold" grpId="0" nodeType="afterEffect" p14:presetBounceEnd="7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6667">
                                          <p:cBhvr additive="base">
                                            <p:cTn id="128" dur="12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6667">
                                          <p:cBhvr additive="base">
                                            <p:cTn id="129" dur="12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131" presetID="2" presetClass="entr" presetSubtype="2" accel="27500" fill="hold" grpId="0" nodeType="afterEffect" p14:presetBounceEnd="7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6667">
                                          <p:cBhvr additive="base">
                                            <p:cTn id="133" dur="12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6667">
                                          <p:cBhvr additive="base">
                                            <p:cTn id="134" dur="12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5" fill="hold">
                          <p:stCondLst>
                            <p:cond delay="indefinite"/>
                          </p:stCondLst>
                          <p:childTnLst>
                            <p:par>
                              <p:cTn id="1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7" presetID="2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1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1" fill="hold">
                                <p:stCondLst>
                                  <p:cond delay="100"/>
                                </p:stCondLst>
                                <p:childTnLst>
                                  <p:par>
                                    <p:cTn id="142" presetID="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43" dur="10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92000" y="92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4" fill="hold">
                                <p:stCondLst>
                                  <p:cond delay="200"/>
                                </p:stCondLst>
                                <p:childTnLst>
                                  <p:par>
                                    <p:cTn id="145" presetID="2" presetClass="exit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46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7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9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50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1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3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54" dur="50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5" dur="50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7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58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9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1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162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1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1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6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67" presetID="6" presetClass="emph" presetSubtype="0" accel="6000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68" dur="10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9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170" presetID="2" presetClass="entr" presetSubtype="2" accel="27500" fill="hold" grpId="0" nodeType="afterEffect" p14:presetBounceEnd="7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6667">
                                          <p:cBhvr additive="base">
                                            <p:cTn id="172" dur="12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6667">
                                          <p:cBhvr additive="base">
                                            <p:cTn id="173" dur="12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4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175" presetID="2" presetClass="entr" presetSubtype="2" accel="27500" fill="hold" grpId="0" nodeType="afterEffect" p14:presetBounceEnd="7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6667">
                                          <p:cBhvr additive="base">
                                            <p:cTn id="177" dur="12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6667">
                                          <p:cBhvr additive="base">
                                            <p:cTn id="178" dur="12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9" fill="hold">
                          <p:stCondLst>
                            <p:cond delay="indefinite"/>
                          </p:stCondLst>
                          <p:childTnLst>
                            <p:par>
                              <p:cTn id="18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1" presetID="2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1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1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5" fill="hold">
                                <p:stCondLst>
                                  <p:cond delay="100"/>
                                </p:stCondLst>
                                <p:childTnLst>
                                  <p:par>
                                    <p:cTn id="186" presetID="6" presetClass="emph" presetSubtype="0" accel="6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87" dur="10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8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89" dur="50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0" dur="50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2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93" dur="500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4" dur="500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6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97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9" dur="1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1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1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202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203" dur="6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4" fill="hold">
                                <p:stCondLst>
                                  <p:cond delay="760"/>
                                </p:stCondLst>
                                <p:childTnLst>
                                  <p:par>
                                    <p:cTn id="205" presetID="2" presetClass="entr" presetSubtype="2" accel="27500" fill="hold" grpId="0" nodeType="afterEffect" p14:presetBounceEnd="7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6667">
                                          <p:cBhvr additive="base">
                                            <p:cTn id="207" dur="12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6667">
                                          <p:cBhvr additive="base">
                                            <p:cTn id="208" dur="12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9" fill="hold">
                                <p:stCondLst>
                                  <p:cond delay="1960"/>
                                </p:stCondLst>
                                <p:childTnLst>
                                  <p:par>
                                    <p:cTn id="210" presetID="2" presetClass="entr" presetSubtype="2" accel="27500" fill="hold" grpId="0" nodeType="afterEffect" p14:presetBounceEnd="7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6667">
                                          <p:cBhvr additive="base">
                                            <p:cTn id="212" dur="12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6667">
                                          <p:cBhvr additive="base">
                                            <p:cTn id="213" dur="12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4" fill="hold">
                                <p:stCondLst>
                                  <p:cond delay="3160"/>
                                </p:stCondLst>
                                <p:childTnLst>
                                  <p:par>
                                    <p:cTn id="215" presetID="2" presetClass="entr" presetSubtype="2" accel="27500" fill="hold" nodeType="afterEffect" p14:presetBounceEnd="7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6667">
                                          <p:cBhvr additive="base">
                                            <p:cTn id="217" dur="12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6667">
                                          <p:cBhvr additive="base">
                                            <p:cTn id="218" dur="12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9" fill="hold">
                                <p:stCondLst>
                                  <p:cond delay="4360"/>
                                </p:stCondLst>
                                <p:childTnLst>
                                  <p:par>
                                    <p:cTn id="220" presetID="23" presetClass="entr" presetSubtype="16" fill="hold" nodeType="after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2" dur="1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3" dur="1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4" fill="hold">
                                <p:stCondLst>
                                  <p:cond delay="5460"/>
                                </p:stCondLst>
                                <p:childTnLst>
                                  <p:par>
                                    <p:cTn id="225" presetID="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226" dur="10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0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7" fill="hold">
                          <p:stCondLst>
                            <p:cond delay="indefinite"/>
                          </p:stCondLst>
                          <p:childTnLst>
                            <p:par>
                              <p:cTn id="2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9" presetID="2" presetClass="exit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30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1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3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33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34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5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3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37" presetID="2" presetClass="exit" presetSubtype="4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38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9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4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41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42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3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4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45" presetID="2" presetClass="exit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46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7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4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49" presetID="2" presetClass="exit" presetSubtype="4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50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1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5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3" presetID="2" presetClass="exit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54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5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5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7" presetID="2" presetClass="exit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58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9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6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61" presetID="2" presetClass="exit" presetSubtype="4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62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3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6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65" presetID="2" presetClass="exit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66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7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6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69" presetID="2" presetClass="exit" presetSubtype="4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70" dur="50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1" dur="50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7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73" presetID="2" presetClass="exit" presetSubtype="4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74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5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7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77" presetID="2" presetClass="exit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78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8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81" presetID="2" presetClass="exit" presetSubtype="4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82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3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8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85" presetID="2" presetClass="exit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86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7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8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89" presetID="2" presetClass="exit" presetSubtype="4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90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1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9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3" presetID="2" presetClass="exit" presetSubtype="4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94" dur="50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5" dur="50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9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7" presetID="2" presetClass="exit" presetSubtype="4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98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9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30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01" presetID="2" presetClass="exit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302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3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30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05" presetID="2" presetClass="exit" presetSubtype="4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306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7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30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09" presetID="2" presetClass="exit" presetSubtype="4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310" dur="50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1" dur="50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31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13" presetID="2" presetClass="exit" presetSubtype="4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314" dur="500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5" dur="500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31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17" presetID="2" presetClass="exit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318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9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32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21" presetID="2" presetClass="exit" presetSubtype="4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322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3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32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25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326" dur="500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7" dur="500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32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29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330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1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33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33" presetID="2" presetClass="exit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334" dur="500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5" dur="500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33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37" presetID="2" presetClass="exit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338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9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34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/>
          <p:bldP spid="20" grpId="1"/>
          <p:bldP spid="21" grpId="0"/>
          <p:bldP spid="21" grpId="1"/>
          <p:bldP spid="21" grpId="2"/>
          <p:bldP spid="22" grpId="0"/>
          <p:bldP spid="22" grpId="1"/>
          <p:bldP spid="22" grpId="2"/>
          <p:bldP spid="23" grpId="0"/>
          <p:bldP spid="23" grpId="1"/>
          <p:bldP spid="23" grpId="2"/>
          <p:bldP spid="24" grpId="0"/>
          <p:bldP spid="24" grpId="1"/>
          <p:bldP spid="24" grpId="2"/>
          <p:bldP spid="25" grpId="0"/>
          <p:bldP spid="25" grpId="1"/>
          <p:bldP spid="25" grpId="2"/>
          <p:bldP spid="30" grpId="0" animBg="1"/>
          <p:bldP spid="30" grpId="1" animBg="1"/>
          <p:bldP spid="32" grpId="0"/>
          <p:bldP spid="32" grpId="1"/>
          <p:bldP spid="32" grpId="2"/>
          <p:bldP spid="43" grpId="0"/>
          <p:bldP spid="43" grpId="1"/>
          <p:bldP spid="43" grpId="2"/>
          <p:bldP spid="49" grpId="0"/>
          <p:bldP spid="49" grpId="1"/>
          <p:bldP spid="49" grpId="2"/>
          <p:bldP spid="50" grpId="0"/>
          <p:bldP spid="50" grpId="1"/>
          <p:bldP spid="50" grpId="2"/>
          <p:bldP spid="51" grpId="0"/>
          <p:bldP spid="51" grpId="1"/>
          <p:bldP spid="51" grpId="2"/>
          <p:bldP spid="57" grpId="0"/>
          <p:bldP spid="57" grpId="1"/>
          <p:bldP spid="57" grpId="2"/>
          <p:bldP spid="58" grpId="0"/>
          <p:bldP spid="58" grpId="1"/>
          <p:bldP spid="58" grpId="2"/>
          <p:bldP spid="65" grpId="0"/>
          <p:bldP spid="65" grpId="1"/>
          <p:bldP spid="66" grpId="0"/>
          <p:bldP spid="66" grpId="1"/>
          <p:bldP spid="52" grpId="0"/>
          <p:bldP spid="52" grpId="1"/>
          <p:bldP spid="52" grpId="2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28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accel="28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2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1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00"/>
                                </p:stCondLst>
                                <p:childTnLst>
                                  <p:par>
                                    <p:cTn id="20" presetID="6" presetClass="emph" presetSubtype="0" accel="6000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21" dur="10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26" presetID="2" presetClass="entr" presetSubtype="2" accel="275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2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2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31" presetID="2" presetClass="entr" presetSubtype="2" accel="275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2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2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6" presetID="2" presetClass="entr" presetSubtype="4" accel="275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2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2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0" fill="hold">
                          <p:stCondLst>
                            <p:cond delay="indefinite"/>
                          </p:stCondLst>
                          <p:childTnLst>
                            <p:par>
                              <p:cTn id="4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2" presetID="2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1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100"/>
                                </p:stCondLst>
                                <p:childTnLst>
                                  <p:par>
                                    <p:cTn id="47" presetID="6" presetClass="emph" presetSubtype="0" accel="6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48" dur="10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200"/>
                                </p:stCondLst>
                                <p:childTnLst>
                                  <p:par>
                                    <p:cTn id="50" presetID="2" presetClass="exit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4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55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8" presetID="2" presetClass="exit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59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63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68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69" dur="10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71" presetID="2" presetClass="entr" presetSubtype="2" accel="275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2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2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76" presetID="2" presetClass="entr" presetSubtype="2" accel="275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2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2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81" presetID="2" presetClass="entr" presetSubtype="2" accel="275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2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2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5" fill="hold">
                          <p:stCondLst>
                            <p:cond delay="indefinite"/>
                          </p:stCondLst>
                          <p:childTnLst>
                            <p:par>
                              <p:cTn id="8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7" presetID="2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1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100"/>
                                </p:stCondLst>
                                <p:childTnLst>
                                  <p:par>
                                    <p:cTn id="92" presetID="6" presetClass="emph" presetSubtype="0" accel="6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93" dur="10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200"/>
                                </p:stCondLst>
                                <p:childTnLst>
                                  <p:par>
                                    <p:cTn id="95" presetID="2" presetClass="exit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9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00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3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04" dur="50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50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7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108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1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13" presetID="6" presetClass="emph" presetSubtype="0" accel="6000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14" dur="10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92000" y="92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5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116" presetID="2" presetClass="entr" presetSubtype="2" accel="275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2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2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121" presetID="2" presetClass="entr" presetSubtype="2" accel="275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12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4" dur="12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5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126" presetID="2" presetClass="entr" presetSubtype="2" accel="275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2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2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131" presetID="2" presetClass="entr" presetSubtype="2" accel="275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2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2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5" fill="hold">
                          <p:stCondLst>
                            <p:cond delay="indefinite"/>
                          </p:stCondLst>
                          <p:childTnLst>
                            <p:par>
                              <p:cTn id="1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7" presetID="2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1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1" fill="hold">
                                <p:stCondLst>
                                  <p:cond delay="100"/>
                                </p:stCondLst>
                                <p:childTnLst>
                                  <p:par>
                                    <p:cTn id="142" presetID="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43" dur="10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92000" y="92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4" fill="hold">
                                <p:stCondLst>
                                  <p:cond delay="200"/>
                                </p:stCondLst>
                                <p:childTnLst>
                                  <p:par>
                                    <p:cTn id="145" presetID="2" presetClass="exit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46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7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9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50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1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3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54" dur="50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5" dur="50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7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58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9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1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162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1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1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6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67" presetID="6" presetClass="emph" presetSubtype="0" accel="6000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68" dur="10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9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170" presetID="2" presetClass="entr" presetSubtype="2" accel="275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2" dur="12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3" dur="12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4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175" presetID="2" presetClass="entr" presetSubtype="2" accel="275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7" dur="12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8" dur="12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9" fill="hold">
                          <p:stCondLst>
                            <p:cond delay="indefinite"/>
                          </p:stCondLst>
                          <p:childTnLst>
                            <p:par>
                              <p:cTn id="18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1" presetID="2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1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1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5" fill="hold">
                                <p:stCondLst>
                                  <p:cond delay="100"/>
                                </p:stCondLst>
                                <p:childTnLst>
                                  <p:par>
                                    <p:cTn id="186" presetID="6" presetClass="emph" presetSubtype="0" accel="6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87" dur="10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8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89" dur="50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0" dur="50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2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93" dur="500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4" dur="500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6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97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9" dur="1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1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1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202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203" dur="6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4" fill="hold">
                                <p:stCondLst>
                                  <p:cond delay="760"/>
                                </p:stCondLst>
                                <p:childTnLst>
                                  <p:par>
                                    <p:cTn id="205" presetID="2" presetClass="entr" presetSubtype="2" accel="275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7" dur="12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8" dur="12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9" fill="hold">
                                <p:stCondLst>
                                  <p:cond delay="1960"/>
                                </p:stCondLst>
                                <p:childTnLst>
                                  <p:par>
                                    <p:cTn id="210" presetID="2" presetClass="entr" presetSubtype="2" accel="275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2" dur="12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3" dur="12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4" fill="hold">
                                <p:stCondLst>
                                  <p:cond delay="3160"/>
                                </p:stCondLst>
                                <p:childTnLst>
                                  <p:par>
                                    <p:cTn id="215" presetID="2" presetClass="entr" presetSubtype="2" accel="275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7" dur="12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8" dur="12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9" fill="hold">
                                <p:stCondLst>
                                  <p:cond delay="4360"/>
                                </p:stCondLst>
                                <p:childTnLst>
                                  <p:par>
                                    <p:cTn id="220" presetID="23" presetClass="entr" presetSubtype="16" fill="hold" nodeType="after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2" dur="1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3" dur="1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4" fill="hold">
                                <p:stCondLst>
                                  <p:cond delay="5460"/>
                                </p:stCondLst>
                                <p:childTnLst>
                                  <p:par>
                                    <p:cTn id="225" presetID="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226" dur="10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0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7" fill="hold">
                          <p:stCondLst>
                            <p:cond delay="indefinite"/>
                          </p:stCondLst>
                          <p:childTnLst>
                            <p:par>
                              <p:cTn id="2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9" presetID="2" presetClass="exit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30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1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3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33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34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5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3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37" presetID="2" presetClass="exit" presetSubtype="4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38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9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4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41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42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3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4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45" presetID="2" presetClass="exit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46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7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4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49" presetID="2" presetClass="exit" presetSubtype="4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50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1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5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3" presetID="2" presetClass="exit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54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5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5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7" presetID="2" presetClass="exit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58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9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6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61" presetID="2" presetClass="exit" presetSubtype="4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62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3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6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65" presetID="2" presetClass="exit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66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7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6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69" presetID="2" presetClass="exit" presetSubtype="4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70" dur="50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1" dur="50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7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73" presetID="2" presetClass="exit" presetSubtype="4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74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5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7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77" presetID="2" presetClass="exit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78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8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81" presetID="2" presetClass="exit" presetSubtype="4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82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3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8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85" presetID="2" presetClass="exit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86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7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8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89" presetID="2" presetClass="exit" presetSubtype="4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90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1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9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3" presetID="2" presetClass="exit" presetSubtype="4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94" dur="50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5" dur="50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9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7" presetID="2" presetClass="exit" presetSubtype="4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98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9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30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01" presetID="2" presetClass="exit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302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3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30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05" presetID="2" presetClass="exit" presetSubtype="4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306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7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30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09" presetID="2" presetClass="exit" presetSubtype="4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310" dur="50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1" dur="50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31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13" presetID="2" presetClass="exit" presetSubtype="4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314" dur="500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5" dur="500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31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17" presetID="2" presetClass="exit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318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9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32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21" presetID="2" presetClass="exit" presetSubtype="4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322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3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32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25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326" dur="500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7" dur="500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32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29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330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1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33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33" presetID="2" presetClass="exit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334" dur="500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5" dur="500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33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37" presetID="2" presetClass="exit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338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9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34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/>
          <p:bldP spid="20" grpId="1"/>
          <p:bldP spid="21" grpId="0"/>
          <p:bldP spid="21" grpId="1"/>
          <p:bldP spid="21" grpId="2"/>
          <p:bldP spid="22" grpId="0"/>
          <p:bldP spid="22" grpId="1"/>
          <p:bldP spid="22" grpId="2"/>
          <p:bldP spid="23" grpId="0"/>
          <p:bldP spid="23" grpId="1"/>
          <p:bldP spid="23" grpId="2"/>
          <p:bldP spid="24" grpId="0"/>
          <p:bldP spid="24" grpId="1"/>
          <p:bldP spid="24" grpId="2"/>
          <p:bldP spid="25" grpId="0"/>
          <p:bldP spid="25" grpId="1"/>
          <p:bldP spid="25" grpId="2"/>
          <p:bldP spid="30" grpId="0" animBg="1"/>
          <p:bldP spid="30" grpId="1" animBg="1"/>
          <p:bldP spid="32" grpId="0"/>
          <p:bldP spid="32" grpId="1"/>
          <p:bldP spid="32" grpId="2"/>
          <p:bldP spid="43" grpId="0"/>
          <p:bldP spid="43" grpId="1"/>
          <p:bldP spid="43" grpId="2"/>
          <p:bldP spid="49" grpId="0"/>
          <p:bldP spid="49" grpId="1"/>
          <p:bldP spid="49" grpId="2"/>
          <p:bldP spid="50" grpId="0"/>
          <p:bldP spid="50" grpId="1"/>
          <p:bldP spid="50" grpId="2"/>
          <p:bldP spid="51" grpId="0"/>
          <p:bldP spid="51" grpId="1"/>
          <p:bldP spid="51" grpId="2"/>
          <p:bldP spid="57" grpId="0"/>
          <p:bldP spid="57" grpId="1"/>
          <p:bldP spid="57" grpId="2"/>
          <p:bldP spid="58" grpId="0"/>
          <p:bldP spid="58" grpId="1"/>
          <p:bldP spid="58" grpId="2"/>
          <p:bldP spid="65" grpId="0"/>
          <p:bldP spid="65" grpId="1"/>
          <p:bldP spid="66" grpId="0"/>
          <p:bldP spid="66" grpId="1"/>
          <p:bldP spid="52" grpId="0"/>
          <p:bldP spid="52" grpId="1"/>
          <p:bldP spid="52" grpId="2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לבן 3">
            <a:extLst>
              <a:ext uri="{FF2B5EF4-FFF2-40B4-BE49-F238E27FC236}">
                <a16:creationId xmlns:a16="http://schemas.microsoft.com/office/drawing/2014/main" id="{B79AFBB6-A037-44B2-BEE0-8368C37F87E3}"/>
              </a:ext>
            </a:extLst>
          </p:cNvPr>
          <p:cNvSpPr/>
          <p:nvPr/>
        </p:nvSpPr>
        <p:spPr>
          <a:xfrm>
            <a:off x="-77037" y="-48124"/>
            <a:ext cx="12269037" cy="6954248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מקבילית 4">
            <a:extLst>
              <a:ext uri="{FF2B5EF4-FFF2-40B4-BE49-F238E27FC236}">
                <a16:creationId xmlns:a16="http://schemas.microsoft.com/office/drawing/2014/main" id="{051ECE08-17CD-443A-A42F-84C0335F6B81}"/>
              </a:ext>
            </a:extLst>
          </p:cNvPr>
          <p:cNvSpPr/>
          <p:nvPr/>
        </p:nvSpPr>
        <p:spPr>
          <a:xfrm>
            <a:off x="7797589" y="-40194"/>
            <a:ext cx="4045755" cy="7088555"/>
          </a:xfrm>
          <a:prstGeom prst="parallelogram">
            <a:avLst>
              <a:gd name="adj" fmla="val 68259"/>
            </a:avLst>
          </a:prstGeom>
          <a:solidFill>
            <a:srgbClr val="56A75A">
              <a:alpha val="50196"/>
            </a:srgb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מלבן 5">
            <a:extLst>
              <a:ext uri="{FF2B5EF4-FFF2-40B4-BE49-F238E27FC236}">
                <a16:creationId xmlns:a16="http://schemas.microsoft.com/office/drawing/2014/main" id="{9A3BCC76-1BEF-4437-9981-2DB4C65D5E6C}"/>
              </a:ext>
            </a:extLst>
          </p:cNvPr>
          <p:cNvSpPr/>
          <p:nvPr/>
        </p:nvSpPr>
        <p:spPr>
          <a:xfrm>
            <a:off x="4223624" y="1173421"/>
            <a:ext cx="404575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4000" cap="none" spc="0" dirty="0">
                <a:ln w="10160">
                  <a:noFill/>
                  <a:prstDash val="solid"/>
                </a:ln>
                <a:solidFill>
                  <a:srgbClr val="60B8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</a:t>
            </a:r>
            <a:r>
              <a:rPr lang="en-US" sz="4000" cap="none" spc="0" dirty="0">
                <a:ln w="10160">
                  <a:noFill/>
                  <a:prstDash val="solid"/>
                </a:ln>
                <a:solidFill>
                  <a:srgbClr val="5CB6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LOYMENT</a:t>
            </a:r>
            <a:endParaRPr lang="en-US" sz="3600" cap="none" spc="0" dirty="0">
              <a:ln w="10160">
                <a:noFill/>
                <a:prstDash val="solid"/>
              </a:ln>
              <a:solidFill>
                <a:srgbClr val="52B09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מלבן 6">
            <a:extLst>
              <a:ext uri="{FF2B5EF4-FFF2-40B4-BE49-F238E27FC236}">
                <a16:creationId xmlns:a16="http://schemas.microsoft.com/office/drawing/2014/main" id="{D766487C-5D40-40D1-902B-17C80282B687}"/>
              </a:ext>
            </a:extLst>
          </p:cNvPr>
          <p:cNvSpPr/>
          <p:nvPr/>
        </p:nvSpPr>
        <p:spPr>
          <a:xfrm>
            <a:off x="3119548" y="2787940"/>
            <a:ext cx="5952906" cy="6001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3300" dirty="0">
                <a:ln w="10160">
                  <a:noFill/>
                  <a:prstDash val="solid"/>
                </a:ln>
                <a:solidFill>
                  <a:srgbClr val="5CB6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en-US" sz="3300" dirty="0">
                <a:ln w="10160">
                  <a:noFill/>
                  <a:prstDash val="solid"/>
                </a:ln>
                <a:solidFill>
                  <a:srgbClr val="60B8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can </a:t>
            </a:r>
            <a:r>
              <a:rPr lang="en-US" sz="3300" dirty="0">
                <a:ln w="10160">
                  <a:noFill/>
                  <a:prstDash val="solid"/>
                </a:ln>
                <a:solidFill>
                  <a:srgbClr val="56A7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access</a:t>
            </a:r>
            <a:r>
              <a:rPr lang="en-US" sz="3300" dirty="0">
                <a:ln w="10160">
                  <a:noFill/>
                  <a:prstDash val="solid"/>
                </a:ln>
                <a:solidFill>
                  <a:srgbClr val="60B8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300" dirty="0">
                <a:ln w="10160">
                  <a:noFill/>
                  <a:prstDash val="solid"/>
                </a:ln>
                <a:solidFill>
                  <a:srgbClr val="56A7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US" sz="3300" dirty="0">
                <a:ln w="10160">
                  <a:noFill/>
                  <a:prstDash val="solid"/>
                </a:ln>
                <a:solidFill>
                  <a:srgbClr val="60B8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300" dirty="0">
                <a:ln w="10160">
                  <a:noFill/>
                  <a:prstDash val="solid"/>
                </a:ln>
                <a:solidFill>
                  <a:srgbClr val="56A7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website at</a:t>
            </a:r>
            <a:r>
              <a:rPr lang="en-US" sz="3300" dirty="0">
                <a:ln w="10160">
                  <a:noFill/>
                  <a:prstDash val="solid"/>
                </a:ln>
                <a:solidFill>
                  <a:srgbClr val="70AD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sz="3300" cap="none" spc="0" dirty="0">
              <a:ln w="10160">
                <a:noFill/>
                <a:prstDash val="solid"/>
              </a:ln>
              <a:solidFill>
                <a:srgbClr val="70AD4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מלבן 7">
            <a:extLst>
              <a:ext uri="{FF2B5EF4-FFF2-40B4-BE49-F238E27FC236}">
                <a16:creationId xmlns:a16="http://schemas.microsoft.com/office/drawing/2014/main" id="{A84A6AA9-7008-417D-889E-3B8E26358B6E}"/>
              </a:ext>
            </a:extLst>
          </p:cNvPr>
          <p:cNvSpPr/>
          <p:nvPr/>
        </p:nvSpPr>
        <p:spPr>
          <a:xfrm>
            <a:off x="4223624" y="3609168"/>
            <a:ext cx="3744753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3000" dirty="0">
                <a:ln w="10160">
                  <a:noFill/>
                  <a:prstDash val="solid"/>
                </a:ln>
                <a:solidFill>
                  <a:srgbClr val="60B8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www.najah-cbl.com</a:t>
            </a:r>
            <a:endParaRPr lang="en-US" sz="3000" cap="none" spc="0" dirty="0">
              <a:ln w="10160">
                <a:noFill/>
                <a:prstDash val="solid"/>
              </a:ln>
              <a:solidFill>
                <a:srgbClr val="52B09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018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28000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2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2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10" presetID="2" presetClass="entr" presetSubtype="8" accel="28000" fill="hold" grpId="0" nodeType="after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2" dur="12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3" dur="12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15" presetID="2" presetClass="entr" presetSubtype="2" accel="25000" fill="hold" grpId="0" nodeType="afterEffect" p14:presetBounceEnd="7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17" dur="1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18" dur="1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7" grpId="0"/>
          <p:bldP spid="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28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10" presetID="2" presetClass="entr" presetSubtype="8" accel="28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2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2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15" presetID="2" presetClass="entr" presetSubtype="2" accel="25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7" grpId="0"/>
          <p:bldP spid="8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לבן 3">
            <a:extLst>
              <a:ext uri="{FF2B5EF4-FFF2-40B4-BE49-F238E27FC236}">
                <a16:creationId xmlns:a16="http://schemas.microsoft.com/office/drawing/2014/main" id="{2D1AD6B0-92A1-4CBE-A0D3-F2DD78226773}"/>
              </a:ext>
            </a:extLst>
          </p:cNvPr>
          <p:cNvSpPr/>
          <p:nvPr/>
        </p:nvSpPr>
        <p:spPr>
          <a:xfrm>
            <a:off x="587832" y="481277"/>
            <a:ext cx="5240211" cy="7386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4200" cap="none" spc="0" dirty="0">
                <a:ln w="10160">
                  <a:noFill/>
                  <a:prstDash val="solid"/>
                </a:ln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FUTURE WORK</a:t>
            </a:r>
          </a:p>
        </p:txBody>
      </p:sp>
      <p:sp>
        <p:nvSpPr>
          <p:cNvPr id="7" name="מלבן 6">
            <a:extLst>
              <a:ext uri="{FF2B5EF4-FFF2-40B4-BE49-F238E27FC236}">
                <a16:creationId xmlns:a16="http://schemas.microsoft.com/office/drawing/2014/main" id="{1802C104-0916-4AC1-8432-58D551068BD8}"/>
              </a:ext>
            </a:extLst>
          </p:cNvPr>
          <p:cNvSpPr/>
          <p:nvPr/>
        </p:nvSpPr>
        <p:spPr>
          <a:xfrm>
            <a:off x="587831" y="1287834"/>
            <a:ext cx="5240211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2000" cap="none" spc="0" dirty="0">
                <a:ln w="10160">
                  <a:noFill/>
                  <a:prstDash val="solid"/>
                </a:ln>
                <a:solidFill>
                  <a:srgbClr val="51A1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Recommendation</a:t>
            </a:r>
            <a:r>
              <a:rPr lang="en-US" sz="2000" cap="none" spc="0" dirty="0">
                <a:ln w="10160">
                  <a:noFill/>
                  <a:prstDash val="solid"/>
                </a:ln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cap="none" spc="0" dirty="0">
                <a:ln w="10160">
                  <a:noFill/>
                  <a:prstDash val="solid"/>
                </a:ln>
                <a:solidFill>
                  <a:srgbClr val="60B8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</a:t>
            </a:r>
          </a:p>
        </p:txBody>
      </p:sp>
      <p:sp>
        <p:nvSpPr>
          <p:cNvPr id="8" name="מלבן 7">
            <a:extLst>
              <a:ext uri="{FF2B5EF4-FFF2-40B4-BE49-F238E27FC236}">
                <a16:creationId xmlns:a16="http://schemas.microsoft.com/office/drawing/2014/main" id="{DA2BCFCF-1BBF-497E-BF22-D4E6F9D1D558}"/>
              </a:ext>
            </a:extLst>
          </p:cNvPr>
          <p:cNvSpPr/>
          <p:nvPr/>
        </p:nvSpPr>
        <p:spPr>
          <a:xfrm>
            <a:off x="587831" y="1791380"/>
            <a:ext cx="11018015" cy="3847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1900" dirty="0">
                <a:ln w="10160">
                  <a:noFill/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Recommend services from community based on the requirements of the enrolled courses.</a:t>
            </a:r>
            <a:endParaRPr lang="en-US" sz="1900" cap="none" spc="0" dirty="0">
              <a:ln w="10160">
                <a:noFill/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דיאגרמה 4">
            <a:extLst>
              <a:ext uri="{FF2B5EF4-FFF2-40B4-BE49-F238E27FC236}">
                <a16:creationId xmlns:a16="http://schemas.microsoft.com/office/drawing/2014/main" id="{36EB2DFB-63E0-46B7-9FC1-6E994E0BF7C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40298806"/>
              </p:ext>
            </p:extLst>
          </p:nvPr>
        </p:nvGraphicFramePr>
        <p:xfrm>
          <a:off x="2994409" y="2644104"/>
          <a:ext cx="5427226" cy="38488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77290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לבן 3">
            <a:extLst>
              <a:ext uri="{FF2B5EF4-FFF2-40B4-BE49-F238E27FC236}">
                <a16:creationId xmlns:a16="http://schemas.microsoft.com/office/drawing/2014/main" id="{3972DE3D-0DA1-4BC8-B020-817F2D7A5900}"/>
              </a:ext>
            </a:extLst>
          </p:cNvPr>
          <p:cNvSpPr/>
          <p:nvPr/>
        </p:nvSpPr>
        <p:spPr>
          <a:xfrm>
            <a:off x="6096000" y="0"/>
            <a:ext cx="6096000" cy="7008169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מלבן 4">
            <a:extLst>
              <a:ext uri="{FF2B5EF4-FFF2-40B4-BE49-F238E27FC236}">
                <a16:creationId xmlns:a16="http://schemas.microsoft.com/office/drawing/2014/main" id="{16E34D98-6F90-4582-8855-D8AB17A17872}"/>
              </a:ext>
            </a:extLst>
          </p:cNvPr>
          <p:cNvSpPr/>
          <p:nvPr/>
        </p:nvSpPr>
        <p:spPr>
          <a:xfrm>
            <a:off x="6506312" y="4279554"/>
            <a:ext cx="4416246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6000" cap="none" spc="0" dirty="0">
                <a:ln w="10160">
                  <a:noFill/>
                  <a:prstDash val="solid"/>
                </a:ln>
                <a:solidFill>
                  <a:srgbClr val="60B8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</a:t>
            </a:r>
            <a:r>
              <a:rPr lang="en-US" sz="6000" cap="none" spc="0" dirty="0">
                <a:ln w="10160">
                  <a:noFill/>
                  <a:prstDash val="solid"/>
                </a:ln>
                <a:solidFill>
                  <a:srgbClr val="5CB6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YOU.</a:t>
            </a:r>
            <a:endParaRPr lang="en-US" sz="6000" cap="none" spc="0" dirty="0">
              <a:ln w="10160">
                <a:noFill/>
                <a:prstDash val="solid"/>
              </a:ln>
              <a:solidFill>
                <a:srgbClr val="52B09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4318054"/>
      </p:ext>
    </p:extLst>
  </p:cSld>
  <p:clrMapOvr>
    <a:masterClrMapping/>
  </p:clrMapOvr>
  <p:transition spd="slow">
    <p:pu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לבן 3">
            <a:extLst>
              <a:ext uri="{FF2B5EF4-FFF2-40B4-BE49-F238E27FC236}">
                <a16:creationId xmlns:a16="http://schemas.microsoft.com/office/drawing/2014/main" id="{D26AF6CF-907D-440E-927F-D53DE15FBE4F}"/>
              </a:ext>
            </a:extLst>
          </p:cNvPr>
          <p:cNvSpPr/>
          <p:nvPr/>
        </p:nvSpPr>
        <p:spPr>
          <a:xfrm>
            <a:off x="1160029" y="2433905"/>
            <a:ext cx="2259446" cy="6617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3700" dirty="0">
                <a:ln w="10160">
                  <a:noFill/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  <a:endParaRPr lang="en-US" sz="3700" cap="none" spc="0" dirty="0">
              <a:ln w="10160">
                <a:noFill/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5" name="קבוצה 24">
            <a:extLst>
              <a:ext uri="{FF2B5EF4-FFF2-40B4-BE49-F238E27FC236}">
                <a16:creationId xmlns:a16="http://schemas.microsoft.com/office/drawing/2014/main" id="{6BD70A8A-0B89-4593-BA7B-0FF80F47F5CC}"/>
              </a:ext>
            </a:extLst>
          </p:cNvPr>
          <p:cNvGrpSpPr/>
          <p:nvPr/>
        </p:nvGrpSpPr>
        <p:grpSpPr>
          <a:xfrm>
            <a:off x="4967512" y="1400574"/>
            <a:ext cx="81751" cy="3906575"/>
            <a:chOff x="3603178" y="1152555"/>
            <a:chExt cx="80434" cy="3437467"/>
          </a:xfrm>
        </p:grpSpPr>
        <p:cxnSp>
          <p:nvCxnSpPr>
            <p:cNvPr id="26" name="מחבר ישר 25">
              <a:extLst>
                <a:ext uri="{FF2B5EF4-FFF2-40B4-BE49-F238E27FC236}">
                  <a16:creationId xmlns:a16="http://schemas.microsoft.com/office/drawing/2014/main" id="{DD40D9E7-EF2C-493D-9910-53FCD1118365}"/>
                </a:ext>
              </a:extLst>
            </p:cNvPr>
            <p:cNvCxnSpPr/>
            <p:nvPr/>
          </p:nvCxnSpPr>
          <p:spPr>
            <a:xfrm flipH="1">
              <a:off x="3641498" y="1152555"/>
              <a:ext cx="4014" cy="3437467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7" name="אליפסה 26">
              <a:extLst>
                <a:ext uri="{FF2B5EF4-FFF2-40B4-BE49-F238E27FC236}">
                  <a16:creationId xmlns:a16="http://schemas.microsoft.com/office/drawing/2014/main" id="{8DAD921C-2ED7-4370-B782-369428BDB01E}"/>
                </a:ext>
              </a:extLst>
            </p:cNvPr>
            <p:cNvSpPr/>
            <p:nvPr/>
          </p:nvSpPr>
          <p:spPr>
            <a:xfrm>
              <a:off x="3603178" y="1404325"/>
              <a:ext cx="76200" cy="76200"/>
            </a:xfrm>
            <a:prstGeom prst="ellipse">
              <a:avLst/>
            </a:prstGeom>
            <a:solidFill>
              <a:srgbClr val="412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he-IL" dirty="0"/>
            </a:p>
          </p:txBody>
        </p:sp>
        <p:sp>
          <p:nvSpPr>
            <p:cNvPr id="28" name="אליפסה 27">
              <a:extLst>
                <a:ext uri="{FF2B5EF4-FFF2-40B4-BE49-F238E27FC236}">
                  <a16:creationId xmlns:a16="http://schemas.microsoft.com/office/drawing/2014/main" id="{C0431E64-BE24-49AD-A153-080E83EA22B7}"/>
                </a:ext>
              </a:extLst>
            </p:cNvPr>
            <p:cNvSpPr/>
            <p:nvPr/>
          </p:nvSpPr>
          <p:spPr>
            <a:xfrm>
              <a:off x="3603178" y="2029717"/>
              <a:ext cx="76200" cy="76200"/>
            </a:xfrm>
            <a:prstGeom prst="ellipse">
              <a:avLst/>
            </a:prstGeom>
            <a:solidFill>
              <a:srgbClr val="412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he-IL"/>
            </a:p>
          </p:txBody>
        </p:sp>
        <p:sp>
          <p:nvSpPr>
            <p:cNvPr id="30" name="אליפסה 29">
              <a:extLst>
                <a:ext uri="{FF2B5EF4-FFF2-40B4-BE49-F238E27FC236}">
                  <a16:creationId xmlns:a16="http://schemas.microsoft.com/office/drawing/2014/main" id="{01CAC454-8677-4047-BC03-44D0D455F5F6}"/>
                </a:ext>
              </a:extLst>
            </p:cNvPr>
            <p:cNvSpPr/>
            <p:nvPr/>
          </p:nvSpPr>
          <p:spPr>
            <a:xfrm>
              <a:off x="3607412" y="3219172"/>
              <a:ext cx="76200" cy="76200"/>
            </a:xfrm>
            <a:prstGeom prst="ellipse">
              <a:avLst/>
            </a:prstGeom>
            <a:solidFill>
              <a:srgbClr val="412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he-IL"/>
            </a:p>
          </p:txBody>
        </p:sp>
        <p:sp>
          <p:nvSpPr>
            <p:cNvPr id="31" name="אליפסה 30">
              <a:extLst>
                <a:ext uri="{FF2B5EF4-FFF2-40B4-BE49-F238E27FC236}">
                  <a16:creationId xmlns:a16="http://schemas.microsoft.com/office/drawing/2014/main" id="{0DE157CF-054C-4DC9-806C-B23C5628C320}"/>
                </a:ext>
              </a:extLst>
            </p:cNvPr>
            <p:cNvSpPr/>
            <p:nvPr/>
          </p:nvSpPr>
          <p:spPr>
            <a:xfrm>
              <a:off x="3603178" y="2594386"/>
              <a:ext cx="76200" cy="76200"/>
            </a:xfrm>
            <a:prstGeom prst="ellipse">
              <a:avLst/>
            </a:prstGeom>
            <a:solidFill>
              <a:srgbClr val="412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he-IL" dirty="0"/>
            </a:p>
          </p:txBody>
        </p:sp>
        <p:sp>
          <p:nvSpPr>
            <p:cNvPr id="32" name="אליפסה 31">
              <a:extLst>
                <a:ext uri="{FF2B5EF4-FFF2-40B4-BE49-F238E27FC236}">
                  <a16:creationId xmlns:a16="http://schemas.microsoft.com/office/drawing/2014/main" id="{253549C1-1BCA-45BE-B4D6-EA2B0BAAAD30}"/>
                </a:ext>
              </a:extLst>
            </p:cNvPr>
            <p:cNvSpPr/>
            <p:nvPr/>
          </p:nvSpPr>
          <p:spPr>
            <a:xfrm>
              <a:off x="3607412" y="3843958"/>
              <a:ext cx="76200" cy="76200"/>
            </a:xfrm>
            <a:prstGeom prst="ellipse">
              <a:avLst/>
            </a:prstGeom>
            <a:solidFill>
              <a:srgbClr val="412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he-IL"/>
            </a:p>
          </p:txBody>
        </p:sp>
      </p:grpSp>
      <p:sp>
        <p:nvSpPr>
          <p:cNvPr id="33" name="מלבן 32">
            <a:extLst>
              <a:ext uri="{FF2B5EF4-FFF2-40B4-BE49-F238E27FC236}">
                <a16:creationId xmlns:a16="http://schemas.microsoft.com/office/drawing/2014/main" id="{A7949A4B-FD05-441C-8CD2-286A50CEA399}"/>
              </a:ext>
            </a:extLst>
          </p:cNvPr>
          <p:cNvSpPr/>
          <p:nvPr/>
        </p:nvSpPr>
        <p:spPr>
          <a:xfrm>
            <a:off x="5100196" y="1509163"/>
            <a:ext cx="172848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l"/>
            <a:r>
              <a:rPr lang="en-US" sz="2000" b="0" cap="none" spc="0" dirty="0">
                <a:ln w="18415" cmpd="sng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2000" dirty="0">
                <a:ln w="18415" cmpd="sng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BL Program</a:t>
            </a:r>
            <a:endParaRPr lang="he-IL" sz="2300" b="0" cap="none" spc="0" dirty="0">
              <a:ln w="18415" cmpd="sng">
                <a:noFill/>
                <a:prstDash val="solid"/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מלבן 33">
            <a:extLst>
              <a:ext uri="{FF2B5EF4-FFF2-40B4-BE49-F238E27FC236}">
                <a16:creationId xmlns:a16="http://schemas.microsoft.com/office/drawing/2014/main" id="{15412E3A-606F-432B-A691-24556490EE97}"/>
              </a:ext>
            </a:extLst>
          </p:cNvPr>
          <p:cNvSpPr/>
          <p:nvPr/>
        </p:nvSpPr>
        <p:spPr>
          <a:xfrm>
            <a:off x="5100196" y="2871737"/>
            <a:ext cx="269336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l"/>
            <a:r>
              <a:rPr lang="en-US" sz="2000" dirty="0">
                <a:ln w="18415" cmpd="sng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Development Process</a:t>
            </a:r>
            <a:endParaRPr lang="he-IL" sz="2300" b="0" cap="none" spc="0" dirty="0">
              <a:ln w="18415" cmpd="sng">
                <a:noFill/>
                <a:prstDash val="solid"/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מלבן 35">
            <a:extLst>
              <a:ext uri="{FF2B5EF4-FFF2-40B4-BE49-F238E27FC236}">
                <a16:creationId xmlns:a16="http://schemas.microsoft.com/office/drawing/2014/main" id="{3CFDF0FC-51D0-4871-AB21-C0AD1B816E9E}"/>
              </a:ext>
            </a:extLst>
          </p:cNvPr>
          <p:cNvSpPr/>
          <p:nvPr/>
        </p:nvSpPr>
        <p:spPr>
          <a:xfrm>
            <a:off x="5137040" y="3592464"/>
            <a:ext cx="158908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l"/>
            <a:r>
              <a:rPr lang="en-US" sz="2000" dirty="0">
                <a:ln w="18415" cmpd="sng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Future Work</a:t>
            </a:r>
            <a:endParaRPr lang="he-IL" sz="2300" b="0" cap="none" spc="0" dirty="0">
              <a:ln w="18415" cmpd="sng">
                <a:noFill/>
                <a:prstDash val="solid"/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מלבן 37">
            <a:extLst>
              <a:ext uri="{FF2B5EF4-FFF2-40B4-BE49-F238E27FC236}">
                <a16:creationId xmlns:a16="http://schemas.microsoft.com/office/drawing/2014/main" id="{73FBD131-0F99-4117-BA22-8B9E5F2BFC90}"/>
              </a:ext>
            </a:extLst>
          </p:cNvPr>
          <p:cNvSpPr/>
          <p:nvPr/>
        </p:nvSpPr>
        <p:spPr>
          <a:xfrm>
            <a:off x="5137040" y="4289358"/>
            <a:ext cx="86914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l"/>
            <a:r>
              <a:rPr lang="en-US" sz="2000" dirty="0">
                <a:ln w="18415" cmpd="sng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Demo</a:t>
            </a:r>
            <a:endParaRPr lang="he-IL" sz="2300" b="0" cap="none" spc="0" dirty="0">
              <a:ln w="18415" cmpd="sng">
                <a:noFill/>
                <a:prstDash val="solid"/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מלבן 38">
            <a:extLst>
              <a:ext uri="{FF2B5EF4-FFF2-40B4-BE49-F238E27FC236}">
                <a16:creationId xmlns:a16="http://schemas.microsoft.com/office/drawing/2014/main" id="{F07749F6-2C75-48DD-930F-947314E070ED}"/>
              </a:ext>
            </a:extLst>
          </p:cNvPr>
          <p:cNvSpPr/>
          <p:nvPr/>
        </p:nvSpPr>
        <p:spPr>
          <a:xfrm>
            <a:off x="5100196" y="2230638"/>
            <a:ext cx="251235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l"/>
            <a:r>
              <a:rPr lang="en-US" sz="2000" b="0" cap="none" spc="0" dirty="0">
                <a:ln w="18415" cmpd="sng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2000" dirty="0">
                <a:ln w="18415" cmpd="sng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BL Manual System</a:t>
            </a:r>
            <a:endParaRPr lang="he-IL" sz="2300" b="0" cap="none" spc="0" dirty="0">
              <a:ln w="18415" cmpd="sng">
                <a:noFill/>
                <a:prstDash val="solid"/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5281284"/>
      </p:ext>
    </p:extLst>
  </p:cSld>
  <p:clrMapOvr>
    <a:masterClrMapping/>
  </p:clrMapOvr>
  <p:transition spd="slow" advTm="2302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לבן 2">
            <a:extLst>
              <a:ext uri="{FF2B5EF4-FFF2-40B4-BE49-F238E27FC236}">
                <a16:creationId xmlns:a16="http://schemas.microsoft.com/office/drawing/2014/main" id="{41D8A177-E1E0-4B4A-A1BE-8E82CDB644EC}"/>
              </a:ext>
            </a:extLst>
          </p:cNvPr>
          <p:cNvSpPr/>
          <p:nvPr/>
        </p:nvSpPr>
        <p:spPr>
          <a:xfrm>
            <a:off x="0" y="-27909"/>
            <a:ext cx="12192000" cy="6904183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מלבן 8">
            <a:extLst>
              <a:ext uri="{FF2B5EF4-FFF2-40B4-BE49-F238E27FC236}">
                <a16:creationId xmlns:a16="http://schemas.microsoft.com/office/drawing/2014/main" id="{4744A5AA-2912-4693-BD48-352A60EB4B83}"/>
              </a:ext>
            </a:extLst>
          </p:cNvPr>
          <p:cNvSpPr/>
          <p:nvPr/>
        </p:nvSpPr>
        <p:spPr>
          <a:xfrm>
            <a:off x="651701" y="859460"/>
            <a:ext cx="642028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dirty="0">
                <a:ln w="0"/>
                <a:solidFill>
                  <a:srgbClr val="56A7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CBL</a:t>
            </a:r>
            <a:r>
              <a:rPr lang="en-US" sz="2400" dirty="0">
                <a:ln w="0"/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PROGRAM AT AN-NAJAH UNIVERSITY</a:t>
            </a:r>
          </a:p>
        </p:txBody>
      </p:sp>
      <p:sp>
        <p:nvSpPr>
          <p:cNvPr id="10" name="מלבן 9">
            <a:extLst>
              <a:ext uri="{FF2B5EF4-FFF2-40B4-BE49-F238E27FC236}">
                <a16:creationId xmlns:a16="http://schemas.microsoft.com/office/drawing/2014/main" id="{18E713A3-56F3-4BC8-B647-58B0D28C3278}"/>
              </a:ext>
            </a:extLst>
          </p:cNvPr>
          <p:cNvSpPr/>
          <p:nvPr/>
        </p:nvSpPr>
        <p:spPr>
          <a:xfrm>
            <a:off x="651701" y="2088136"/>
            <a:ext cx="2994284" cy="9694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1500" b="1" dirty="0">
                <a:ln w="0"/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the CBL unit?</a:t>
            </a:r>
          </a:p>
          <a:p>
            <a:pPr algn="l"/>
            <a:r>
              <a:rPr lang="en-US" sz="1400" dirty="0">
                <a:ln w="0"/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Community Based Learning-CBL is a unit at An-Najah National University.</a:t>
            </a:r>
          </a:p>
        </p:txBody>
      </p:sp>
      <p:sp>
        <p:nvSpPr>
          <p:cNvPr id="11" name="מלבן 10">
            <a:extLst>
              <a:ext uri="{FF2B5EF4-FFF2-40B4-BE49-F238E27FC236}">
                <a16:creationId xmlns:a16="http://schemas.microsoft.com/office/drawing/2014/main" id="{EB459A54-195B-4E45-A1F9-42ACAE381711}"/>
              </a:ext>
            </a:extLst>
          </p:cNvPr>
          <p:cNvSpPr/>
          <p:nvPr/>
        </p:nvSpPr>
        <p:spPr>
          <a:xfrm>
            <a:off x="651701" y="3684684"/>
            <a:ext cx="3231889" cy="9694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1500" b="1" dirty="0">
                <a:ln w="0"/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the CBL goal?</a:t>
            </a:r>
          </a:p>
          <a:p>
            <a:pPr algn="l"/>
            <a:r>
              <a:rPr lang="en-US" sz="1400" dirty="0">
                <a:ln w="0"/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Improving the education methods through engaging students in the work field.</a:t>
            </a:r>
          </a:p>
        </p:txBody>
      </p:sp>
      <p:sp>
        <p:nvSpPr>
          <p:cNvPr id="12" name="מלבן 11">
            <a:extLst>
              <a:ext uri="{FF2B5EF4-FFF2-40B4-BE49-F238E27FC236}">
                <a16:creationId xmlns:a16="http://schemas.microsoft.com/office/drawing/2014/main" id="{04B42162-794E-41E0-8754-A7930FE51E50}"/>
              </a:ext>
            </a:extLst>
          </p:cNvPr>
          <p:cNvSpPr/>
          <p:nvPr/>
        </p:nvSpPr>
        <p:spPr>
          <a:xfrm>
            <a:off x="651701" y="5281232"/>
            <a:ext cx="3571335" cy="75405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1500" b="1" dirty="0">
                <a:ln w="0"/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CBL unit suffers from</a:t>
            </a:r>
          </a:p>
          <a:p>
            <a:pPr algn="l"/>
            <a:r>
              <a:rPr lang="en-US" sz="1400" dirty="0">
                <a:ln w="0"/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Manual management for all transactions related to the CBL administration. </a:t>
            </a:r>
          </a:p>
        </p:txBody>
      </p:sp>
      <p:sp>
        <p:nvSpPr>
          <p:cNvPr id="16" name="מקבילית 15">
            <a:extLst>
              <a:ext uri="{FF2B5EF4-FFF2-40B4-BE49-F238E27FC236}">
                <a16:creationId xmlns:a16="http://schemas.microsoft.com/office/drawing/2014/main" id="{023CBA7A-5068-4D0B-9D06-9C112DA1C71E}"/>
              </a:ext>
            </a:extLst>
          </p:cNvPr>
          <p:cNvSpPr/>
          <p:nvPr/>
        </p:nvSpPr>
        <p:spPr>
          <a:xfrm>
            <a:off x="7549637" y="-96605"/>
            <a:ext cx="4045755" cy="6991929"/>
          </a:xfrm>
          <a:prstGeom prst="parallelogram">
            <a:avLst>
              <a:gd name="adj" fmla="val 55840"/>
            </a:avLst>
          </a:prstGeom>
          <a:solidFill>
            <a:srgbClr val="56A75A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מקבילית 16">
            <a:extLst>
              <a:ext uri="{FF2B5EF4-FFF2-40B4-BE49-F238E27FC236}">
                <a16:creationId xmlns:a16="http://schemas.microsoft.com/office/drawing/2014/main" id="{5540BC9B-15FC-41CB-B9BF-F59188F91782}"/>
              </a:ext>
            </a:extLst>
          </p:cNvPr>
          <p:cNvSpPr/>
          <p:nvPr/>
        </p:nvSpPr>
        <p:spPr>
          <a:xfrm>
            <a:off x="8281443" y="859460"/>
            <a:ext cx="3258856" cy="2162907"/>
          </a:xfrm>
          <a:prstGeom prst="parallelogram">
            <a:avLst>
              <a:gd name="adj" fmla="val 23229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מקבילית 19">
            <a:extLst>
              <a:ext uri="{FF2B5EF4-FFF2-40B4-BE49-F238E27FC236}">
                <a16:creationId xmlns:a16="http://schemas.microsoft.com/office/drawing/2014/main" id="{1E2187CA-663C-49FB-8168-BF91E9B13163}"/>
              </a:ext>
            </a:extLst>
          </p:cNvPr>
          <p:cNvSpPr/>
          <p:nvPr/>
        </p:nvSpPr>
        <p:spPr>
          <a:xfrm>
            <a:off x="7568300" y="3723206"/>
            <a:ext cx="3258856" cy="2162907"/>
          </a:xfrm>
          <a:prstGeom prst="parallelogram">
            <a:avLst>
              <a:gd name="adj" fmla="val 23229"/>
            </a:avLst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0187062"/>
      </p:ext>
    </p:extLst>
  </p:cSld>
  <p:clrMapOvr>
    <a:masterClrMapping/>
  </p:clrMapOvr>
  <p:transition spd="slow" advTm="2300">
    <p:cover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מקבילית 33">
            <a:extLst>
              <a:ext uri="{FF2B5EF4-FFF2-40B4-BE49-F238E27FC236}">
                <a16:creationId xmlns:a16="http://schemas.microsoft.com/office/drawing/2014/main" id="{5055A66A-F3FA-4FFA-AECB-6570696FC325}"/>
              </a:ext>
            </a:extLst>
          </p:cNvPr>
          <p:cNvSpPr/>
          <p:nvPr/>
        </p:nvSpPr>
        <p:spPr>
          <a:xfrm>
            <a:off x="8121434" y="-66965"/>
            <a:ext cx="4045755" cy="6991929"/>
          </a:xfrm>
          <a:prstGeom prst="parallelogram">
            <a:avLst>
              <a:gd name="adj" fmla="val 73226"/>
            </a:avLst>
          </a:prstGeom>
          <a:solidFill>
            <a:schemeClr val="bg2">
              <a:alpha val="32157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קשת 17">
            <a:extLst>
              <a:ext uri="{FF2B5EF4-FFF2-40B4-BE49-F238E27FC236}">
                <a16:creationId xmlns:a16="http://schemas.microsoft.com/office/drawing/2014/main" id="{94189238-A66A-41A9-8C22-3B95091B17E1}"/>
              </a:ext>
            </a:extLst>
          </p:cNvPr>
          <p:cNvSpPr/>
          <p:nvPr/>
        </p:nvSpPr>
        <p:spPr>
          <a:xfrm>
            <a:off x="4433887" y="1524000"/>
            <a:ext cx="3495675" cy="3448050"/>
          </a:xfrm>
          <a:prstGeom prst="arc">
            <a:avLst>
              <a:gd name="adj1" fmla="val 16200000"/>
              <a:gd name="adj2" fmla="val 16189889"/>
            </a:avLst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מחבר ישר 19">
            <a:extLst>
              <a:ext uri="{FF2B5EF4-FFF2-40B4-BE49-F238E27FC236}">
                <a16:creationId xmlns:a16="http://schemas.microsoft.com/office/drawing/2014/main" id="{0CFB889C-6282-4761-9D2E-1AFA3F9A16C4}"/>
              </a:ext>
            </a:extLst>
          </p:cNvPr>
          <p:cNvCxnSpPr>
            <a:cxnSpLocks/>
          </p:cNvCxnSpPr>
          <p:nvPr/>
        </p:nvCxnSpPr>
        <p:spPr>
          <a:xfrm>
            <a:off x="6181725" y="0"/>
            <a:ext cx="0" cy="1514475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מלבן 23">
            <a:extLst>
              <a:ext uri="{FF2B5EF4-FFF2-40B4-BE49-F238E27FC236}">
                <a16:creationId xmlns:a16="http://schemas.microsoft.com/office/drawing/2014/main" id="{0877FF46-6A95-4D7E-828C-6738F459D102}"/>
              </a:ext>
            </a:extLst>
          </p:cNvPr>
          <p:cNvSpPr/>
          <p:nvPr/>
        </p:nvSpPr>
        <p:spPr>
          <a:xfrm>
            <a:off x="631068" y="2211527"/>
            <a:ext cx="1268846" cy="67710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3800" cap="none" spc="0" dirty="0">
                <a:ln w="10160">
                  <a:noFill/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CBL</a:t>
            </a:r>
          </a:p>
        </p:txBody>
      </p:sp>
      <p:pic>
        <p:nvPicPr>
          <p:cNvPr id="1026" name="Picture 2" descr="Related image">
            <a:extLst>
              <a:ext uri="{FF2B5EF4-FFF2-40B4-BE49-F238E27FC236}">
                <a16:creationId xmlns:a16="http://schemas.microsoft.com/office/drawing/2014/main" id="{1E62799B-A095-4C07-8AC5-8EB276A711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237" b="100000" l="1667" r="98500">
                        <a14:foregroundMark x1="68667" y1="45406" x2="64000" y2="36219"/>
                        <a14:foregroundMark x1="81833" y1="41873" x2="83000" y2="37809"/>
                        <a14:foregroundMark x1="83833" y1="62191" x2="86000" y2="58657"/>
                        <a14:foregroundMark x1="18833" y1="55477" x2="33167" y2="66431"/>
                        <a14:foregroundMark x1="42333" y1="65901" x2="45500" y2="63604"/>
                        <a14:foregroundMark x1="22500" y1="56714" x2="35333" y2="57067"/>
                        <a14:foregroundMark x1="33333" y1="38869" x2="15667" y2="42049"/>
                        <a14:foregroundMark x1="28667" y1="45583" x2="32167" y2="3480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4610" y="1904641"/>
            <a:ext cx="2787580" cy="2629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6" name="מחבר ישר 25">
            <a:extLst>
              <a:ext uri="{FF2B5EF4-FFF2-40B4-BE49-F238E27FC236}">
                <a16:creationId xmlns:a16="http://schemas.microsoft.com/office/drawing/2014/main" id="{E60DD15B-855E-437B-A226-51ECC0DABE6B}"/>
              </a:ext>
            </a:extLst>
          </p:cNvPr>
          <p:cNvCxnSpPr>
            <a:cxnSpLocks/>
          </p:cNvCxnSpPr>
          <p:nvPr/>
        </p:nvCxnSpPr>
        <p:spPr>
          <a:xfrm flipH="1">
            <a:off x="7929562" y="3219450"/>
            <a:ext cx="4262438" cy="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מלבן 30">
            <a:extLst>
              <a:ext uri="{FF2B5EF4-FFF2-40B4-BE49-F238E27FC236}">
                <a16:creationId xmlns:a16="http://schemas.microsoft.com/office/drawing/2014/main" id="{EF6404E4-29FC-4796-B8FC-3080EE76EDD9}"/>
              </a:ext>
            </a:extLst>
          </p:cNvPr>
          <p:cNvSpPr/>
          <p:nvPr/>
        </p:nvSpPr>
        <p:spPr>
          <a:xfrm>
            <a:off x="1733550" y="2177445"/>
            <a:ext cx="2365229" cy="7232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4100" cap="none" spc="0" dirty="0">
                <a:ln w="10160">
                  <a:noFill/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</a:t>
            </a:r>
          </a:p>
        </p:txBody>
      </p:sp>
      <p:sp>
        <p:nvSpPr>
          <p:cNvPr id="32" name="מלבן 31">
            <a:extLst>
              <a:ext uri="{FF2B5EF4-FFF2-40B4-BE49-F238E27FC236}">
                <a16:creationId xmlns:a16="http://schemas.microsoft.com/office/drawing/2014/main" id="{2ABE6D25-F85E-4E49-8BC5-9B57826BEB7E}"/>
              </a:ext>
            </a:extLst>
          </p:cNvPr>
          <p:cNvSpPr/>
          <p:nvPr/>
        </p:nvSpPr>
        <p:spPr>
          <a:xfrm>
            <a:off x="626629" y="2767280"/>
            <a:ext cx="1811772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3000" cap="none" spc="0" dirty="0">
                <a:ln w="10160">
                  <a:noFill/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Definition</a:t>
            </a:r>
          </a:p>
        </p:txBody>
      </p:sp>
      <p:sp>
        <p:nvSpPr>
          <p:cNvPr id="33" name="מלבן 32">
            <a:extLst>
              <a:ext uri="{FF2B5EF4-FFF2-40B4-BE49-F238E27FC236}">
                <a16:creationId xmlns:a16="http://schemas.microsoft.com/office/drawing/2014/main" id="{CD0298E4-16D0-4ABF-8E9F-7A62C6E5ED59}"/>
              </a:ext>
            </a:extLst>
          </p:cNvPr>
          <p:cNvSpPr/>
          <p:nvPr/>
        </p:nvSpPr>
        <p:spPr>
          <a:xfrm>
            <a:off x="2287007" y="2746028"/>
            <a:ext cx="195500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3200" cap="none" spc="0" dirty="0">
                <a:ln w="10160">
                  <a:noFill/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Meeting</a:t>
            </a:r>
            <a:endParaRPr lang="en-US" sz="3700" cap="none" spc="0" dirty="0">
              <a:ln w="10160">
                <a:noFill/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AutoShape 4" descr="Image result for time png">
            <a:extLst>
              <a:ext uri="{FF2B5EF4-FFF2-40B4-BE49-F238E27FC236}">
                <a16:creationId xmlns:a16="http://schemas.microsoft.com/office/drawing/2014/main" id="{3F8F1F85-5C6F-4B53-834E-53F927210B7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6" name="Picture 12" descr="Image result for pushing icon png">
            <a:extLst>
              <a:ext uri="{FF2B5EF4-FFF2-40B4-BE49-F238E27FC236}">
                <a16:creationId xmlns:a16="http://schemas.microsoft.com/office/drawing/2014/main" id="{123B6F63-8293-4D8A-B4F5-667A6D33B3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4387" y="3406336"/>
            <a:ext cx="1188868" cy="1188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Image result for time png">
            <a:extLst>
              <a:ext uri="{FF2B5EF4-FFF2-40B4-BE49-F238E27FC236}">
                <a16:creationId xmlns:a16="http://schemas.microsoft.com/office/drawing/2014/main" id="{785E8292-CE93-4B92-9123-3A03F72704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775" y="3581400"/>
            <a:ext cx="838740" cy="838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4139352"/>
      </p:ext>
    </p:extLst>
  </p:cSld>
  <p:clrMapOvr>
    <a:masterClrMapping/>
  </p:clrMapOvr>
  <p:transition spd="med" advTm="9190">
    <p:pull dir="d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2" presetClass="entr" presetSubtype="4" accel="27500" fill="hold" nodeType="afterEffect" p14:presetBounceEnd="7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6667">
                                          <p:cBhvr additive="base">
                                            <p:cTn id="15" dur="1200" fill="hold"/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6667">
                                          <p:cBhvr additive="base">
                                            <p:cTn id="16" dur="1200" fill="hold"/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18" presetID="23" presetClass="entr" presetSubtype="16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23" presetID="6" presetClass="emph" presetSubtype="0" fill="hold" grpId="2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10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26" presetID="23" presetClass="entr" presetSubtype="16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1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1" presetID="6" presetClass="emph" presetSubtype="0" decel="60000" fill="hold" grpId="2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10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34" presetID="23" presetClass="entr" presetSubtype="16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39" presetID="6" presetClass="emph" presetSubtype="0" decel="60000" fill="hold" grpId="2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100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42" presetID="23" presetClass="entr" presetSubtype="16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1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47" presetID="6" presetClass="emph" presetSubtype="0" fill="hold" grpId="2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48" dur="100" fill="hold"/>
                                            <p:tgtEl>
                                              <p:spTgt spid="33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0" presetID="23" presetClass="entr" presetSubtype="16" fill="hold" nodeType="after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100" fill="hold"/>
                                            <p:tgtEl>
                                              <p:spTgt spid="10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" fill="hold"/>
                                            <p:tgtEl>
                                              <p:spTgt spid="10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7100"/>
                                </p:stCondLst>
                                <p:childTnLst>
                                  <p:par>
                                    <p:cTn id="55" presetID="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100" fill="hold"/>
                                            <p:tgtEl>
                                              <p:spTgt spid="1038"/>
                                            </p:tgtEl>
                                          </p:cBhvr>
                                          <p:by x="92000" y="92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7200"/>
                                </p:stCondLst>
                                <p:childTnLst>
                                  <p:par>
                                    <p:cTn id="58" presetID="2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100" fill="hold"/>
                                            <p:tgtEl>
                                              <p:spTgt spid="10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" fill="hold"/>
                                            <p:tgtEl>
                                              <p:spTgt spid="10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7300"/>
                                </p:stCondLst>
                                <p:childTnLst>
                                  <p:par>
                                    <p:cTn id="63" presetID="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64" dur="200" fill="hold"/>
                                            <p:tgtEl>
                                              <p:spTgt spid="1036"/>
                                            </p:tgtEl>
                                          </p:cBhvr>
                                          <p:by x="92000" y="92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6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 animBg="1"/>
          <p:bldP spid="24" grpId="1"/>
          <p:bldP spid="24" grpId="2"/>
          <p:bldP spid="31" grpId="1"/>
          <p:bldP spid="31" grpId="2"/>
          <p:bldP spid="32" grpId="1"/>
          <p:bldP spid="32" grpId="2"/>
          <p:bldP spid="33" grpId="1"/>
          <p:bldP spid="33" grpId="2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2" presetClass="entr" presetSubtype="4" accel="275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00" fill="hold"/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00" fill="hold"/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18" presetID="23" presetClass="entr" presetSubtype="16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23" presetID="6" presetClass="emph" presetSubtype="0" fill="hold" grpId="2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10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26" presetID="23" presetClass="entr" presetSubtype="16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1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1" presetID="6" presetClass="emph" presetSubtype="0" decel="60000" fill="hold" grpId="2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10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34" presetID="23" presetClass="entr" presetSubtype="16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39" presetID="6" presetClass="emph" presetSubtype="0" decel="60000" fill="hold" grpId="2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100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42" presetID="23" presetClass="entr" presetSubtype="16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1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47" presetID="6" presetClass="emph" presetSubtype="0" fill="hold" grpId="2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48" dur="100" fill="hold"/>
                                            <p:tgtEl>
                                              <p:spTgt spid="33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0" presetID="23" presetClass="entr" presetSubtype="16" fill="hold" nodeType="after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100" fill="hold"/>
                                            <p:tgtEl>
                                              <p:spTgt spid="10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" fill="hold"/>
                                            <p:tgtEl>
                                              <p:spTgt spid="10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7100"/>
                                </p:stCondLst>
                                <p:childTnLst>
                                  <p:par>
                                    <p:cTn id="55" presetID="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100" fill="hold"/>
                                            <p:tgtEl>
                                              <p:spTgt spid="1038"/>
                                            </p:tgtEl>
                                          </p:cBhvr>
                                          <p:by x="92000" y="92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7200"/>
                                </p:stCondLst>
                                <p:childTnLst>
                                  <p:par>
                                    <p:cTn id="58" presetID="2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100" fill="hold"/>
                                            <p:tgtEl>
                                              <p:spTgt spid="10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" fill="hold"/>
                                            <p:tgtEl>
                                              <p:spTgt spid="10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7300"/>
                                </p:stCondLst>
                                <p:childTnLst>
                                  <p:par>
                                    <p:cTn id="63" presetID="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64" dur="200" fill="hold"/>
                                            <p:tgtEl>
                                              <p:spTgt spid="1036"/>
                                            </p:tgtEl>
                                          </p:cBhvr>
                                          <p:by x="92000" y="92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6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 animBg="1"/>
          <p:bldP spid="24" grpId="1"/>
          <p:bldP spid="24" grpId="2"/>
          <p:bldP spid="31" grpId="1"/>
          <p:bldP spid="31" grpId="2"/>
          <p:bldP spid="32" grpId="1"/>
          <p:bldP spid="32" grpId="2"/>
          <p:bldP spid="33" grpId="1"/>
          <p:bldP spid="33" grpId="2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מחבר ישר 3">
            <a:extLst>
              <a:ext uri="{FF2B5EF4-FFF2-40B4-BE49-F238E27FC236}">
                <a16:creationId xmlns:a16="http://schemas.microsoft.com/office/drawing/2014/main" id="{987007FD-062B-4EE9-91F6-0C7F8CFDE87F}"/>
              </a:ext>
            </a:extLst>
          </p:cNvPr>
          <p:cNvCxnSpPr>
            <a:cxnSpLocks/>
          </p:cNvCxnSpPr>
          <p:nvPr/>
        </p:nvCxnSpPr>
        <p:spPr>
          <a:xfrm flipH="1">
            <a:off x="0" y="3219450"/>
            <a:ext cx="4110038" cy="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קשת 4">
            <a:extLst>
              <a:ext uri="{FF2B5EF4-FFF2-40B4-BE49-F238E27FC236}">
                <a16:creationId xmlns:a16="http://schemas.microsoft.com/office/drawing/2014/main" id="{F0296F6E-EF14-4A54-9374-95835486397F}"/>
              </a:ext>
            </a:extLst>
          </p:cNvPr>
          <p:cNvSpPr/>
          <p:nvPr/>
        </p:nvSpPr>
        <p:spPr>
          <a:xfrm>
            <a:off x="4186237" y="1619250"/>
            <a:ext cx="3495675" cy="3448050"/>
          </a:xfrm>
          <a:prstGeom prst="arc">
            <a:avLst>
              <a:gd name="adj1" fmla="val 16200000"/>
              <a:gd name="adj2" fmla="val 16189889"/>
            </a:avLst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Wooden background with checklist and pen Free Vector">
            <a:extLst>
              <a:ext uri="{FF2B5EF4-FFF2-40B4-BE49-F238E27FC236}">
                <a16:creationId xmlns:a16="http://schemas.microsoft.com/office/drawing/2014/main" id="{C94EA577-C34E-4086-89FD-B44670C877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911" b="93930" l="4473" r="94888">
                        <a14:foregroundMark x1="12939" y1="16454" x2="15495" y2="16454"/>
                        <a14:foregroundMark x1="12939" y1="18211" x2="15815" y2="18211"/>
                        <a14:foregroundMark x1="12939" y1="23323" x2="15815" y2="23323"/>
                        <a14:foregroundMark x1="12939" y1="25399" x2="16294" y2="25080"/>
                        <a14:foregroundMark x1="12939" y1="30511" x2="15655" y2="30351"/>
                        <a14:foregroundMark x1="12939" y1="32268" x2="15815" y2="32109"/>
                        <a14:foregroundMark x1="12620" y1="37220" x2="15655" y2="37380"/>
                        <a14:foregroundMark x1="12620" y1="39137" x2="17732" y2="39297"/>
                        <a14:foregroundMark x1="12939" y1="44409" x2="14537" y2="44409"/>
                        <a14:foregroundMark x1="12780" y1="46006" x2="16454" y2="46326"/>
                        <a14:foregroundMark x1="12780" y1="51278" x2="15495" y2="51278"/>
                        <a14:foregroundMark x1="12939" y1="53195" x2="16294" y2="53035"/>
                        <a14:foregroundMark x1="12780" y1="58307" x2="16773" y2="58307"/>
                        <a14:foregroundMark x1="12620" y1="60064" x2="14696" y2="60224"/>
                        <a14:foregroundMark x1="12620" y1="65016" x2="14377" y2="65495"/>
                        <a14:foregroundMark x1="12780" y1="67093" x2="14856" y2="67093"/>
                        <a14:foregroundMark x1="12780" y1="72045" x2="14377" y2="72204"/>
                        <a14:foregroundMark x1="12620" y1="73962" x2="15016" y2="74121"/>
                        <a14:foregroundMark x1="12780" y1="79073" x2="14696" y2="79233"/>
                        <a14:foregroundMark x1="12939" y1="80990" x2="15495" y2="809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7303" y="2150303"/>
            <a:ext cx="2557394" cy="2557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מלבן 7">
            <a:extLst>
              <a:ext uri="{FF2B5EF4-FFF2-40B4-BE49-F238E27FC236}">
                <a16:creationId xmlns:a16="http://schemas.microsoft.com/office/drawing/2014/main" id="{1A646EFB-F7FA-47FF-8C55-EBCCAC306689}"/>
              </a:ext>
            </a:extLst>
          </p:cNvPr>
          <p:cNvSpPr/>
          <p:nvPr/>
        </p:nvSpPr>
        <p:spPr>
          <a:xfrm>
            <a:off x="8005763" y="2150303"/>
            <a:ext cx="1848100" cy="67710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3800" cap="none" spc="0" dirty="0">
                <a:ln w="10160">
                  <a:noFill/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Course</a:t>
            </a:r>
          </a:p>
        </p:txBody>
      </p:sp>
      <p:cxnSp>
        <p:nvCxnSpPr>
          <p:cNvPr id="11" name="מחבר ישר 10">
            <a:extLst>
              <a:ext uri="{FF2B5EF4-FFF2-40B4-BE49-F238E27FC236}">
                <a16:creationId xmlns:a16="http://schemas.microsoft.com/office/drawing/2014/main" id="{2B8143EF-5F74-4361-A462-81D38A2547F7}"/>
              </a:ext>
            </a:extLst>
          </p:cNvPr>
          <p:cNvCxnSpPr>
            <a:cxnSpLocks/>
          </p:cNvCxnSpPr>
          <p:nvPr/>
        </p:nvCxnSpPr>
        <p:spPr>
          <a:xfrm>
            <a:off x="5880936" y="5173578"/>
            <a:ext cx="0" cy="1684422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מקבילית 12">
            <a:extLst>
              <a:ext uri="{FF2B5EF4-FFF2-40B4-BE49-F238E27FC236}">
                <a16:creationId xmlns:a16="http://schemas.microsoft.com/office/drawing/2014/main" id="{47F62123-86C6-4A6E-97CD-D528F284C830}"/>
              </a:ext>
            </a:extLst>
          </p:cNvPr>
          <p:cNvSpPr/>
          <p:nvPr/>
        </p:nvSpPr>
        <p:spPr>
          <a:xfrm>
            <a:off x="8121434" y="-66965"/>
            <a:ext cx="4045755" cy="6991929"/>
          </a:xfrm>
          <a:prstGeom prst="parallelogram">
            <a:avLst>
              <a:gd name="adj" fmla="val 73226"/>
            </a:avLst>
          </a:prstGeom>
          <a:solidFill>
            <a:srgbClr val="E6E6E6">
              <a:alpha val="10196"/>
            </a:srgb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מלבן 8">
            <a:extLst>
              <a:ext uri="{FF2B5EF4-FFF2-40B4-BE49-F238E27FC236}">
                <a16:creationId xmlns:a16="http://schemas.microsoft.com/office/drawing/2014/main" id="{8A6B10DF-A0E0-48BE-99B7-8EFE9CC77187}"/>
              </a:ext>
            </a:extLst>
          </p:cNvPr>
          <p:cNvSpPr/>
          <p:nvPr/>
        </p:nvSpPr>
        <p:spPr>
          <a:xfrm>
            <a:off x="8005763" y="2765935"/>
            <a:ext cx="2557394" cy="67710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3800" cap="none" spc="0" dirty="0">
                <a:ln w="10160">
                  <a:noFill/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Enrollment</a:t>
            </a:r>
          </a:p>
        </p:txBody>
      </p:sp>
      <p:sp>
        <p:nvSpPr>
          <p:cNvPr id="10" name="מלבן 9">
            <a:extLst>
              <a:ext uri="{FF2B5EF4-FFF2-40B4-BE49-F238E27FC236}">
                <a16:creationId xmlns:a16="http://schemas.microsoft.com/office/drawing/2014/main" id="{46F03A37-0CB7-4806-AA99-EA546F9CB73E}"/>
              </a:ext>
            </a:extLst>
          </p:cNvPr>
          <p:cNvSpPr/>
          <p:nvPr/>
        </p:nvSpPr>
        <p:spPr>
          <a:xfrm>
            <a:off x="8005763" y="3443043"/>
            <a:ext cx="2124826" cy="67710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3800" cap="none" spc="0" dirty="0">
                <a:ln w="10160">
                  <a:noFill/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Meeting</a:t>
            </a:r>
          </a:p>
        </p:txBody>
      </p:sp>
    </p:spTree>
    <p:extLst>
      <p:ext uri="{BB962C8B-B14F-4D97-AF65-F5344CB8AC3E}">
        <p14:creationId xmlns:p14="http://schemas.microsoft.com/office/powerpoint/2010/main" val="1318977404"/>
      </p:ext>
    </p:extLst>
  </p:cSld>
  <p:clrMapOvr>
    <a:masterClrMapping/>
  </p:clrMapOvr>
  <p:transition spd="slow" advTm="5226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"/>
                            </p:stCondLst>
                            <p:childTnLst>
                              <p:par>
                                <p:cTn id="10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100" fill="hold"/>
                                        <p:tgtEl>
                                          <p:spTgt spid="8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"/>
                            </p:stCondLst>
                            <p:childTnLst>
                              <p:par>
                                <p:cTn id="1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"/>
                            </p:stCondLst>
                            <p:childTnLst>
                              <p:par>
                                <p:cTn id="18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100" fill="hold"/>
                                        <p:tgtEl>
                                          <p:spTgt spid="9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"/>
                            </p:stCondLst>
                            <p:childTnLst>
                              <p:par>
                                <p:cTn id="2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100" fill="hold"/>
                                        <p:tgtEl>
                                          <p:spTgt spid="10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9" grpId="0"/>
      <p:bldP spid="9" grpId="1"/>
      <p:bldP spid="10" grpId="0"/>
      <p:bldP spid="10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מקבילית 5">
            <a:extLst>
              <a:ext uri="{FF2B5EF4-FFF2-40B4-BE49-F238E27FC236}">
                <a16:creationId xmlns:a16="http://schemas.microsoft.com/office/drawing/2014/main" id="{1A6D2CA2-7E1A-4855-944C-84A3A08263A8}"/>
              </a:ext>
            </a:extLst>
          </p:cNvPr>
          <p:cNvSpPr/>
          <p:nvPr/>
        </p:nvSpPr>
        <p:spPr>
          <a:xfrm>
            <a:off x="5263185" y="-133929"/>
            <a:ext cx="4045755" cy="6991929"/>
          </a:xfrm>
          <a:prstGeom prst="parallelogram">
            <a:avLst>
              <a:gd name="adj" fmla="val 73226"/>
            </a:avLst>
          </a:prstGeom>
          <a:solidFill>
            <a:srgbClr val="E6E6E6">
              <a:alpha val="10196"/>
            </a:srgb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" name="מחבר ישר 3">
            <a:extLst>
              <a:ext uri="{FF2B5EF4-FFF2-40B4-BE49-F238E27FC236}">
                <a16:creationId xmlns:a16="http://schemas.microsoft.com/office/drawing/2014/main" id="{7B3E62AD-59DB-4201-A4B0-E40A02A0A258}"/>
              </a:ext>
            </a:extLst>
          </p:cNvPr>
          <p:cNvCxnSpPr>
            <a:cxnSpLocks/>
          </p:cNvCxnSpPr>
          <p:nvPr/>
        </p:nvCxnSpPr>
        <p:spPr>
          <a:xfrm>
            <a:off x="5888953" y="36096"/>
            <a:ext cx="0" cy="1684422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קשת 4">
            <a:extLst>
              <a:ext uri="{FF2B5EF4-FFF2-40B4-BE49-F238E27FC236}">
                <a16:creationId xmlns:a16="http://schemas.microsoft.com/office/drawing/2014/main" id="{0DF86A25-6B00-4DB1-8A55-7880B0632E6D}"/>
              </a:ext>
            </a:extLst>
          </p:cNvPr>
          <p:cNvSpPr/>
          <p:nvPr/>
        </p:nvSpPr>
        <p:spPr>
          <a:xfrm>
            <a:off x="4162173" y="1761650"/>
            <a:ext cx="3495675" cy="3448050"/>
          </a:xfrm>
          <a:prstGeom prst="arc">
            <a:avLst>
              <a:gd name="adj1" fmla="val 16200000"/>
              <a:gd name="adj2" fmla="val 16189889"/>
            </a:avLst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מלבן 7">
            <a:extLst>
              <a:ext uri="{FF2B5EF4-FFF2-40B4-BE49-F238E27FC236}">
                <a16:creationId xmlns:a16="http://schemas.microsoft.com/office/drawing/2014/main" id="{93ACF324-E510-4ACA-A5C3-FC69DC2B031B}"/>
              </a:ext>
            </a:extLst>
          </p:cNvPr>
          <p:cNvSpPr/>
          <p:nvPr/>
        </p:nvSpPr>
        <p:spPr>
          <a:xfrm>
            <a:off x="8651611" y="2740800"/>
            <a:ext cx="1848100" cy="67710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3800" cap="none" spc="0" dirty="0">
                <a:ln w="10160">
                  <a:noFill/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Course</a:t>
            </a:r>
          </a:p>
        </p:txBody>
      </p:sp>
      <p:sp>
        <p:nvSpPr>
          <p:cNvPr id="9" name="מלבן 8">
            <a:extLst>
              <a:ext uri="{FF2B5EF4-FFF2-40B4-BE49-F238E27FC236}">
                <a16:creationId xmlns:a16="http://schemas.microsoft.com/office/drawing/2014/main" id="{D545D0B4-BBDD-40BB-9EFA-F977C01AA1D9}"/>
              </a:ext>
            </a:extLst>
          </p:cNvPr>
          <p:cNvSpPr/>
          <p:nvPr/>
        </p:nvSpPr>
        <p:spPr>
          <a:xfrm>
            <a:off x="8651611" y="3330249"/>
            <a:ext cx="1848100" cy="67710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3800" cap="none" spc="0" dirty="0">
                <a:ln w="10160">
                  <a:noFill/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</a:t>
            </a:r>
          </a:p>
        </p:txBody>
      </p:sp>
      <p:pic>
        <p:nvPicPr>
          <p:cNvPr id="3078" name="Picture 6" descr="Image result for calendar icon png">
            <a:extLst>
              <a:ext uri="{FF2B5EF4-FFF2-40B4-BE49-F238E27FC236}">
                <a16:creationId xmlns:a16="http://schemas.microsoft.com/office/drawing/2014/main" id="{9C776A99-CAE6-4E20-9677-7B98F5B41B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5597" y="2184587"/>
            <a:ext cx="2488826" cy="2488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מחבר ישר 15">
            <a:extLst>
              <a:ext uri="{FF2B5EF4-FFF2-40B4-BE49-F238E27FC236}">
                <a16:creationId xmlns:a16="http://schemas.microsoft.com/office/drawing/2014/main" id="{A7CA7234-B5C9-40FB-8A38-FB422945DA58}"/>
              </a:ext>
            </a:extLst>
          </p:cNvPr>
          <p:cNvCxnSpPr>
            <a:cxnSpLocks/>
          </p:cNvCxnSpPr>
          <p:nvPr/>
        </p:nvCxnSpPr>
        <p:spPr>
          <a:xfrm>
            <a:off x="5880936" y="5274058"/>
            <a:ext cx="8017" cy="1548769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080" name="Picture 8" descr="Image result for phone png">
            <a:extLst>
              <a:ext uri="{FF2B5EF4-FFF2-40B4-BE49-F238E27FC236}">
                <a16:creationId xmlns:a16="http://schemas.microsoft.com/office/drawing/2014/main" id="{EE9F6044-F290-4494-B644-3511E4DE12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3570" y="4179423"/>
            <a:ext cx="805487" cy="805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Image result for emails png">
            <a:extLst>
              <a:ext uri="{FF2B5EF4-FFF2-40B4-BE49-F238E27FC236}">
                <a16:creationId xmlns:a16="http://schemas.microsoft.com/office/drawing/2014/main" id="{A62A7E63-6961-4CB6-B295-6D4CF548DB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2631" y="1807403"/>
            <a:ext cx="847364" cy="847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3328539"/>
      </p:ext>
    </p:extLst>
  </p:cSld>
  <p:clrMapOvr>
    <a:masterClrMapping/>
  </p:clrMapOvr>
  <p:transition spd="slow" advTm="8615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4" accel="27500" fill="hold" nodeType="afterEffect" p14:presetBounceEnd="7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11" dur="1200" fill="hold"/>
                                            <p:tgtEl>
                                              <p:spTgt spid="30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12" dur="1200" fill="hold"/>
                                            <p:tgtEl>
                                              <p:spTgt spid="30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14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1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19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20" dur="10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22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1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28" dur="100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0" presetID="23" presetClass="entr" presetSubtype="16" fill="hold" nodeType="after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" fill="hold"/>
                                            <p:tgtEl>
                                              <p:spTgt spid="30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" fill="hold"/>
                                            <p:tgtEl>
                                              <p:spTgt spid="30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6200"/>
                                </p:stCondLst>
                                <p:childTnLst>
                                  <p:par>
                                    <p:cTn id="35" presetID="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00" fill="hold"/>
                                            <p:tgtEl>
                                              <p:spTgt spid="3082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6300"/>
                                </p:stCondLst>
                                <p:childTnLst>
                                  <p:par>
                                    <p:cTn id="38" presetID="2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100" fill="hold"/>
                                            <p:tgtEl>
                                              <p:spTgt spid="30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" fill="hold"/>
                                            <p:tgtEl>
                                              <p:spTgt spid="30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43" presetID="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100" fill="hold"/>
                                            <p:tgtEl>
                                              <p:spTgt spid="3080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46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8" grpId="0"/>
          <p:bldP spid="8" grpId="1"/>
          <p:bldP spid="9" grpId="0"/>
          <p:bldP spid="9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4" accel="275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00" fill="hold"/>
                                            <p:tgtEl>
                                              <p:spTgt spid="30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00" fill="hold"/>
                                            <p:tgtEl>
                                              <p:spTgt spid="30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14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1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19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20" dur="10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22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1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28" dur="100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0" presetID="23" presetClass="entr" presetSubtype="16" fill="hold" nodeType="after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" fill="hold"/>
                                            <p:tgtEl>
                                              <p:spTgt spid="30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" fill="hold"/>
                                            <p:tgtEl>
                                              <p:spTgt spid="30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6200"/>
                                </p:stCondLst>
                                <p:childTnLst>
                                  <p:par>
                                    <p:cTn id="35" presetID="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00" fill="hold"/>
                                            <p:tgtEl>
                                              <p:spTgt spid="3082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6300"/>
                                </p:stCondLst>
                                <p:childTnLst>
                                  <p:par>
                                    <p:cTn id="38" presetID="2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100" fill="hold"/>
                                            <p:tgtEl>
                                              <p:spTgt spid="30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" fill="hold"/>
                                            <p:tgtEl>
                                              <p:spTgt spid="30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43" presetID="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100" fill="hold"/>
                                            <p:tgtEl>
                                              <p:spTgt spid="3080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46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8" grpId="0"/>
          <p:bldP spid="8" grpId="1"/>
          <p:bldP spid="9" grpId="0"/>
          <p:bldP spid="9" grpId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מקבילית 8">
            <a:extLst>
              <a:ext uri="{FF2B5EF4-FFF2-40B4-BE49-F238E27FC236}">
                <a16:creationId xmlns:a16="http://schemas.microsoft.com/office/drawing/2014/main" id="{FC1E8A48-BACA-45A5-9913-87CFE5932068}"/>
              </a:ext>
            </a:extLst>
          </p:cNvPr>
          <p:cNvSpPr/>
          <p:nvPr/>
        </p:nvSpPr>
        <p:spPr>
          <a:xfrm>
            <a:off x="2282944" y="-66965"/>
            <a:ext cx="4045755" cy="6991929"/>
          </a:xfrm>
          <a:prstGeom prst="parallelogram">
            <a:avLst>
              <a:gd name="adj" fmla="val 73226"/>
            </a:avLst>
          </a:prstGeom>
          <a:solidFill>
            <a:srgbClr val="E6E6E6">
              <a:alpha val="10196"/>
            </a:srgb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קשת 3">
            <a:extLst>
              <a:ext uri="{FF2B5EF4-FFF2-40B4-BE49-F238E27FC236}">
                <a16:creationId xmlns:a16="http://schemas.microsoft.com/office/drawing/2014/main" id="{3816487E-448B-49AF-B2E5-15459921366D}"/>
              </a:ext>
            </a:extLst>
          </p:cNvPr>
          <p:cNvSpPr/>
          <p:nvPr/>
        </p:nvSpPr>
        <p:spPr>
          <a:xfrm>
            <a:off x="4162173" y="1761650"/>
            <a:ext cx="3495675" cy="3448050"/>
          </a:xfrm>
          <a:prstGeom prst="arc">
            <a:avLst>
              <a:gd name="adj1" fmla="val 16200000"/>
              <a:gd name="adj2" fmla="val 16189889"/>
            </a:avLst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מלבן 4">
            <a:extLst>
              <a:ext uri="{FF2B5EF4-FFF2-40B4-BE49-F238E27FC236}">
                <a16:creationId xmlns:a16="http://schemas.microsoft.com/office/drawing/2014/main" id="{A251E8E7-2CFB-43B4-915D-05890A24742A}"/>
              </a:ext>
            </a:extLst>
          </p:cNvPr>
          <p:cNvSpPr/>
          <p:nvPr/>
        </p:nvSpPr>
        <p:spPr>
          <a:xfrm>
            <a:off x="8651611" y="2494035"/>
            <a:ext cx="1848100" cy="67710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3800" cap="none" spc="0" dirty="0">
                <a:ln w="10160">
                  <a:noFill/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Course</a:t>
            </a:r>
          </a:p>
        </p:txBody>
      </p:sp>
      <p:sp>
        <p:nvSpPr>
          <p:cNvPr id="6" name="מלבן 5">
            <a:extLst>
              <a:ext uri="{FF2B5EF4-FFF2-40B4-BE49-F238E27FC236}">
                <a16:creationId xmlns:a16="http://schemas.microsoft.com/office/drawing/2014/main" id="{A02CD2A9-488C-4DDC-8BD2-A9E9FD61DF49}"/>
              </a:ext>
            </a:extLst>
          </p:cNvPr>
          <p:cNvSpPr/>
          <p:nvPr/>
        </p:nvSpPr>
        <p:spPr>
          <a:xfrm>
            <a:off x="8651611" y="3106411"/>
            <a:ext cx="2110174" cy="67710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3800" dirty="0">
                <a:ln w="10160">
                  <a:noFill/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Tracking</a:t>
            </a:r>
            <a:endParaRPr lang="en-US" sz="3800" cap="none" spc="0" dirty="0">
              <a:ln w="10160">
                <a:noFill/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4" descr="Image result for gantt chart icon png">
            <a:extLst>
              <a:ext uri="{FF2B5EF4-FFF2-40B4-BE49-F238E27FC236}">
                <a16:creationId xmlns:a16="http://schemas.microsoft.com/office/drawing/2014/main" id="{F7A33AC8-31B4-48AA-9CAD-8A28BE13CE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3347" y="2349012"/>
            <a:ext cx="2273326" cy="2273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מחבר ישר 9">
            <a:extLst>
              <a:ext uri="{FF2B5EF4-FFF2-40B4-BE49-F238E27FC236}">
                <a16:creationId xmlns:a16="http://schemas.microsoft.com/office/drawing/2014/main" id="{738A26B8-5E7B-4617-8544-78C1CC3FE7F0}"/>
              </a:ext>
            </a:extLst>
          </p:cNvPr>
          <p:cNvCxnSpPr>
            <a:cxnSpLocks/>
          </p:cNvCxnSpPr>
          <p:nvPr/>
        </p:nvCxnSpPr>
        <p:spPr>
          <a:xfrm>
            <a:off x="5888953" y="36096"/>
            <a:ext cx="0" cy="1684422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מחבר ישר 10">
            <a:extLst>
              <a:ext uri="{FF2B5EF4-FFF2-40B4-BE49-F238E27FC236}">
                <a16:creationId xmlns:a16="http://schemas.microsoft.com/office/drawing/2014/main" id="{E8FAF748-6515-49B5-84DE-2C5944ACD37E}"/>
              </a:ext>
            </a:extLst>
          </p:cNvPr>
          <p:cNvCxnSpPr>
            <a:cxnSpLocks/>
          </p:cNvCxnSpPr>
          <p:nvPr/>
        </p:nvCxnSpPr>
        <p:spPr>
          <a:xfrm flipH="1">
            <a:off x="0" y="3219450"/>
            <a:ext cx="4110038" cy="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4" name="Picture 8" descr="Image result for phone png">
            <a:extLst>
              <a:ext uri="{FF2B5EF4-FFF2-40B4-BE49-F238E27FC236}">
                <a16:creationId xmlns:a16="http://schemas.microsoft.com/office/drawing/2014/main" id="{056C4DC3-8D2B-4369-B0CA-951FCC41E5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3569" y="3993151"/>
            <a:ext cx="805487" cy="805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0" descr="Image result for emails png">
            <a:extLst>
              <a:ext uri="{FF2B5EF4-FFF2-40B4-BE49-F238E27FC236}">
                <a16:creationId xmlns:a16="http://schemas.microsoft.com/office/drawing/2014/main" id="{CBFED525-E577-4A15-B16F-C1BBD34EE2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2631" y="1536106"/>
            <a:ext cx="847364" cy="847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3951007"/>
      </p:ext>
    </p:extLst>
  </p:cSld>
  <p:clrMapOvr>
    <a:masterClrMapping/>
  </p:clrMapOvr>
  <p:transition spd="slow" advTm="4795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"/>
                            </p:stCondLst>
                            <p:childTnLst>
                              <p:par>
                                <p:cTn id="10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100" fill="hold"/>
                                        <p:tgtEl>
                                          <p:spTgt spid="5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"/>
                            </p:stCondLst>
                            <p:childTnLst>
                              <p:par>
                                <p:cTn id="1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"/>
                            </p:stCondLst>
                            <p:childTnLst>
                              <p:par>
                                <p:cTn id="18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100" fill="hold"/>
                                        <p:tgtEl>
                                          <p:spTgt spid="6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"/>
                            </p:stCondLst>
                            <p:childTnLst>
                              <p:par>
                                <p:cTn id="21" presetID="23" presetClass="entr" presetSubtype="16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100" fill="hold"/>
                                        <p:tgtEl>
                                          <p:spTgt spid="15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600"/>
                            </p:stCondLst>
                            <p:childTnLst>
                              <p:par>
                                <p:cTn id="2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700"/>
                            </p:stCondLst>
                            <p:childTnLst>
                              <p:par>
                                <p:cTn id="3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100" fill="hold"/>
                                        <p:tgtEl>
                                          <p:spTgt spid="14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800"/>
                            </p:stCondLst>
                            <p:childTnLst>
                              <p:par>
                                <p:cTn id="3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מחבר ישר 3">
            <a:extLst>
              <a:ext uri="{FF2B5EF4-FFF2-40B4-BE49-F238E27FC236}">
                <a16:creationId xmlns:a16="http://schemas.microsoft.com/office/drawing/2014/main" id="{D3B9955C-3A59-4BA5-BFC2-BA9756264A0E}"/>
              </a:ext>
            </a:extLst>
          </p:cNvPr>
          <p:cNvCxnSpPr>
            <a:cxnSpLocks/>
          </p:cNvCxnSpPr>
          <p:nvPr/>
        </p:nvCxnSpPr>
        <p:spPr>
          <a:xfrm flipH="1" flipV="1">
            <a:off x="7887956" y="3228036"/>
            <a:ext cx="4203561" cy="1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קשת 5">
            <a:extLst>
              <a:ext uri="{FF2B5EF4-FFF2-40B4-BE49-F238E27FC236}">
                <a16:creationId xmlns:a16="http://schemas.microsoft.com/office/drawing/2014/main" id="{D1B11C25-0A5D-45EA-9B20-B9931B5D47BF}"/>
              </a:ext>
            </a:extLst>
          </p:cNvPr>
          <p:cNvSpPr/>
          <p:nvPr/>
        </p:nvSpPr>
        <p:spPr>
          <a:xfrm>
            <a:off x="4321198" y="1564299"/>
            <a:ext cx="3495675" cy="3448050"/>
          </a:xfrm>
          <a:prstGeom prst="arc">
            <a:avLst>
              <a:gd name="adj1" fmla="val 16200000"/>
              <a:gd name="adj2" fmla="val 16189889"/>
            </a:avLst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מלבן 9">
            <a:extLst>
              <a:ext uri="{FF2B5EF4-FFF2-40B4-BE49-F238E27FC236}">
                <a16:creationId xmlns:a16="http://schemas.microsoft.com/office/drawing/2014/main" id="{F686A949-D23C-4763-86E6-B3FA07575E30}"/>
              </a:ext>
            </a:extLst>
          </p:cNvPr>
          <p:cNvSpPr/>
          <p:nvPr/>
        </p:nvSpPr>
        <p:spPr>
          <a:xfrm>
            <a:off x="1120396" y="2500996"/>
            <a:ext cx="1848100" cy="67710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3800" cap="none" spc="0" dirty="0">
                <a:ln w="10160">
                  <a:noFill/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Course</a:t>
            </a:r>
          </a:p>
        </p:txBody>
      </p:sp>
      <p:sp>
        <p:nvSpPr>
          <p:cNvPr id="11" name="מלבן 10">
            <a:extLst>
              <a:ext uri="{FF2B5EF4-FFF2-40B4-BE49-F238E27FC236}">
                <a16:creationId xmlns:a16="http://schemas.microsoft.com/office/drawing/2014/main" id="{6E02D237-B23A-4BD6-84D8-AB087C14FABB}"/>
              </a:ext>
            </a:extLst>
          </p:cNvPr>
          <p:cNvSpPr/>
          <p:nvPr/>
        </p:nvSpPr>
        <p:spPr>
          <a:xfrm>
            <a:off x="1120395" y="3090445"/>
            <a:ext cx="2497011" cy="67710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3800" dirty="0">
                <a:ln w="10160">
                  <a:noFill/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Reflection</a:t>
            </a:r>
            <a:endParaRPr lang="en-US" sz="3800" cap="none" spc="0" dirty="0">
              <a:ln w="10160">
                <a:noFill/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 descr="Image result for reflection icon png">
            <a:extLst>
              <a:ext uri="{FF2B5EF4-FFF2-40B4-BE49-F238E27FC236}">
                <a16:creationId xmlns:a16="http://schemas.microsoft.com/office/drawing/2014/main" id="{AC4C135A-CB00-438B-9C0B-5B405A157B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6807" y="2244133"/>
            <a:ext cx="2060903" cy="2088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8" descr="Image result for phone png">
            <a:extLst>
              <a:ext uri="{FF2B5EF4-FFF2-40B4-BE49-F238E27FC236}">
                <a16:creationId xmlns:a16="http://schemas.microsoft.com/office/drawing/2014/main" id="{38753E46-5B74-4FE3-A2FF-94C353F37C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3009" y="3975197"/>
            <a:ext cx="805487" cy="805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0" descr="Image result for emails png">
            <a:extLst>
              <a:ext uri="{FF2B5EF4-FFF2-40B4-BE49-F238E27FC236}">
                <a16:creationId xmlns:a16="http://schemas.microsoft.com/office/drawing/2014/main" id="{2626FD4B-5981-4355-8A3E-8D1681CE65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395" y="3933320"/>
            <a:ext cx="847364" cy="847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1" name="מחבר ישר 20">
            <a:extLst>
              <a:ext uri="{FF2B5EF4-FFF2-40B4-BE49-F238E27FC236}">
                <a16:creationId xmlns:a16="http://schemas.microsoft.com/office/drawing/2014/main" id="{E98AB93A-DF03-4D05-92F8-C4264ACCCACB}"/>
              </a:ext>
            </a:extLst>
          </p:cNvPr>
          <p:cNvCxnSpPr>
            <a:cxnSpLocks/>
          </p:cNvCxnSpPr>
          <p:nvPr/>
        </p:nvCxnSpPr>
        <p:spPr>
          <a:xfrm>
            <a:off x="6059774" y="5052541"/>
            <a:ext cx="0" cy="1810478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6726565"/>
      </p:ext>
    </p:extLst>
  </p:cSld>
  <p:clrMapOvr>
    <a:masterClrMapping/>
  </p:clrMapOvr>
  <p:transition spd="slow" advTm="13372">
    <p:push dir="r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" dur="52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20"/>
                                </p:stCondLst>
                                <p:childTnLst>
                                  <p:par>
                                    <p:cTn id="9" presetID="2" presetClass="entr" presetSubtype="4" accel="26000" fill="hold" nodeType="after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200" fill="hold"/>
                                            <p:tgtEl>
                                              <p:spTgt spid="5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200" fill="hold"/>
                                            <p:tgtEl>
                                              <p:spTgt spid="5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720"/>
                                </p:stCondLst>
                                <p:childTnLst>
                                  <p:par>
                                    <p:cTn id="14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1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820"/>
                                </p:stCondLst>
                                <p:childTnLst>
                                  <p:par>
                                    <p:cTn id="19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20" dur="1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920"/>
                                </p:stCondLst>
                                <p:childTnLst>
                                  <p:par>
                                    <p:cTn id="22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1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20"/>
                                </p:stCondLst>
                                <p:childTnLst>
                                  <p:par>
                                    <p:cTn id="27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28" dur="10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120"/>
                                </p:stCondLst>
                                <p:childTnLst>
                                  <p:par>
                                    <p:cTn id="30" presetID="23" presetClass="entr" presetSubtype="16" fill="hold" nodeType="after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6220"/>
                                </p:stCondLst>
                                <p:childTnLst>
                                  <p:par>
                                    <p:cTn id="35" presetID="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00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6320"/>
                                </p:stCondLst>
                                <p:childTnLst>
                                  <p:par>
                                    <p:cTn id="38" presetID="2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1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6420"/>
                                </p:stCondLst>
                                <p:childTnLst>
                                  <p:par>
                                    <p:cTn id="43" presetID="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1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6520"/>
                                </p:stCondLst>
                                <p:childTnLst>
                                  <p:par>
                                    <p:cTn id="46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10" grpId="0"/>
          <p:bldP spid="10" grpId="1"/>
          <p:bldP spid="11" grpId="0"/>
          <p:bldP spid="11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" dur="52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20"/>
                                </p:stCondLst>
                                <p:childTnLst>
                                  <p:par>
                                    <p:cTn id="9" presetID="2" presetClass="entr" presetSubtype="4" accel="26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00" fill="hold"/>
                                            <p:tgtEl>
                                              <p:spTgt spid="5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00" fill="hold"/>
                                            <p:tgtEl>
                                              <p:spTgt spid="5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720"/>
                                </p:stCondLst>
                                <p:childTnLst>
                                  <p:par>
                                    <p:cTn id="14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1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820"/>
                                </p:stCondLst>
                                <p:childTnLst>
                                  <p:par>
                                    <p:cTn id="19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20" dur="1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920"/>
                                </p:stCondLst>
                                <p:childTnLst>
                                  <p:par>
                                    <p:cTn id="22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1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20"/>
                                </p:stCondLst>
                                <p:childTnLst>
                                  <p:par>
                                    <p:cTn id="27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28" dur="10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120"/>
                                </p:stCondLst>
                                <p:childTnLst>
                                  <p:par>
                                    <p:cTn id="30" presetID="23" presetClass="entr" presetSubtype="16" fill="hold" nodeType="after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6220"/>
                                </p:stCondLst>
                                <p:childTnLst>
                                  <p:par>
                                    <p:cTn id="35" presetID="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00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6320"/>
                                </p:stCondLst>
                                <p:childTnLst>
                                  <p:par>
                                    <p:cTn id="38" presetID="2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1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6420"/>
                                </p:stCondLst>
                                <p:childTnLst>
                                  <p:par>
                                    <p:cTn id="43" presetID="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1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6520"/>
                                </p:stCondLst>
                                <p:childTnLst>
                                  <p:par>
                                    <p:cTn id="46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10" grpId="0"/>
          <p:bldP spid="10" grpId="1"/>
          <p:bldP spid="11" grpId="0"/>
          <p:bldP spid="11" grpId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מחבר ישר 3">
            <a:extLst>
              <a:ext uri="{FF2B5EF4-FFF2-40B4-BE49-F238E27FC236}">
                <a16:creationId xmlns:a16="http://schemas.microsoft.com/office/drawing/2014/main" id="{184549C3-8D60-4C20-BA0E-3B4E503785B7}"/>
              </a:ext>
            </a:extLst>
          </p:cNvPr>
          <p:cNvCxnSpPr>
            <a:cxnSpLocks/>
          </p:cNvCxnSpPr>
          <p:nvPr/>
        </p:nvCxnSpPr>
        <p:spPr>
          <a:xfrm>
            <a:off x="6056421" y="20096"/>
            <a:ext cx="0" cy="1810478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קשת 4">
            <a:extLst>
              <a:ext uri="{FF2B5EF4-FFF2-40B4-BE49-F238E27FC236}">
                <a16:creationId xmlns:a16="http://schemas.microsoft.com/office/drawing/2014/main" id="{F7D01462-F14F-4FC7-80B1-133F0B1D35D3}"/>
              </a:ext>
            </a:extLst>
          </p:cNvPr>
          <p:cNvSpPr/>
          <p:nvPr/>
        </p:nvSpPr>
        <p:spPr>
          <a:xfrm>
            <a:off x="4308583" y="1843861"/>
            <a:ext cx="3495675" cy="3448050"/>
          </a:xfrm>
          <a:prstGeom prst="arc">
            <a:avLst>
              <a:gd name="adj1" fmla="val 16200000"/>
              <a:gd name="adj2" fmla="val 16189889"/>
            </a:avLst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תמונה 6">
            <a:extLst>
              <a:ext uri="{FF2B5EF4-FFF2-40B4-BE49-F238E27FC236}">
                <a16:creationId xmlns:a16="http://schemas.microsoft.com/office/drawing/2014/main" id="{201A8788-4E42-44B0-BB98-1C668A1959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738" b="100000" l="9913" r="100000">
                        <a14:foregroundMark x1="52770" y1="27322" x2="46647" y2="17760"/>
                        <a14:foregroundMark x1="41691" y1="17760" x2="46939" y2="16940"/>
                        <a14:foregroundMark x1="37318" y1="17213" x2="51312" y2="17486"/>
                        <a14:foregroundMark x1="32945" y1="17760" x2="41691" y2="16667"/>
                        <a14:foregroundMark x1="63848" y1="18306" x2="64431" y2="42623"/>
                        <a14:foregroundMark x1="68513" y1="40984" x2="70845" y2="3907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2302" y="2068163"/>
            <a:ext cx="2848622" cy="3039639"/>
          </a:xfrm>
          <a:prstGeom prst="rect">
            <a:avLst/>
          </a:prstGeom>
        </p:spPr>
      </p:pic>
      <p:sp>
        <p:nvSpPr>
          <p:cNvPr id="10" name="מלבן 9">
            <a:extLst>
              <a:ext uri="{FF2B5EF4-FFF2-40B4-BE49-F238E27FC236}">
                <a16:creationId xmlns:a16="http://schemas.microsoft.com/office/drawing/2014/main" id="{DE7F1DFA-8FD7-4F22-9CED-61B53F33AD1E}"/>
              </a:ext>
            </a:extLst>
          </p:cNvPr>
          <p:cNvSpPr/>
          <p:nvPr/>
        </p:nvSpPr>
        <p:spPr>
          <a:xfrm>
            <a:off x="860841" y="2500996"/>
            <a:ext cx="1361547" cy="67710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3800" dirty="0">
                <a:ln w="10160">
                  <a:noFill/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endParaRPr lang="en-US" sz="3800" cap="none" spc="0" dirty="0">
              <a:ln w="10160">
                <a:noFill/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מלבן 10">
            <a:extLst>
              <a:ext uri="{FF2B5EF4-FFF2-40B4-BE49-F238E27FC236}">
                <a16:creationId xmlns:a16="http://schemas.microsoft.com/office/drawing/2014/main" id="{67BF1B8B-EDAA-4382-BB8F-2AEBF2F389C6}"/>
              </a:ext>
            </a:extLst>
          </p:cNvPr>
          <p:cNvSpPr/>
          <p:nvPr/>
        </p:nvSpPr>
        <p:spPr>
          <a:xfrm>
            <a:off x="860841" y="3090446"/>
            <a:ext cx="2424998" cy="67710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3800" dirty="0">
                <a:ln w="10160">
                  <a:noFill/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Gathering</a:t>
            </a:r>
            <a:endParaRPr lang="en-US" sz="3800" cap="none" spc="0" dirty="0">
              <a:ln w="10160">
                <a:noFill/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73806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"/>
                            </p:stCondLst>
                            <p:childTnLst>
                              <p:par>
                                <p:cTn id="10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100" fill="hold"/>
                                        <p:tgtEl>
                                          <p:spTgt spid="10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"/>
                            </p:stCondLst>
                            <p:childTnLst>
                              <p:par>
                                <p:cTn id="1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"/>
                            </p:stCondLst>
                            <p:childTnLst>
                              <p:par>
                                <p:cTn id="18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100" fill="hold"/>
                                        <p:tgtEl>
                                          <p:spTgt spid="11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/>
      <p:bldP spid="11" grpId="1"/>
    </p:bldLst>
  </p:timing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7031</TotalTime>
  <Words>408</Words>
  <Application>Microsoft Office PowerPoint</Application>
  <PresentationFormat>מסך רחב</PresentationFormat>
  <Paragraphs>89</Paragraphs>
  <Slides>15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6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15</vt:i4>
      </vt:variant>
    </vt:vector>
  </HeadingPairs>
  <TitlesOfParts>
    <vt:vector size="22" baseType="lpstr">
      <vt:lpstr>Agency FB</vt:lpstr>
      <vt:lpstr>Arial</vt:lpstr>
      <vt:lpstr>Calibri</vt:lpstr>
      <vt:lpstr>Calibri Light</vt:lpstr>
      <vt:lpstr>Gill Sans MT</vt:lpstr>
      <vt:lpstr>Times New Roman</vt:lpstr>
      <vt:lpstr>ערכת נושא Office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PowerPoint‏</dc:title>
  <dc:creator>kharoub riham</dc:creator>
  <cp:lastModifiedBy>kharoub riham</cp:lastModifiedBy>
  <cp:revision>222</cp:revision>
  <dcterms:created xsi:type="dcterms:W3CDTF">2018-05-09T16:51:00Z</dcterms:created>
  <dcterms:modified xsi:type="dcterms:W3CDTF">2018-05-14T15:45:16Z</dcterms:modified>
</cp:coreProperties>
</file>