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28"/>
  </p:notesMasterIdLst>
  <p:sldIdLst>
    <p:sldId id="418" r:id="rId2"/>
    <p:sldId id="256" r:id="rId3"/>
    <p:sldId id="305" r:id="rId4"/>
    <p:sldId id="306" r:id="rId5"/>
    <p:sldId id="307" r:id="rId6"/>
    <p:sldId id="420" r:id="rId7"/>
    <p:sldId id="421" r:id="rId8"/>
    <p:sldId id="319" r:id="rId9"/>
    <p:sldId id="315" r:id="rId10"/>
    <p:sldId id="325" r:id="rId11"/>
    <p:sldId id="424" r:id="rId12"/>
    <p:sldId id="397" r:id="rId13"/>
    <p:sldId id="400" r:id="rId14"/>
    <p:sldId id="407" r:id="rId15"/>
    <p:sldId id="425" r:id="rId16"/>
    <p:sldId id="426" r:id="rId17"/>
    <p:sldId id="337" r:id="rId18"/>
    <p:sldId id="335" r:id="rId19"/>
    <p:sldId id="348" r:id="rId20"/>
    <p:sldId id="349" r:id="rId21"/>
    <p:sldId id="403" r:id="rId22"/>
    <p:sldId id="409" r:id="rId23"/>
    <p:sldId id="410" r:id="rId24"/>
    <p:sldId id="412" r:id="rId25"/>
    <p:sldId id="413" r:id="rId26"/>
    <p:sldId id="427" r:id="rId27"/>
  </p:sldIdLst>
  <p:sldSz cx="9144000" cy="5143500" type="screen16x9"/>
  <p:notesSz cx="6858000" cy="9144000"/>
  <p:embeddedFontLst>
    <p:embeddedFont>
      <p:font typeface="Archivo Black" panose="020B0604020202020204" charset="0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Fira Sans Extra Condensed Medium" panose="020B0604020202020204" charset="0"/>
      <p:regular r:id="rId34"/>
      <p:bold r:id="rId35"/>
      <p:italic r:id="rId36"/>
      <p:boldItalic r:id="rId37"/>
    </p:embeddedFont>
    <p:embeddedFont>
      <p:font typeface="Karla" pitchFamily="2" charset="0"/>
      <p:regular r:id="rId38"/>
      <p:bold r:id="rId39"/>
      <p:italic r:id="rId40"/>
      <p:boldItalic r:id="rId41"/>
    </p:embeddedFont>
    <p:embeddedFont>
      <p:font typeface="Work Sans ExtraBold" pitchFamily="2" charset="0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C76423A-2FBA-4E32-A783-450089EC445B}">
  <a:tblStyle styleId="{6C76423A-2FBA-4E32-A783-450089EC44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9"/>
    <p:restoredTop sz="94673"/>
  </p:normalViewPr>
  <p:slideViewPr>
    <p:cSldViewPr snapToGrid="0" snapToObjects="1">
      <p:cViewPr varScale="1">
        <p:scale>
          <a:sx n="90" d="100"/>
          <a:sy n="90" d="100"/>
        </p:scale>
        <p:origin x="9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4932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2733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3335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2378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35479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9090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3785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8070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0290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1664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dfee29fd8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dfee29fd8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6141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c03f8b48dd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c03f8b48dd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4735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df3f552fc4_0_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df3f552fc4_0_3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4644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gdfee29fd8a_0_5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4" name="Google Shape;844;gdfee29fd8a_0_5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268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9475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dfee29fd8a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dfee29fd8a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3717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5655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df3f552fc4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df3f552fc4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080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096275" y="1159475"/>
            <a:ext cx="3376500" cy="25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Font typeface="Work Sans ExtraBold"/>
              <a:buNone/>
              <a:defRPr sz="4800">
                <a:latin typeface="Work Sans ExtraBold"/>
                <a:ea typeface="Work Sans ExtraBold"/>
                <a:cs typeface="Work Sans ExtraBold"/>
                <a:sym typeface="Work San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5117737" y="3673575"/>
            <a:ext cx="33765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568922" y="401363"/>
            <a:ext cx="1926668" cy="3393468"/>
            <a:chOff x="568922" y="401363"/>
            <a:chExt cx="1926668" cy="3393468"/>
          </a:xfrm>
        </p:grpSpPr>
        <p:sp>
          <p:nvSpPr>
            <p:cNvPr id="13" name="Google Shape;13;p2"/>
            <p:cNvSpPr/>
            <p:nvPr/>
          </p:nvSpPr>
          <p:spPr>
            <a:xfrm>
              <a:off x="599768" y="43839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68922" y="401363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2664147" y="360675"/>
            <a:ext cx="1926668" cy="3393468"/>
            <a:chOff x="2664147" y="360675"/>
            <a:chExt cx="1926668" cy="3393468"/>
          </a:xfrm>
        </p:grpSpPr>
        <p:sp>
          <p:nvSpPr>
            <p:cNvPr id="16" name="Google Shape;16;p2"/>
            <p:cNvSpPr/>
            <p:nvPr/>
          </p:nvSpPr>
          <p:spPr>
            <a:xfrm>
              <a:off x="2694993" y="43074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664147" y="360675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724618">
            <a:off x="8135423" y="3819614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rot="724618">
            <a:off x="8269773" y="397313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 rot="724618">
            <a:off x="8448898" y="413308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2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7"/>
          <p:cNvSpPr/>
          <p:nvPr/>
        </p:nvSpPr>
        <p:spPr>
          <a:xfrm>
            <a:off x="-421100" y="-16642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5" name="Google Shape;375;p27"/>
          <p:cNvSpPr/>
          <p:nvPr/>
        </p:nvSpPr>
        <p:spPr>
          <a:xfrm>
            <a:off x="-611850" y="-323487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Google Shape;376;p27"/>
          <p:cNvSpPr/>
          <p:nvPr/>
        </p:nvSpPr>
        <p:spPr>
          <a:xfrm>
            <a:off x="-799075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7" name="Google Shape;377;p27"/>
          <p:cNvSpPr/>
          <p:nvPr/>
        </p:nvSpPr>
        <p:spPr>
          <a:xfrm flipH="1">
            <a:off x="7517000" y="-1982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8" name="Google Shape;378;p27"/>
          <p:cNvSpPr/>
          <p:nvPr/>
        </p:nvSpPr>
        <p:spPr>
          <a:xfrm flipH="1">
            <a:off x="7745875" y="-35077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9" name="Google Shape;379;p27"/>
          <p:cNvSpPr/>
          <p:nvPr/>
        </p:nvSpPr>
        <p:spPr>
          <a:xfrm flipH="1">
            <a:off x="7926750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0" name="Google Shape;380;p27"/>
          <p:cNvSpPr/>
          <p:nvPr/>
        </p:nvSpPr>
        <p:spPr>
          <a:xfrm rot="-8821628" flipH="1">
            <a:off x="-330435" y="43530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27"/>
          <p:cNvSpPr/>
          <p:nvPr/>
        </p:nvSpPr>
        <p:spPr>
          <a:xfrm rot="-8821628" flipH="1">
            <a:off x="-444885" y="452045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7"/>
          <p:cNvSpPr/>
          <p:nvPr/>
        </p:nvSpPr>
        <p:spPr>
          <a:xfrm rot="-8821628" flipH="1">
            <a:off x="-584735" y="46603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7"/>
          <p:cNvSpPr txBox="1">
            <a:spLocks noGrp="1"/>
          </p:cNvSpPr>
          <p:nvPr>
            <p:ph type="body" idx="1"/>
          </p:nvPr>
        </p:nvSpPr>
        <p:spPr>
          <a:xfrm>
            <a:off x="734100" y="1310925"/>
            <a:ext cx="4051800" cy="29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4466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"/>
          <p:cNvSpPr/>
          <p:nvPr/>
        </p:nvSpPr>
        <p:spPr>
          <a:xfrm>
            <a:off x="-211050" y="-9002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Google Shape;85;p7"/>
          <p:cNvSpPr/>
          <p:nvPr/>
        </p:nvSpPr>
        <p:spPr>
          <a:xfrm>
            <a:off x="-376150" y="-26782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Google Shape;86;p7"/>
          <p:cNvSpPr/>
          <p:nvPr/>
        </p:nvSpPr>
        <p:spPr>
          <a:xfrm>
            <a:off x="-560300" y="-45197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87" name="Google Shape;87;p7"/>
          <p:cNvGrpSpPr/>
          <p:nvPr/>
        </p:nvGrpSpPr>
        <p:grpSpPr>
          <a:xfrm>
            <a:off x="583425" y="-63500"/>
            <a:ext cx="8576750" cy="5229700"/>
            <a:chOff x="583425" y="-63500"/>
            <a:chExt cx="8576750" cy="5229700"/>
          </a:xfrm>
        </p:grpSpPr>
        <p:sp>
          <p:nvSpPr>
            <p:cNvPr id="88" name="Google Shape;88;p7"/>
            <p:cNvSpPr/>
            <p:nvPr/>
          </p:nvSpPr>
          <p:spPr>
            <a:xfrm>
              <a:off x="583425" y="414700"/>
              <a:ext cx="8576750" cy="4751500"/>
            </a:xfrm>
            <a:custGeom>
              <a:avLst/>
              <a:gdLst/>
              <a:ahLst/>
              <a:cxnLst/>
              <a:rect l="l" t="t" r="r" b="b"/>
              <a:pathLst>
                <a:path w="343070" h="190060" extrusionOk="0">
                  <a:moveTo>
                    <a:pt x="264110" y="0"/>
                  </a:moveTo>
                  <a:lnTo>
                    <a:pt x="146720" y="91571"/>
                  </a:lnTo>
                  <a:lnTo>
                    <a:pt x="0" y="190060"/>
                  </a:lnTo>
                  <a:lnTo>
                    <a:pt x="343070" y="190060"/>
                  </a:lnTo>
                  <a:lnTo>
                    <a:pt x="343044" y="63397"/>
                  </a:lnTo>
                  <a:lnTo>
                    <a:pt x="279845" y="382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</p:sp>
        <p:grpSp>
          <p:nvGrpSpPr>
            <p:cNvPr id="89" name="Google Shape;89;p7"/>
            <p:cNvGrpSpPr/>
            <p:nvPr/>
          </p:nvGrpSpPr>
          <p:grpSpPr>
            <a:xfrm>
              <a:off x="7181277" y="-63500"/>
              <a:ext cx="412615" cy="501202"/>
              <a:chOff x="7181277" y="-63500"/>
              <a:chExt cx="412615" cy="501202"/>
            </a:xfrm>
          </p:grpSpPr>
          <p:sp>
            <p:nvSpPr>
              <p:cNvPr id="90" name="Google Shape;90;p7"/>
              <p:cNvSpPr/>
              <p:nvPr/>
            </p:nvSpPr>
            <p:spPr>
              <a:xfrm flipH="1">
                <a:off x="7181277" y="211949"/>
                <a:ext cx="412615" cy="225753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5111" extrusionOk="0">
                    <a:moveTo>
                      <a:pt x="3631" y="1"/>
                    </a:moveTo>
                    <a:lnTo>
                      <a:pt x="3631" y="1172"/>
                    </a:lnTo>
                    <a:lnTo>
                      <a:pt x="0" y="5110"/>
                    </a:lnTo>
                    <a:lnTo>
                      <a:pt x="9340" y="4686"/>
                    </a:lnTo>
                    <a:lnTo>
                      <a:pt x="4670" y="1172"/>
                    </a:lnTo>
                    <a:lnTo>
                      <a:pt x="4670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7"/>
              <p:cNvSpPr/>
              <p:nvPr/>
            </p:nvSpPr>
            <p:spPr>
              <a:xfrm flipH="1">
                <a:off x="7413452" y="-63500"/>
                <a:ext cx="1325" cy="276813"/>
              </a:xfrm>
              <a:custGeom>
                <a:avLst/>
                <a:gdLst/>
                <a:ahLst/>
                <a:cxnLst/>
                <a:rect l="l" t="t" r="r" b="b"/>
                <a:pathLst>
                  <a:path w="30" h="6267" extrusionOk="0">
                    <a:moveTo>
                      <a:pt x="15" y="0"/>
                    </a:moveTo>
                    <a:cubicBezTo>
                      <a:pt x="0" y="0"/>
                      <a:pt x="0" y="1391"/>
                      <a:pt x="0" y="3133"/>
                    </a:cubicBezTo>
                    <a:cubicBezTo>
                      <a:pt x="0" y="4875"/>
                      <a:pt x="0" y="6266"/>
                      <a:pt x="15" y="6266"/>
                    </a:cubicBezTo>
                    <a:cubicBezTo>
                      <a:pt x="29" y="6266"/>
                      <a:pt x="29" y="4846"/>
                      <a:pt x="29" y="3133"/>
                    </a:cubicBezTo>
                    <a:cubicBezTo>
                      <a:pt x="29" y="1391"/>
                      <a:pt x="29" y="0"/>
                      <a:pt x="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980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143925" y="2105655"/>
            <a:ext cx="3984000" cy="11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1201175" y="3252225"/>
            <a:ext cx="2926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400"/>
              <a:buNone/>
              <a:defRPr>
                <a:solidFill>
                  <a:srgbClr val="541C1D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 idx="2" hasCustomPrompt="1"/>
          </p:nvPr>
        </p:nvSpPr>
        <p:spPr>
          <a:xfrm>
            <a:off x="2903625" y="1110299"/>
            <a:ext cx="12243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grpSp>
        <p:nvGrpSpPr>
          <p:cNvPr id="29" name="Google Shape;29;p3"/>
          <p:cNvGrpSpPr/>
          <p:nvPr/>
        </p:nvGrpSpPr>
        <p:grpSpPr>
          <a:xfrm>
            <a:off x="5461950" y="522238"/>
            <a:ext cx="2250830" cy="3661147"/>
            <a:chOff x="5401837" y="470183"/>
            <a:chExt cx="2068777" cy="3107670"/>
          </a:xfrm>
        </p:grpSpPr>
        <p:sp>
          <p:nvSpPr>
            <p:cNvPr id="30" name="Google Shape;30;p3"/>
            <p:cNvSpPr/>
            <p:nvPr/>
          </p:nvSpPr>
          <p:spPr>
            <a:xfrm>
              <a:off x="5434958" y="504094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5401837" y="470183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2;p3"/>
          <p:cNvSpPr/>
          <p:nvPr/>
        </p:nvSpPr>
        <p:spPr>
          <a:xfrm rot="7777740">
            <a:off x="-1119207" y="-1152676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rot="7777740">
            <a:off x="-1625257" y="-1530426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 rot="7777740">
            <a:off x="-2073657" y="-1831501"/>
            <a:ext cx="3041225" cy="2822503"/>
          </a:xfrm>
          <a:custGeom>
            <a:avLst/>
            <a:gdLst/>
            <a:ahLst/>
            <a:cxnLst/>
            <a:rect l="l" t="t" r="r" b="b"/>
            <a:pathLst>
              <a:path w="5827" h="5408" extrusionOk="0">
                <a:moveTo>
                  <a:pt x="1699" y="0"/>
                </a:moveTo>
                <a:cubicBezTo>
                  <a:pt x="1610" y="0"/>
                  <a:pt x="1521" y="14"/>
                  <a:pt x="1435" y="45"/>
                </a:cubicBezTo>
                <a:cubicBezTo>
                  <a:pt x="952" y="235"/>
                  <a:pt x="732" y="923"/>
                  <a:pt x="1025" y="1348"/>
                </a:cubicBezTo>
                <a:cubicBezTo>
                  <a:pt x="983" y="1341"/>
                  <a:pt x="941" y="1337"/>
                  <a:pt x="899" y="1337"/>
                </a:cubicBezTo>
                <a:cubicBezTo>
                  <a:pt x="502" y="1337"/>
                  <a:pt x="125" y="1639"/>
                  <a:pt x="59" y="2036"/>
                </a:cubicBezTo>
                <a:cubicBezTo>
                  <a:pt x="0" y="2475"/>
                  <a:pt x="337" y="2943"/>
                  <a:pt x="776" y="2987"/>
                </a:cubicBezTo>
                <a:lnTo>
                  <a:pt x="923" y="3002"/>
                </a:lnTo>
                <a:cubicBezTo>
                  <a:pt x="1042" y="2987"/>
                  <a:pt x="1162" y="2980"/>
                  <a:pt x="1282" y="2980"/>
                </a:cubicBezTo>
                <a:cubicBezTo>
                  <a:pt x="2336" y="2980"/>
                  <a:pt x="3373" y="3544"/>
                  <a:pt x="3938" y="4451"/>
                </a:cubicBezTo>
                <a:cubicBezTo>
                  <a:pt x="4070" y="4671"/>
                  <a:pt x="4173" y="4905"/>
                  <a:pt x="4363" y="5110"/>
                </a:cubicBezTo>
                <a:cubicBezTo>
                  <a:pt x="4507" y="5278"/>
                  <a:pt x="4711" y="5407"/>
                  <a:pt x="4917" y="5407"/>
                </a:cubicBezTo>
                <a:cubicBezTo>
                  <a:pt x="4962" y="5407"/>
                  <a:pt x="5007" y="5401"/>
                  <a:pt x="5051" y="5388"/>
                </a:cubicBezTo>
                <a:cubicBezTo>
                  <a:pt x="5313" y="5330"/>
                  <a:pt x="5488" y="4997"/>
                  <a:pt x="5332" y="4792"/>
                </a:cubicBezTo>
                <a:lnTo>
                  <a:pt x="5332" y="4792"/>
                </a:lnTo>
                <a:cubicBezTo>
                  <a:pt x="5370" y="4839"/>
                  <a:pt x="5430" y="4861"/>
                  <a:pt x="5494" y="4861"/>
                </a:cubicBezTo>
                <a:cubicBezTo>
                  <a:pt x="5583" y="4861"/>
                  <a:pt x="5680" y="4819"/>
                  <a:pt x="5739" y="4744"/>
                </a:cubicBezTo>
                <a:cubicBezTo>
                  <a:pt x="5827" y="4627"/>
                  <a:pt x="5798" y="4437"/>
                  <a:pt x="5754" y="4290"/>
                </a:cubicBezTo>
                <a:cubicBezTo>
                  <a:pt x="5695" y="4144"/>
                  <a:pt x="5593" y="4012"/>
                  <a:pt x="5505" y="3895"/>
                </a:cubicBezTo>
                <a:cubicBezTo>
                  <a:pt x="5241" y="3412"/>
                  <a:pt x="5212" y="2797"/>
                  <a:pt x="5475" y="2314"/>
                </a:cubicBezTo>
                <a:cubicBezTo>
                  <a:pt x="5593" y="2124"/>
                  <a:pt x="5710" y="1948"/>
                  <a:pt x="5695" y="1743"/>
                </a:cubicBezTo>
                <a:cubicBezTo>
                  <a:pt x="5680" y="1509"/>
                  <a:pt x="5475" y="1348"/>
                  <a:pt x="5256" y="1289"/>
                </a:cubicBezTo>
                <a:cubicBezTo>
                  <a:pt x="5177" y="1268"/>
                  <a:pt x="5096" y="1260"/>
                  <a:pt x="5015" y="1260"/>
                </a:cubicBezTo>
                <a:cubicBezTo>
                  <a:pt x="4870" y="1260"/>
                  <a:pt x="4723" y="1285"/>
                  <a:pt x="4582" y="1304"/>
                </a:cubicBezTo>
                <a:cubicBezTo>
                  <a:pt x="4802" y="1055"/>
                  <a:pt x="4729" y="601"/>
                  <a:pt x="4465" y="352"/>
                </a:cubicBezTo>
                <a:cubicBezTo>
                  <a:pt x="4280" y="196"/>
                  <a:pt x="4049" y="118"/>
                  <a:pt x="3811" y="118"/>
                </a:cubicBezTo>
                <a:cubicBezTo>
                  <a:pt x="3693" y="118"/>
                  <a:pt x="3572" y="137"/>
                  <a:pt x="3455" y="176"/>
                </a:cubicBezTo>
                <a:cubicBezTo>
                  <a:pt x="3119" y="279"/>
                  <a:pt x="2840" y="499"/>
                  <a:pt x="2577" y="762"/>
                </a:cubicBezTo>
                <a:cubicBezTo>
                  <a:pt x="2541" y="326"/>
                  <a:pt x="2123" y="0"/>
                  <a:pt x="1699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 rot="-1577322">
            <a:off x="-385643" y="3687160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 rot="-1577322">
            <a:off x="-499563" y="3830691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 rot="-1577322">
            <a:off x="-626147" y="3990177"/>
            <a:ext cx="1989299" cy="2038278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6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6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5;p6"/>
          <p:cNvGrpSpPr/>
          <p:nvPr/>
        </p:nvGrpSpPr>
        <p:grpSpPr>
          <a:xfrm>
            <a:off x="-1349411" y="3483000"/>
            <a:ext cx="3266586" cy="3306486"/>
            <a:chOff x="-1349411" y="3483000"/>
            <a:chExt cx="3266586" cy="3306486"/>
          </a:xfrm>
        </p:grpSpPr>
        <p:sp>
          <p:nvSpPr>
            <p:cNvPr id="76" name="Google Shape;76;p6"/>
            <p:cNvSpPr/>
            <p:nvPr/>
          </p:nvSpPr>
          <p:spPr>
            <a:xfrm rot="7937019">
              <a:off x="-531179" y="3910900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6"/>
            <p:cNvSpPr/>
            <p:nvPr/>
          </p:nvSpPr>
          <p:spPr>
            <a:xfrm rot="7937019">
              <a:off x="-426697" y="3722842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6"/>
            <p:cNvSpPr/>
            <p:nvPr/>
          </p:nvSpPr>
          <p:spPr>
            <a:xfrm rot="7937019">
              <a:off x="-291247" y="3534784"/>
              <a:ext cx="1390189" cy="282680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9"/>
          <p:cNvSpPr/>
          <p:nvPr/>
        </p:nvSpPr>
        <p:spPr>
          <a:xfrm>
            <a:off x="1410921" y="686958"/>
            <a:ext cx="6310240" cy="3982651"/>
          </a:xfrm>
          <a:custGeom>
            <a:avLst/>
            <a:gdLst/>
            <a:ahLst/>
            <a:cxnLst/>
            <a:rect l="l" t="t" r="r" b="b"/>
            <a:pathLst>
              <a:path w="27540" h="17382" extrusionOk="0">
                <a:moveTo>
                  <a:pt x="0" y="0"/>
                </a:moveTo>
                <a:lnTo>
                  <a:pt x="0" y="17382"/>
                </a:lnTo>
                <a:lnTo>
                  <a:pt x="27539" y="17382"/>
                </a:lnTo>
                <a:lnTo>
                  <a:pt x="27539" y="0"/>
                </a:lnTo>
                <a:close/>
              </a:path>
            </a:pathLst>
          </a:custGeom>
          <a:solidFill>
            <a:srgbClr val="FFA35A">
              <a:alpha val="222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9"/>
          <p:cNvSpPr/>
          <p:nvPr/>
        </p:nvSpPr>
        <p:spPr>
          <a:xfrm>
            <a:off x="1344701" y="633800"/>
            <a:ext cx="6488962" cy="222022"/>
          </a:xfrm>
          <a:custGeom>
            <a:avLst/>
            <a:gdLst/>
            <a:ahLst/>
            <a:cxnLst/>
            <a:rect l="l" t="t" r="r" b="b"/>
            <a:pathLst>
              <a:path w="28320" h="969" extrusionOk="0">
                <a:moveTo>
                  <a:pt x="28320" y="1"/>
                </a:moveTo>
                <a:lnTo>
                  <a:pt x="44" y="232"/>
                </a:lnTo>
                <a:lnTo>
                  <a:pt x="0" y="969"/>
                </a:lnTo>
                <a:lnTo>
                  <a:pt x="28320" y="680"/>
                </a:lnTo>
                <a:lnTo>
                  <a:pt x="283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9"/>
          <p:cNvSpPr/>
          <p:nvPr/>
        </p:nvSpPr>
        <p:spPr>
          <a:xfrm>
            <a:off x="4324370" y="4654752"/>
            <a:ext cx="182158" cy="169323"/>
          </a:xfrm>
          <a:custGeom>
            <a:avLst/>
            <a:gdLst/>
            <a:ahLst/>
            <a:cxnLst/>
            <a:rect l="l" t="t" r="r" b="b"/>
            <a:pathLst>
              <a:path w="795" h="739" extrusionOk="0">
                <a:moveTo>
                  <a:pt x="425" y="1"/>
                </a:moveTo>
                <a:cubicBezTo>
                  <a:pt x="395" y="1"/>
                  <a:pt x="376" y="7"/>
                  <a:pt x="376" y="7"/>
                </a:cubicBezTo>
                <a:cubicBezTo>
                  <a:pt x="376" y="7"/>
                  <a:pt x="405" y="7"/>
                  <a:pt x="448" y="22"/>
                </a:cubicBezTo>
                <a:cubicBezTo>
                  <a:pt x="506" y="36"/>
                  <a:pt x="578" y="79"/>
                  <a:pt x="636" y="152"/>
                </a:cubicBezTo>
                <a:cubicBezTo>
                  <a:pt x="679" y="224"/>
                  <a:pt x="737" y="325"/>
                  <a:pt x="723" y="441"/>
                </a:cubicBezTo>
                <a:cubicBezTo>
                  <a:pt x="708" y="542"/>
                  <a:pt x="592" y="643"/>
                  <a:pt x="477" y="672"/>
                </a:cubicBezTo>
                <a:cubicBezTo>
                  <a:pt x="446" y="682"/>
                  <a:pt x="415" y="686"/>
                  <a:pt x="385" y="686"/>
                </a:cubicBezTo>
                <a:cubicBezTo>
                  <a:pt x="284" y="686"/>
                  <a:pt x="189" y="637"/>
                  <a:pt x="145" y="571"/>
                </a:cubicBezTo>
                <a:cubicBezTo>
                  <a:pt x="87" y="469"/>
                  <a:pt x="87" y="368"/>
                  <a:pt x="116" y="282"/>
                </a:cubicBezTo>
                <a:cubicBezTo>
                  <a:pt x="130" y="180"/>
                  <a:pt x="173" y="137"/>
                  <a:pt x="217" y="94"/>
                </a:cubicBezTo>
                <a:cubicBezTo>
                  <a:pt x="275" y="65"/>
                  <a:pt x="289" y="36"/>
                  <a:pt x="289" y="36"/>
                </a:cubicBezTo>
                <a:lnTo>
                  <a:pt x="289" y="36"/>
                </a:lnTo>
                <a:cubicBezTo>
                  <a:pt x="289" y="36"/>
                  <a:pt x="260" y="36"/>
                  <a:pt x="173" y="65"/>
                </a:cubicBezTo>
                <a:cubicBezTo>
                  <a:pt x="130" y="79"/>
                  <a:pt x="72" y="152"/>
                  <a:pt x="29" y="238"/>
                </a:cubicBezTo>
                <a:cubicBezTo>
                  <a:pt x="0" y="325"/>
                  <a:pt x="0" y="455"/>
                  <a:pt x="72" y="585"/>
                </a:cubicBezTo>
                <a:cubicBezTo>
                  <a:pt x="130" y="690"/>
                  <a:pt x="263" y="738"/>
                  <a:pt x="388" y="738"/>
                </a:cubicBezTo>
                <a:cubicBezTo>
                  <a:pt x="419" y="738"/>
                  <a:pt x="449" y="735"/>
                  <a:pt x="477" y="730"/>
                </a:cubicBezTo>
                <a:cubicBezTo>
                  <a:pt x="636" y="715"/>
                  <a:pt x="766" y="585"/>
                  <a:pt x="780" y="441"/>
                </a:cubicBezTo>
                <a:cubicBezTo>
                  <a:pt x="795" y="310"/>
                  <a:pt x="737" y="180"/>
                  <a:pt x="665" y="108"/>
                </a:cubicBezTo>
                <a:cubicBezTo>
                  <a:pt x="592" y="36"/>
                  <a:pt x="520" y="7"/>
                  <a:pt x="477" y="7"/>
                </a:cubicBezTo>
                <a:cubicBezTo>
                  <a:pt x="458" y="2"/>
                  <a:pt x="440" y="1"/>
                  <a:pt x="42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9"/>
          <p:cNvSpPr txBox="1">
            <a:spLocks noGrp="1"/>
          </p:cNvSpPr>
          <p:nvPr>
            <p:ph type="title"/>
          </p:nvPr>
        </p:nvSpPr>
        <p:spPr>
          <a:xfrm>
            <a:off x="2124450" y="1089825"/>
            <a:ext cx="4895100" cy="15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subTitle" idx="1"/>
          </p:nvPr>
        </p:nvSpPr>
        <p:spPr>
          <a:xfrm>
            <a:off x="2368500" y="2835675"/>
            <a:ext cx="4407000" cy="12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9"/>
          <p:cNvSpPr/>
          <p:nvPr/>
        </p:nvSpPr>
        <p:spPr>
          <a:xfrm>
            <a:off x="-174158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Google Shape;113;p9"/>
          <p:cNvSpPr/>
          <p:nvPr/>
        </p:nvSpPr>
        <p:spPr>
          <a:xfrm>
            <a:off x="-356698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Google Shape;114;p9"/>
          <p:cNvSpPr/>
          <p:nvPr/>
        </p:nvSpPr>
        <p:spPr>
          <a:xfrm>
            <a:off x="-560300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Google Shape;115;p9"/>
          <p:cNvSpPr/>
          <p:nvPr/>
        </p:nvSpPr>
        <p:spPr>
          <a:xfrm flipH="1">
            <a:off x="6332275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Google Shape;116;p9"/>
          <p:cNvSpPr/>
          <p:nvPr/>
        </p:nvSpPr>
        <p:spPr>
          <a:xfrm flipH="1">
            <a:off x="6514815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Google Shape;117;p9"/>
          <p:cNvSpPr/>
          <p:nvPr/>
        </p:nvSpPr>
        <p:spPr>
          <a:xfrm flipH="1">
            <a:off x="6718417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52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4"/>
          <p:cNvSpPr txBox="1">
            <a:spLocks noGrp="1"/>
          </p:cNvSpPr>
          <p:nvPr>
            <p:ph type="title" idx="2"/>
          </p:nvPr>
        </p:nvSpPr>
        <p:spPr>
          <a:xfrm>
            <a:off x="833438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subTitle" idx="1"/>
          </p:nvPr>
        </p:nvSpPr>
        <p:spPr>
          <a:xfrm>
            <a:off x="833450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4"/>
          <p:cNvSpPr txBox="1">
            <a:spLocks noGrp="1"/>
          </p:cNvSpPr>
          <p:nvPr>
            <p:ph type="title" idx="3"/>
          </p:nvPr>
        </p:nvSpPr>
        <p:spPr>
          <a:xfrm>
            <a:off x="3472200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14"/>
          <p:cNvSpPr txBox="1">
            <a:spLocks noGrp="1"/>
          </p:cNvSpPr>
          <p:nvPr>
            <p:ph type="subTitle" idx="4"/>
          </p:nvPr>
        </p:nvSpPr>
        <p:spPr>
          <a:xfrm>
            <a:off x="3472202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4"/>
          <p:cNvSpPr txBox="1">
            <a:spLocks noGrp="1"/>
          </p:cNvSpPr>
          <p:nvPr>
            <p:ph type="title" idx="5"/>
          </p:nvPr>
        </p:nvSpPr>
        <p:spPr>
          <a:xfrm>
            <a:off x="6110962" y="2645625"/>
            <a:ext cx="21996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14"/>
          <p:cNvSpPr txBox="1">
            <a:spLocks noGrp="1"/>
          </p:cNvSpPr>
          <p:nvPr>
            <p:ph type="subTitle" idx="6"/>
          </p:nvPr>
        </p:nvSpPr>
        <p:spPr>
          <a:xfrm>
            <a:off x="6110954" y="30452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4"/>
          <p:cNvSpPr/>
          <p:nvPr/>
        </p:nvSpPr>
        <p:spPr>
          <a:xfrm rot="1577317" flipH="1">
            <a:off x="7668878" y="34643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4"/>
          <p:cNvSpPr/>
          <p:nvPr/>
        </p:nvSpPr>
        <p:spPr>
          <a:xfrm rot="1577317" flipH="1">
            <a:off x="7800215" y="36297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4"/>
          <p:cNvSpPr/>
          <p:nvPr/>
        </p:nvSpPr>
        <p:spPr>
          <a:xfrm rot="1577317" flipH="1">
            <a:off x="7946150" y="38136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4"/>
          <p:cNvSpPr/>
          <p:nvPr/>
        </p:nvSpPr>
        <p:spPr>
          <a:xfrm rot="-9222683" flipH="1">
            <a:off x="-539825" y="-79770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4"/>
          <p:cNvSpPr/>
          <p:nvPr/>
        </p:nvSpPr>
        <p:spPr>
          <a:xfrm rot="-9222683" flipH="1">
            <a:off x="-671161" y="-96317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4"/>
          <p:cNvSpPr/>
          <p:nvPr/>
        </p:nvSpPr>
        <p:spPr>
          <a:xfrm rot="-9222683" flipH="1">
            <a:off x="-817097" y="-114704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4"/>
          <p:cNvSpPr/>
          <p:nvPr/>
        </p:nvSpPr>
        <p:spPr>
          <a:xfrm rot="1978372" flipH="1">
            <a:off x="8267768" y="-2924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4"/>
          <p:cNvSpPr/>
          <p:nvPr/>
        </p:nvSpPr>
        <p:spPr>
          <a:xfrm rot="1978372" flipH="1">
            <a:off x="8382218" y="-4598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4"/>
          <p:cNvSpPr/>
          <p:nvPr/>
        </p:nvSpPr>
        <p:spPr>
          <a:xfrm rot="1978372" flipH="1">
            <a:off x="8522068" y="-59974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4"/>
          <p:cNvSpPr/>
          <p:nvPr/>
        </p:nvSpPr>
        <p:spPr>
          <a:xfrm rot="-8821628" flipH="1">
            <a:off x="-154982" y="42841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"/>
          <p:cNvSpPr/>
          <p:nvPr/>
        </p:nvSpPr>
        <p:spPr>
          <a:xfrm rot="-8821628" flipH="1">
            <a:off x="-269432" y="44516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"/>
          <p:cNvSpPr/>
          <p:nvPr/>
        </p:nvSpPr>
        <p:spPr>
          <a:xfrm rot="-8821628" flipH="1">
            <a:off x="-409282" y="45915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1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7"/>
          <p:cNvSpPr txBox="1">
            <a:spLocks noGrp="1"/>
          </p:cNvSpPr>
          <p:nvPr>
            <p:ph type="subTitle" idx="1"/>
          </p:nvPr>
        </p:nvSpPr>
        <p:spPr>
          <a:xfrm flipH="1">
            <a:off x="2216050" y="1406200"/>
            <a:ext cx="4713900" cy="10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ctrTitle"/>
          </p:nvPr>
        </p:nvSpPr>
        <p:spPr>
          <a:xfrm flipH="1">
            <a:off x="3055450" y="2546500"/>
            <a:ext cx="3035100" cy="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222" name="Google Shape;222;p17"/>
          <p:cNvGrpSpPr/>
          <p:nvPr/>
        </p:nvGrpSpPr>
        <p:grpSpPr>
          <a:xfrm>
            <a:off x="126196" y="538003"/>
            <a:ext cx="2044159" cy="3324897"/>
            <a:chOff x="526860" y="192691"/>
            <a:chExt cx="2068777" cy="3107670"/>
          </a:xfrm>
        </p:grpSpPr>
        <p:sp>
          <p:nvSpPr>
            <p:cNvPr id="223" name="Google Shape;223;p17"/>
            <p:cNvSpPr/>
            <p:nvPr/>
          </p:nvSpPr>
          <p:spPr>
            <a:xfrm>
              <a:off x="559981" y="226603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526860" y="192691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" name="Google Shape;225;p17"/>
          <p:cNvGrpSpPr/>
          <p:nvPr/>
        </p:nvGrpSpPr>
        <p:grpSpPr>
          <a:xfrm>
            <a:off x="6929946" y="538003"/>
            <a:ext cx="2044159" cy="3324897"/>
            <a:chOff x="526860" y="192691"/>
            <a:chExt cx="2068777" cy="3107670"/>
          </a:xfrm>
        </p:grpSpPr>
        <p:sp>
          <p:nvSpPr>
            <p:cNvPr id="226" name="Google Shape;226;p17"/>
            <p:cNvSpPr/>
            <p:nvPr/>
          </p:nvSpPr>
          <p:spPr>
            <a:xfrm>
              <a:off x="559981" y="226603"/>
              <a:ext cx="2024567" cy="3020998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526860" y="192691"/>
              <a:ext cx="2068777" cy="3107670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8" name="Google Shape;228;p17"/>
          <p:cNvSpPr/>
          <p:nvPr/>
        </p:nvSpPr>
        <p:spPr>
          <a:xfrm>
            <a:off x="-52350" y="243650"/>
            <a:ext cx="9250675" cy="4975000"/>
          </a:xfrm>
          <a:custGeom>
            <a:avLst/>
            <a:gdLst/>
            <a:ahLst/>
            <a:cxnLst/>
            <a:rect l="l" t="t" r="r" b="b"/>
            <a:pathLst>
              <a:path w="370027" h="199000" extrusionOk="0">
                <a:moveTo>
                  <a:pt x="327362" y="0"/>
                </a:moveTo>
                <a:lnTo>
                  <a:pt x="0" y="40245"/>
                </a:lnTo>
                <a:lnTo>
                  <a:pt x="1017" y="198936"/>
                </a:lnTo>
                <a:lnTo>
                  <a:pt x="346121" y="199000"/>
                </a:lnTo>
                <a:lnTo>
                  <a:pt x="370027" y="199000"/>
                </a:lnTo>
                <a:lnTo>
                  <a:pt x="340364" y="8996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rgbClr val="EBE0DD">
                  <a:alpha val="0"/>
                </a:srgbClr>
              </a:gs>
            </a:gsLst>
            <a:lin ang="5400012" scaled="0"/>
          </a:gradFill>
          <a:ln>
            <a:noFill/>
          </a:ln>
        </p:spPr>
      </p:sp>
      <p:sp>
        <p:nvSpPr>
          <p:cNvPr id="229" name="Google Shape;229;p17"/>
          <p:cNvSpPr/>
          <p:nvPr/>
        </p:nvSpPr>
        <p:spPr>
          <a:xfrm flipH="1">
            <a:off x="8422852" y="-63500"/>
            <a:ext cx="1325" cy="276813"/>
          </a:xfrm>
          <a:custGeom>
            <a:avLst/>
            <a:gdLst/>
            <a:ahLst/>
            <a:cxnLst/>
            <a:rect l="l" t="t" r="r" b="b"/>
            <a:pathLst>
              <a:path w="30" h="6267" extrusionOk="0">
                <a:moveTo>
                  <a:pt x="15" y="0"/>
                </a:moveTo>
                <a:cubicBezTo>
                  <a:pt x="0" y="0"/>
                  <a:pt x="0" y="1391"/>
                  <a:pt x="0" y="3133"/>
                </a:cubicBezTo>
                <a:cubicBezTo>
                  <a:pt x="0" y="4875"/>
                  <a:pt x="0" y="6266"/>
                  <a:pt x="15" y="6266"/>
                </a:cubicBezTo>
                <a:cubicBezTo>
                  <a:pt x="29" y="6266"/>
                  <a:pt x="29" y="4846"/>
                  <a:pt x="29" y="3133"/>
                </a:cubicBezTo>
                <a:cubicBezTo>
                  <a:pt x="29" y="1391"/>
                  <a:pt x="29" y="0"/>
                  <a:pt x="15" y="0"/>
                </a:cubicBezTo>
                <a:close/>
              </a:path>
            </a:pathLst>
          </a:cu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7"/>
          <p:cNvSpPr/>
          <p:nvPr/>
        </p:nvSpPr>
        <p:spPr>
          <a:xfrm rot="2003650" flipH="1">
            <a:off x="8142936" y="165846"/>
            <a:ext cx="412618" cy="225767"/>
          </a:xfrm>
          <a:custGeom>
            <a:avLst/>
            <a:gdLst/>
            <a:ahLst/>
            <a:cxnLst/>
            <a:rect l="l" t="t" r="r" b="b"/>
            <a:pathLst>
              <a:path w="9341" h="5111" extrusionOk="0">
                <a:moveTo>
                  <a:pt x="3631" y="1"/>
                </a:moveTo>
                <a:lnTo>
                  <a:pt x="3631" y="1172"/>
                </a:lnTo>
                <a:lnTo>
                  <a:pt x="0" y="5110"/>
                </a:lnTo>
                <a:lnTo>
                  <a:pt x="9340" y="4686"/>
                </a:lnTo>
                <a:lnTo>
                  <a:pt x="4670" y="1172"/>
                </a:lnTo>
                <a:lnTo>
                  <a:pt x="467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3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1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8"/>
          <p:cNvSpPr/>
          <p:nvPr/>
        </p:nvSpPr>
        <p:spPr>
          <a:xfrm rot="1577317" flipH="1">
            <a:off x="7739678" y="3573728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8"/>
          <p:cNvSpPr/>
          <p:nvPr/>
        </p:nvSpPr>
        <p:spPr>
          <a:xfrm rot="1577317" flipH="1">
            <a:off x="7871015" y="3739202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8"/>
          <p:cNvSpPr/>
          <p:nvPr/>
        </p:nvSpPr>
        <p:spPr>
          <a:xfrm rot="1577317" flipH="1">
            <a:off x="8016950" y="3923070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8"/>
          <p:cNvSpPr/>
          <p:nvPr/>
        </p:nvSpPr>
        <p:spPr>
          <a:xfrm rot="-9222683" flipH="1">
            <a:off x="-771575" y="-85565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8"/>
          <p:cNvSpPr/>
          <p:nvPr/>
        </p:nvSpPr>
        <p:spPr>
          <a:xfrm rot="-9222683" flipH="1">
            <a:off x="-902911" y="-102112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8"/>
          <p:cNvSpPr/>
          <p:nvPr/>
        </p:nvSpPr>
        <p:spPr>
          <a:xfrm rot="-9222683" flipH="1">
            <a:off x="-1048847" y="-120499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2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26"/>
          <p:cNvSpPr/>
          <p:nvPr/>
        </p:nvSpPr>
        <p:spPr>
          <a:xfrm rot="-1577317">
            <a:off x="-770925" y="34643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6"/>
          <p:cNvSpPr/>
          <p:nvPr/>
        </p:nvSpPr>
        <p:spPr>
          <a:xfrm rot="-1577317">
            <a:off x="-902261" y="36297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6"/>
          <p:cNvSpPr/>
          <p:nvPr/>
        </p:nvSpPr>
        <p:spPr>
          <a:xfrm rot="-1577317">
            <a:off x="-1048197" y="38136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6"/>
          <p:cNvSpPr/>
          <p:nvPr/>
        </p:nvSpPr>
        <p:spPr>
          <a:xfrm rot="9222683">
            <a:off x="7437778" y="-79770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6"/>
          <p:cNvSpPr/>
          <p:nvPr/>
        </p:nvSpPr>
        <p:spPr>
          <a:xfrm rot="9222683">
            <a:off x="7569115" y="-96317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6"/>
          <p:cNvSpPr/>
          <p:nvPr/>
        </p:nvSpPr>
        <p:spPr>
          <a:xfrm rot="9222683">
            <a:off x="7715050" y="-114704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6"/>
          <p:cNvSpPr/>
          <p:nvPr/>
        </p:nvSpPr>
        <p:spPr>
          <a:xfrm rot="-1978372">
            <a:off x="-449335" y="-2924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6"/>
          <p:cNvSpPr/>
          <p:nvPr/>
        </p:nvSpPr>
        <p:spPr>
          <a:xfrm rot="-1978372">
            <a:off x="-563785" y="-4598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6"/>
          <p:cNvSpPr/>
          <p:nvPr/>
        </p:nvSpPr>
        <p:spPr>
          <a:xfrm rot="-1978372">
            <a:off x="-703635" y="-59974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6"/>
          <p:cNvSpPr/>
          <p:nvPr/>
        </p:nvSpPr>
        <p:spPr>
          <a:xfrm rot="8821628">
            <a:off x="7973415" y="42841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6"/>
          <p:cNvSpPr/>
          <p:nvPr/>
        </p:nvSpPr>
        <p:spPr>
          <a:xfrm rot="8821628">
            <a:off x="8087865" y="44516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6"/>
          <p:cNvSpPr/>
          <p:nvPr/>
        </p:nvSpPr>
        <p:spPr>
          <a:xfrm rot="8821628">
            <a:off x="8227715" y="45915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  <a:defRPr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8" r:id="rId5"/>
    <p:sldLayoutId id="2147483660" r:id="rId6"/>
    <p:sldLayoutId id="2147483663" r:id="rId7"/>
    <p:sldLayoutId id="2147483664" r:id="rId8"/>
    <p:sldLayoutId id="2147483672" r:id="rId9"/>
    <p:sldLayoutId id="2147483673" r:id="rId10"/>
    <p:sldLayoutId id="214748367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26759A-D58F-D741-9631-F78EDCBC2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8720" y="94717"/>
            <a:ext cx="1811904" cy="1811904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48D602-797C-2F40-8444-BA2A22DD126D}"/>
              </a:ext>
            </a:extLst>
          </p:cNvPr>
          <p:cNvSpPr txBox="1"/>
          <p:nvPr/>
        </p:nvSpPr>
        <p:spPr>
          <a:xfrm>
            <a:off x="694044" y="1457289"/>
            <a:ext cx="7444903" cy="3988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graduation project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May -24-2023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Dropshipping</a:t>
            </a:r>
            <a:r>
              <a:rPr lang="en-US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(e-commerce and marketing)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Students</a:t>
            </a:r>
            <a:r>
              <a:rPr lang="en-US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Esraa</a:t>
            </a:r>
            <a:r>
              <a:rPr lang="en-US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Hamad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Nehal </a:t>
            </a:r>
            <a:r>
              <a:rPr lang="en-US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Azem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ar-AE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</a:t>
            </a:r>
            <a:r>
              <a:rPr lang="en-US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Dr. Ahmad </a:t>
            </a:r>
            <a:r>
              <a:rPr lang="en-US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Shraideh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1327D-4EB3-C741-9D41-82A3A0C51E5C}"/>
              </a:ext>
            </a:extLst>
          </p:cNvPr>
          <p:cNvSpPr txBox="1"/>
          <p:nvPr/>
        </p:nvSpPr>
        <p:spPr>
          <a:xfrm>
            <a:off x="447471" y="724706"/>
            <a:ext cx="2931269" cy="37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An-Najah National University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F00A52-22A4-814C-AAA7-FB580D36A8C5}"/>
              </a:ext>
            </a:extLst>
          </p:cNvPr>
          <p:cNvSpPr txBox="1"/>
          <p:nvPr/>
        </p:nvSpPr>
        <p:spPr>
          <a:xfrm>
            <a:off x="5570706" y="608861"/>
            <a:ext cx="2846962" cy="679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College of Engineering and Information Technology.</a:t>
            </a:r>
          </a:p>
        </p:txBody>
      </p:sp>
    </p:spTree>
    <p:extLst>
      <p:ext uri="{BB962C8B-B14F-4D97-AF65-F5344CB8AC3E}">
        <p14:creationId xmlns:p14="http://schemas.microsoft.com/office/powerpoint/2010/main" val="1129819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-55689" y="313980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Shopify features :</a:t>
            </a:r>
            <a:b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1" name="Google Shape;881;p40"/>
          <p:cNvSpPr txBox="1"/>
          <p:nvPr/>
        </p:nvSpPr>
        <p:spPr>
          <a:xfrm>
            <a:off x="665822" y="1095036"/>
            <a:ext cx="253576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Various business plans: a 120-day free plan is available</a:t>
            </a: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6" name="Google Shape;886;p40"/>
          <p:cNvSpPr txBox="1"/>
          <p:nvPr/>
        </p:nvSpPr>
        <p:spPr>
          <a:xfrm>
            <a:off x="3003251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6700699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5E27F6-28C1-554D-98D7-941325988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876" y="1493391"/>
            <a:ext cx="5742384" cy="285313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C9DBCFF-63AA-8F44-A580-F2446126DD2C}"/>
              </a:ext>
            </a:extLst>
          </p:cNvPr>
          <p:cNvCxnSpPr/>
          <p:nvPr/>
        </p:nvCxnSpPr>
        <p:spPr>
          <a:xfrm flipH="1">
            <a:off x="774172" y="1858572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183F29-0A7B-EB40-8E8F-4B17C885C0B5}"/>
              </a:ext>
            </a:extLst>
          </p:cNvPr>
          <p:cNvCxnSpPr/>
          <p:nvPr/>
        </p:nvCxnSpPr>
        <p:spPr>
          <a:xfrm flipH="1">
            <a:off x="774172" y="2879403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35A6E60-9DA5-A34F-8812-B7C9FD6E2F6A}"/>
              </a:ext>
            </a:extLst>
          </p:cNvPr>
          <p:cNvCxnSpPr/>
          <p:nvPr/>
        </p:nvCxnSpPr>
        <p:spPr>
          <a:xfrm flipH="1">
            <a:off x="701662" y="4122976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597120-1255-D546-8368-5FE8A9B1ADDF}"/>
              </a:ext>
            </a:extLst>
          </p:cNvPr>
          <p:cNvCxnSpPr/>
          <p:nvPr/>
        </p:nvCxnSpPr>
        <p:spPr>
          <a:xfrm flipH="1">
            <a:off x="5321445" y="4104649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495057-FCAC-6841-BAE3-A3F9A2F7142A}"/>
              </a:ext>
            </a:extLst>
          </p:cNvPr>
          <p:cNvCxnSpPr/>
          <p:nvPr/>
        </p:nvCxnSpPr>
        <p:spPr>
          <a:xfrm flipH="1">
            <a:off x="5321445" y="2965542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B481FA-2F4A-B543-901E-B835EE771DF9}"/>
              </a:ext>
            </a:extLst>
          </p:cNvPr>
          <p:cNvCxnSpPr/>
          <p:nvPr/>
        </p:nvCxnSpPr>
        <p:spPr>
          <a:xfrm flipH="1">
            <a:off x="5321445" y="1858572"/>
            <a:ext cx="226330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1FE857D-BEBF-FA45-AFF4-8D00C4E8727D}"/>
              </a:ext>
            </a:extLst>
          </p:cNvPr>
          <p:cNvSpPr txBox="1"/>
          <p:nvPr/>
        </p:nvSpPr>
        <p:spPr>
          <a:xfrm>
            <a:off x="701662" y="2396738"/>
            <a:ext cx="24640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Responsive and compatible with all screens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7306BD-1BB1-4D4D-B4A1-311D114AC76B}"/>
              </a:ext>
            </a:extLst>
          </p:cNvPr>
          <p:cNvSpPr txBox="1"/>
          <p:nvPr/>
        </p:nvSpPr>
        <p:spPr>
          <a:xfrm>
            <a:off x="263345" y="3601635"/>
            <a:ext cx="32849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 need to purchase external hosting in order to create an online store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420EF4-DA68-A047-A400-0EF78BCDAD9A}"/>
              </a:ext>
            </a:extLst>
          </p:cNvPr>
          <p:cNvSpPr txBox="1"/>
          <p:nvPr/>
        </p:nvSpPr>
        <p:spPr>
          <a:xfrm>
            <a:off x="3351243" y="1522093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dirty="0"/>
              <a:t>Compatibility with SEO standards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C2516C-9B9F-BC47-9039-F4DDA3A2EA42}"/>
              </a:ext>
            </a:extLst>
          </p:cNvPr>
          <p:cNvSpPr txBox="1"/>
          <p:nvPr/>
        </p:nvSpPr>
        <p:spPr>
          <a:xfrm>
            <a:off x="4825797" y="2386190"/>
            <a:ext cx="3523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dirty="0"/>
              <a:t>It provides a lot of necessary and important tools, reports, and capabilities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9DE447-5928-4D4D-A968-F9B8C6F43EC1}"/>
              </a:ext>
            </a:extLst>
          </p:cNvPr>
          <p:cNvSpPr txBox="1"/>
          <p:nvPr/>
        </p:nvSpPr>
        <p:spPr>
          <a:xfrm>
            <a:off x="3462395" y="3758902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Provide many free applications </a:t>
            </a:r>
          </a:p>
        </p:txBody>
      </p:sp>
    </p:spTree>
    <p:extLst>
      <p:ext uri="{BB962C8B-B14F-4D97-AF65-F5344CB8AC3E}">
        <p14:creationId xmlns:p14="http://schemas.microsoft.com/office/powerpoint/2010/main" val="1493494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CF4B86-5643-7748-B750-58D6362B4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557" y="4398431"/>
            <a:ext cx="3429492" cy="4659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57D2D6-9AD8-374A-9C87-4BF431D1BA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57" b="17910"/>
          <a:stretch/>
        </p:blipFill>
        <p:spPr>
          <a:xfrm>
            <a:off x="3198981" y="158373"/>
            <a:ext cx="2105376" cy="5216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FF2700-2EEA-5148-B062-EAEA230CB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060" y="847496"/>
            <a:ext cx="2754837" cy="8751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1EFA20-B489-A94C-81FC-B7A3D35EC6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7" y="952335"/>
            <a:ext cx="3795872" cy="464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CC5453-24B1-3247-A169-BAC3F3A56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4872" y="3386005"/>
            <a:ext cx="3343699" cy="4341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884FC9-0012-8C48-B85D-6F84317FF3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036" y="3217863"/>
            <a:ext cx="3441674" cy="411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FDCC3FC-EC48-4648-9200-0E551D9A73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8191" y="4224327"/>
            <a:ext cx="2681097" cy="4659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7E5108-8B7B-4448-8599-62F650B79A2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83" t="13224" r="-583" b="2837"/>
          <a:stretch/>
        </p:blipFill>
        <p:spPr>
          <a:xfrm>
            <a:off x="5763521" y="2373052"/>
            <a:ext cx="2799301" cy="4829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EAA8DC-E78C-DC40-A935-35BBFCD212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8714" y="1854310"/>
            <a:ext cx="2801110" cy="482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83DE2FB-6A44-6041-9629-8E3A6CBF1C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6247" y="1452696"/>
            <a:ext cx="4387888" cy="218014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0E0213A-8E78-7F4E-B4CC-E2A566647743}"/>
              </a:ext>
            </a:extLst>
          </p:cNvPr>
          <p:cNvSpPr txBox="1"/>
          <p:nvPr/>
        </p:nvSpPr>
        <p:spPr>
          <a:xfrm>
            <a:off x="3936506" y="3492416"/>
            <a:ext cx="1219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i="0" dirty="0">
                <a:solidFill>
                  <a:schemeClr val="bg1">
                    <a:lumMod val="10000"/>
                  </a:schemeClr>
                </a:solidFill>
                <a:effectLst/>
                <a:highlight>
                  <a:srgbClr val="C0C0C0"/>
                </a:highlight>
                <a:latin typeface="Helvetica Neue" panose="02000503000000020004" pitchFamily="2" charset="0"/>
              </a:rPr>
              <a:t>Applications</a:t>
            </a:r>
            <a:br>
              <a:rPr lang="en-US" i="0" dirty="0">
                <a:solidFill>
                  <a:schemeClr val="bg1">
                    <a:lumMod val="10000"/>
                  </a:schemeClr>
                </a:solidFill>
                <a:effectLst/>
                <a:highlight>
                  <a:srgbClr val="C0C0C0"/>
                </a:highlight>
                <a:latin typeface="Helvetica Neue" panose="02000503000000020004" pitchFamily="2" charset="0"/>
              </a:rPr>
            </a:br>
            <a:endParaRPr lang="en-US" dirty="0">
              <a:solidFill>
                <a:schemeClr val="bg1">
                  <a:lumMod val="10000"/>
                </a:schemeClr>
              </a:solidFill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64156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02" t="20009" b="41915"/>
          <a:stretch/>
        </p:blipFill>
        <p:spPr>
          <a:xfrm>
            <a:off x="0" y="0"/>
            <a:ext cx="9144000" cy="28923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69ACB6-04F3-6240-9273-45CF67DDDB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97" t="24852" r="8633" b="53359"/>
          <a:stretch>
            <a:fillRect/>
          </a:stretch>
        </p:blipFill>
        <p:spPr>
          <a:xfrm>
            <a:off x="-5715" y="3876870"/>
            <a:ext cx="9149715" cy="136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6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7804" t="24323" r="31772" b="12778"/>
          <a:stretch>
            <a:fillRect/>
          </a:stretch>
        </p:blipFill>
        <p:spPr>
          <a:xfrm>
            <a:off x="0" y="0"/>
            <a:ext cx="9144000" cy="5351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43338" t="29757" r="34510" b="5582"/>
          <a:stretch>
            <a:fillRect/>
          </a:stretch>
        </p:blipFill>
        <p:spPr>
          <a:xfrm>
            <a:off x="5907932" y="1260439"/>
            <a:ext cx="2366118" cy="38830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8B54CB-A43A-714C-BF02-3F3AF9571B81}"/>
              </a:ext>
            </a:extLst>
          </p:cNvPr>
          <p:cNvSpPr txBox="1"/>
          <p:nvPr/>
        </p:nvSpPr>
        <p:spPr>
          <a:xfrm>
            <a:off x="398834" y="2940359"/>
            <a:ext cx="49740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</a:pPr>
            <a:r>
              <a:rPr lang="en-US" sz="1600" dirty="0">
                <a:solidFill>
                  <a:schemeClr val="accent3">
                    <a:lumMod val="25000"/>
                  </a:schemeClr>
                </a:solidFill>
              </a:rPr>
              <a:t>If the customer enters the site and does not perform any operation, he will receive this email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49E8FB-412E-A841-8F3B-EDF6A743820C}"/>
              </a:ext>
            </a:extLst>
          </p:cNvPr>
          <p:cNvCxnSpPr>
            <a:cxnSpLocks/>
          </p:cNvCxnSpPr>
          <p:nvPr/>
        </p:nvCxnSpPr>
        <p:spPr>
          <a:xfrm>
            <a:off x="4572000" y="3525134"/>
            <a:ext cx="12929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366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648111" y="-253211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br>
              <a:rPr lang="en-US" sz="2000" b="0" i="0" dirty="0">
                <a:solidFill>
                  <a:srgbClr val="1F2124"/>
                </a:solidFill>
                <a:effectLst/>
                <a:latin typeface="-apple-system"/>
              </a:rPr>
            </a:br>
            <a:br>
              <a:rPr lang="en-US" sz="2000" b="0" i="0" dirty="0">
                <a:solidFill>
                  <a:srgbClr val="1F2124"/>
                </a:solidFill>
                <a:effectLst/>
                <a:latin typeface="-apple-system"/>
              </a:rPr>
            </a:br>
            <a:r>
              <a:rPr lang="en-US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Arial"/>
                <a:sym typeface="Arial"/>
              </a:rPr>
              <a:t>Vajro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Arial"/>
                <a:sym typeface="Arial"/>
              </a:rPr>
              <a:t> ‑ Mobile App Builder</a:t>
            </a: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135637" y="1547877"/>
            <a:ext cx="6169206" cy="28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Karla"/>
                <a:ea typeface="Karla"/>
                <a:cs typeface="Karla"/>
                <a:sym typeface="Karla"/>
              </a:rPr>
              <a:t>Through it we can create an application for the website</a:t>
            </a:r>
            <a:endParaRPr sz="1800" dirty="0">
              <a:solidFill>
                <a:schemeClr val="accent2">
                  <a:lumMod val="50000"/>
                </a:schemeClr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defTabSz="1828165" rtl="1" eaLnBrk="1" latinLnBrk="0" hangingPunct="1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F05D0A-89A4-AC43-954D-0228C693F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088" y="279240"/>
            <a:ext cx="2755615" cy="486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49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52C47-6C96-8D44-B33E-631A9741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>
                    <a:lumMod val="25000"/>
                  </a:schemeClr>
                </a:solidFill>
                <a:latin typeface="+mj-lt"/>
              </a:rPr>
              <a:t>Cons of choosing a supplier from AliExpress : </a:t>
            </a:r>
            <a:br>
              <a:rPr lang="en-US" sz="2400" b="1" dirty="0">
                <a:solidFill>
                  <a:schemeClr val="bg1">
                    <a:lumMod val="25000"/>
                  </a:schemeClr>
                </a:solidFill>
                <a:latin typeface="+mj-lt"/>
              </a:rPr>
            </a:br>
            <a:endParaRPr lang="en-US" sz="2400" b="1" dirty="0">
              <a:solidFill>
                <a:schemeClr val="bg1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34CED3-E623-E64F-860D-084AD3E0A681}"/>
              </a:ext>
            </a:extLst>
          </p:cNvPr>
          <p:cNvSpPr txBox="1"/>
          <p:nvPr/>
        </p:nvSpPr>
        <p:spPr>
          <a:xfrm>
            <a:off x="564358" y="1380891"/>
            <a:ext cx="774483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3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-Products do not arrive at the same time</a:t>
            </a:r>
            <a:endParaRPr lang="ar-SA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3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-You will incur additional shipping charges</a:t>
            </a:r>
            <a:endParaRPr lang="ar-SA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ar-SA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ar-SA" sz="20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</a:rPr>
              <a:t>-</a:t>
            </a:r>
            <a:r>
              <a:rPr lang="en-US" sz="2000" dirty="0">
                <a:solidFill>
                  <a:schemeClr val="accent3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Difficulty communicating with them in the event of problems or delays in delivering products</a:t>
            </a:r>
            <a:endParaRPr lang="ar-SA" sz="20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sz="20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ar-SA" sz="2000" dirty="0">
                <a:solidFill>
                  <a:schemeClr val="accent3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2000" dirty="0">
                <a:solidFill>
                  <a:schemeClr val="accent3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Difficulty putting a trademark on products</a:t>
            </a:r>
            <a:endParaRPr lang="ar-SA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34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639F2-C742-2548-B938-472C724FF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750" y="120769"/>
            <a:ext cx="7696500" cy="572700"/>
          </a:xfrm>
        </p:spPr>
        <p:txBody>
          <a:bodyPr/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Supplier 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B1512D-4BFE-5C4E-907D-BAA8C9C03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960" y="1583683"/>
            <a:ext cx="1976134" cy="197613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677616-5C7C-BF49-BA7C-434F3239A9BA}"/>
              </a:ext>
            </a:extLst>
          </p:cNvPr>
          <p:cNvCxnSpPr/>
          <p:nvPr/>
        </p:nvCxnSpPr>
        <p:spPr>
          <a:xfrm flipH="1">
            <a:off x="998706" y="1880681"/>
            <a:ext cx="217251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147EDD-5531-654E-B576-FE7AD88E6406}"/>
              </a:ext>
            </a:extLst>
          </p:cNvPr>
          <p:cNvCxnSpPr/>
          <p:nvPr/>
        </p:nvCxnSpPr>
        <p:spPr>
          <a:xfrm flipH="1">
            <a:off x="5839837" y="3537119"/>
            <a:ext cx="217251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476A61-D8F1-B248-8AE6-36942C152554}"/>
              </a:ext>
            </a:extLst>
          </p:cNvPr>
          <p:cNvCxnSpPr/>
          <p:nvPr/>
        </p:nvCxnSpPr>
        <p:spPr>
          <a:xfrm flipH="1">
            <a:off x="998705" y="3553332"/>
            <a:ext cx="217251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63DBDD-A397-0C4F-BCDB-EAE52B295991}"/>
              </a:ext>
            </a:extLst>
          </p:cNvPr>
          <p:cNvCxnSpPr/>
          <p:nvPr/>
        </p:nvCxnSpPr>
        <p:spPr>
          <a:xfrm flipH="1">
            <a:off x="5839838" y="1880681"/>
            <a:ext cx="217251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6D1D946-AD72-E14D-9AB2-57C870C50DAB}"/>
              </a:ext>
            </a:extLst>
          </p:cNvPr>
          <p:cNvSpPr txBox="1"/>
          <p:nvPr/>
        </p:nvSpPr>
        <p:spPr>
          <a:xfrm>
            <a:off x="534209" y="1330464"/>
            <a:ext cx="31015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The possibility of ordering products from Ali Express or Amazon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3093D5-FFBC-6040-9549-3A7DBF202DAC}"/>
              </a:ext>
            </a:extLst>
          </p:cNvPr>
          <p:cNvSpPr txBox="1"/>
          <p:nvPr/>
        </p:nvSpPr>
        <p:spPr>
          <a:xfrm>
            <a:off x="3890454" y="1500957"/>
            <a:ext cx="59111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Putting the trademark on the products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7DB8D-D8B6-A742-9926-688821B0A79B}"/>
              </a:ext>
            </a:extLst>
          </p:cNvPr>
          <p:cNvSpPr txBox="1"/>
          <p:nvPr/>
        </p:nvSpPr>
        <p:spPr>
          <a:xfrm>
            <a:off x="534209" y="2953168"/>
            <a:ext cx="3179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Technical support and the ability to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Communicate with a real person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44DA55-21D1-8B48-AACA-432C9E4D0E12}"/>
              </a:ext>
            </a:extLst>
          </p:cNvPr>
          <p:cNvSpPr txBox="1"/>
          <p:nvPr/>
        </p:nvSpPr>
        <p:spPr>
          <a:xfrm>
            <a:off x="5336430" y="2964650"/>
            <a:ext cx="3179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Ease of communication in the event of problems or delays in delivery </a:t>
            </a:r>
          </a:p>
        </p:txBody>
      </p:sp>
    </p:spTree>
    <p:extLst>
      <p:ext uri="{BB962C8B-B14F-4D97-AF65-F5344CB8AC3E}">
        <p14:creationId xmlns:p14="http://schemas.microsoft.com/office/powerpoint/2010/main" val="3230242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-723330" y="484497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Putting the trademark on the products</a:t>
            </a:r>
            <a:b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20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1" name="Google Shape;881;p40"/>
          <p:cNvSpPr txBox="1"/>
          <p:nvPr/>
        </p:nvSpPr>
        <p:spPr>
          <a:xfrm>
            <a:off x="1041425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6700699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defTabSz="182816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A3A9EFB-BE97-3B4B-A749-521C9E104F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" t="17399" r="7762" b="8716"/>
          <a:stretch/>
        </p:blipFill>
        <p:spPr>
          <a:xfrm>
            <a:off x="1154501" y="1130097"/>
            <a:ext cx="7989499" cy="401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83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-290256" y="12966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rtl="1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Adding products to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site:</a:t>
            </a:r>
            <a:endParaRPr lang="en-US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1" name="Google Shape;881;p40"/>
          <p:cNvSpPr txBox="1"/>
          <p:nvPr/>
        </p:nvSpPr>
        <p:spPr>
          <a:xfrm>
            <a:off x="1041425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6700699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D9FE50-68DF-F840-AF93-789D9ECE5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092" y="1148334"/>
            <a:ext cx="6741269" cy="421329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AC6BD32-5042-AE46-A1B0-EFCDAD51CE66}"/>
              </a:ext>
            </a:extLst>
          </p:cNvPr>
          <p:cNvSpPr/>
          <p:nvPr/>
        </p:nvSpPr>
        <p:spPr>
          <a:xfrm>
            <a:off x="7406244" y="3254981"/>
            <a:ext cx="546710" cy="224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2C2A13-2025-EB4F-8CFC-76B9149C1040}"/>
              </a:ext>
            </a:extLst>
          </p:cNvPr>
          <p:cNvCxnSpPr>
            <a:cxnSpLocks/>
          </p:cNvCxnSpPr>
          <p:nvPr/>
        </p:nvCxnSpPr>
        <p:spPr>
          <a:xfrm flipV="1">
            <a:off x="7569400" y="907915"/>
            <a:ext cx="0" cy="23470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7699BA00-0EEC-394A-884D-C564EEB342F1}"/>
              </a:ext>
            </a:extLst>
          </p:cNvPr>
          <p:cNvSpPr/>
          <p:nvPr/>
        </p:nvSpPr>
        <p:spPr>
          <a:xfrm>
            <a:off x="5250975" y="3283146"/>
            <a:ext cx="546710" cy="224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C434E4-7882-8048-8AEE-DD839AE2B2AB}"/>
              </a:ext>
            </a:extLst>
          </p:cNvPr>
          <p:cNvCxnSpPr>
            <a:cxnSpLocks/>
          </p:cNvCxnSpPr>
          <p:nvPr/>
        </p:nvCxnSpPr>
        <p:spPr>
          <a:xfrm flipH="1">
            <a:off x="2185481" y="3451207"/>
            <a:ext cx="30654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A60CC4-EF09-224D-85D6-0561E1E07A09}"/>
              </a:ext>
            </a:extLst>
          </p:cNvPr>
          <p:cNvSpPr/>
          <p:nvPr/>
        </p:nvSpPr>
        <p:spPr>
          <a:xfrm>
            <a:off x="6074583" y="4358198"/>
            <a:ext cx="546710" cy="224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882E655-AE3E-1145-B8D8-59091C7ED670}"/>
              </a:ext>
            </a:extLst>
          </p:cNvPr>
          <p:cNvCxnSpPr>
            <a:cxnSpLocks/>
          </p:cNvCxnSpPr>
          <p:nvPr/>
        </p:nvCxnSpPr>
        <p:spPr>
          <a:xfrm>
            <a:off x="5577191" y="4470394"/>
            <a:ext cx="50232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868CD1D-E7B3-EE44-9D48-EFC71D15A54E}"/>
              </a:ext>
            </a:extLst>
          </p:cNvPr>
          <p:cNvCxnSpPr>
            <a:cxnSpLocks/>
          </p:cNvCxnSpPr>
          <p:nvPr/>
        </p:nvCxnSpPr>
        <p:spPr>
          <a:xfrm flipH="1">
            <a:off x="5946843" y="4594403"/>
            <a:ext cx="356980" cy="51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10C2A3F-252D-754D-8DBC-74BABEE718FA}"/>
              </a:ext>
            </a:extLst>
          </p:cNvPr>
          <p:cNvSpPr/>
          <p:nvPr/>
        </p:nvSpPr>
        <p:spPr>
          <a:xfrm>
            <a:off x="5322457" y="4564554"/>
            <a:ext cx="624386" cy="1619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32B2986-545B-E24F-97B8-3DF3DD58C39F}"/>
              </a:ext>
            </a:extLst>
          </p:cNvPr>
          <p:cNvCxnSpPr>
            <a:cxnSpLocks/>
          </p:cNvCxnSpPr>
          <p:nvPr/>
        </p:nvCxnSpPr>
        <p:spPr>
          <a:xfrm flipH="1">
            <a:off x="4708187" y="4528998"/>
            <a:ext cx="1366396" cy="1165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968FB04-C4BD-D047-B4A1-03B991BE1E52}"/>
              </a:ext>
            </a:extLst>
          </p:cNvPr>
          <p:cNvSpPr/>
          <p:nvPr/>
        </p:nvSpPr>
        <p:spPr>
          <a:xfrm>
            <a:off x="3691947" y="4533311"/>
            <a:ext cx="1016240" cy="224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C99359-D330-124F-B45C-23FBD05FD48A}"/>
              </a:ext>
            </a:extLst>
          </p:cNvPr>
          <p:cNvSpPr txBox="1"/>
          <p:nvPr/>
        </p:nvSpPr>
        <p:spPr>
          <a:xfrm>
            <a:off x="4443511" y="606680"/>
            <a:ext cx="35094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price of the product in our store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99361E-07B1-664F-AFAB-277546D0D016}"/>
              </a:ext>
            </a:extLst>
          </p:cNvPr>
          <p:cNvSpPr txBox="1"/>
          <p:nvPr/>
        </p:nvSpPr>
        <p:spPr>
          <a:xfrm>
            <a:off x="928191" y="2871278"/>
            <a:ext cx="19887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dirty="0"/>
              <a:t>The price of the product on other sites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0157782-1B97-7740-BBC2-C25A124EEFA7}"/>
              </a:ext>
            </a:extLst>
          </p:cNvPr>
          <p:cNvSpPr/>
          <p:nvPr/>
        </p:nvSpPr>
        <p:spPr>
          <a:xfrm>
            <a:off x="5391385" y="4757703"/>
            <a:ext cx="406300" cy="22439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CDF9918-80BD-BA4F-B6D9-76AB9F15100B}"/>
              </a:ext>
            </a:extLst>
          </p:cNvPr>
          <p:cNvCxnSpPr>
            <a:cxnSpLocks/>
          </p:cNvCxnSpPr>
          <p:nvPr/>
        </p:nvCxnSpPr>
        <p:spPr>
          <a:xfrm flipH="1">
            <a:off x="2084441" y="4869899"/>
            <a:ext cx="330694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1A76DE1-E906-504E-9E54-F030E2349217}"/>
              </a:ext>
            </a:extLst>
          </p:cNvPr>
          <p:cNvSpPr txBox="1"/>
          <p:nvPr/>
        </p:nvSpPr>
        <p:spPr>
          <a:xfrm>
            <a:off x="936624" y="4140805"/>
            <a:ext cx="159422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And then it is automatically added to the site</a:t>
            </a:r>
          </a:p>
        </p:txBody>
      </p:sp>
    </p:spTree>
    <p:extLst>
      <p:ext uri="{BB962C8B-B14F-4D97-AF65-F5344CB8AC3E}">
        <p14:creationId xmlns:p14="http://schemas.microsoft.com/office/powerpoint/2010/main" val="3603696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37924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target country :</a:t>
            </a:r>
            <a:b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2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defTabSz="182816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60669B-F356-5A47-912A-F322D5034840}"/>
              </a:ext>
            </a:extLst>
          </p:cNvPr>
          <p:cNvSpPr txBox="1"/>
          <p:nvPr/>
        </p:nvSpPr>
        <p:spPr>
          <a:xfrm>
            <a:off x="1154513" y="703808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/>
            <a:r>
              <a:rPr lang="en-US" sz="1400" b="1" dirty="0">
                <a:solidFill>
                  <a:schemeClr val="accent3">
                    <a:lumMod val="25000"/>
                  </a:schemeClr>
                </a:solidFill>
                <a:effectLst/>
                <a:latin typeface="TimesNewRomanPS"/>
                <a:ea typeface="Times New Roman" panose="02020603050405020304" pitchFamily="18" charset="0"/>
              </a:rPr>
              <a:t>Social media statistics in United Arab Emirates :  </a:t>
            </a:r>
            <a:endParaRPr lang="en-US" sz="1050" dirty="0"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4491EF-2D06-CA40-BCDE-22EA44A5C93E}"/>
              </a:ext>
            </a:extLst>
          </p:cNvPr>
          <p:cNvSpPr txBox="1"/>
          <p:nvPr/>
        </p:nvSpPr>
        <p:spPr>
          <a:xfrm>
            <a:off x="1154513" y="1039268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25000"/>
                  </a:schemeClr>
                </a:solidFill>
                <a:effectLst/>
                <a:latin typeface="TimesNewRomanPS"/>
                <a:ea typeface="Times New Roman" panose="02020603050405020304" pitchFamily="18" charset="0"/>
                <a:cs typeface="Calibri" panose="020F0502020204030204" pitchFamily="34" charset="0"/>
              </a:rPr>
              <a:t>using “</a:t>
            </a:r>
            <a:r>
              <a:rPr lang="en-US" sz="1400" b="1" dirty="0" err="1">
                <a:solidFill>
                  <a:schemeClr val="accent3">
                    <a:lumMod val="25000"/>
                  </a:schemeClr>
                </a:solidFill>
                <a:effectLst/>
                <a:latin typeface="TimesNewRomanPS"/>
                <a:ea typeface="Times New Roman" panose="02020603050405020304" pitchFamily="18" charset="0"/>
                <a:cs typeface="Calibri" panose="020F0502020204030204" pitchFamily="34" charset="0"/>
              </a:rPr>
              <a:t>Statcounter</a:t>
            </a:r>
            <a:r>
              <a:rPr lang="en-US" sz="1400" b="1" dirty="0">
                <a:solidFill>
                  <a:schemeClr val="accent3">
                    <a:lumMod val="25000"/>
                  </a:schemeClr>
                </a:solidFill>
                <a:effectLst/>
                <a:latin typeface="TimesNewRomanPS"/>
                <a:ea typeface="Times New Roman" panose="02020603050405020304" pitchFamily="18" charset="0"/>
                <a:cs typeface="Calibri" panose="020F0502020204030204" pitchFamily="34" charset="0"/>
              </a:rPr>
              <a:t>” tool</a:t>
            </a:r>
            <a:r>
              <a:rPr lang="en-US" sz="1400" dirty="0">
                <a:solidFill>
                  <a:schemeClr val="accent3">
                    <a:lumMod val="25000"/>
                  </a:schemeClr>
                </a:solidFill>
                <a:effectLst/>
              </a:rPr>
              <a:t> </a:t>
            </a:r>
            <a:endParaRPr lang="en-US" sz="1400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D9CA086-E135-B244-8090-3757B4213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709" y="1459442"/>
            <a:ext cx="6486291" cy="364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0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"/>
          <p:cNvSpPr txBox="1">
            <a:spLocks noGrp="1"/>
          </p:cNvSpPr>
          <p:nvPr>
            <p:ph type="subTitle" idx="1"/>
          </p:nvPr>
        </p:nvSpPr>
        <p:spPr>
          <a:xfrm>
            <a:off x="4425564" y="1947979"/>
            <a:ext cx="4718436" cy="10205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6000" b="1" i="1" dirty="0" err="1">
                <a:solidFill>
                  <a:schemeClr val="tx2"/>
                </a:solidFill>
                <a:latin typeface="Baskervville" pitchFamily="2" charset="0"/>
                <a:ea typeface="Baskerville" panose="02020502070401020303" pitchFamily="18" charset="0"/>
              </a:rPr>
              <a:t>DropShipping</a:t>
            </a:r>
            <a:endParaRPr lang="en-US" sz="13800" b="1" i="1" dirty="0">
              <a:solidFill>
                <a:schemeClr val="tx2"/>
              </a:solidFill>
              <a:latin typeface="Baskervville" pitchFamily="2" charset="0"/>
              <a:ea typeface="Baskerville" panose="02020502070401020303" pitchFamily="18" charset="0"/>
            </a:endParaRPr>
          </a:p>
        </p:txBody>
      </p:sp>
      <p:grpSp>
        <p:nvGrpSpPr>
          <p:cNvPr id="395" name="Google Shape;395;p31"/>
          <p:cNvGrpSpPr/>
          <p:nvPr/>
        </p:nvGrpSpPr>
        <p:grpSpPr>
          <a:xfrm>
            <a:off x="3522263" y="1128388"/>
            <a:ext cx="547356" cy="525522"/>
            <a:chOff x="3522263" y="1128388"/>
            <a:chExt cx="547356" cy="525522"/>
          </a:xfrm>
        </p:grpSpPr>
        <p:sp>
          <p:nvSpPr>
            <p:cNvPr id="396" name="Google Shape;396;p31"/>
            <p:cNvSpPr/>
            <p:nvPr/>
          </p:nvSpPr>
          <p:spPr>
            <a:xfrm>
              <a:off x="3522263" y="1128388"/>
              <a:ext cx="547356" cy="482144"/>
            </a:xfrm>
            <a:custGeom>
              <a:avLst/>
              <a:gdLst/>
              <a:ahLst/>
              <a:cxnLst/>
              <a:rect l="l" t="t" r="r" b="b"/>
              <a:pathLst>
                <a:path w="5945" h="5237" extrusionOk="0">
                  <a:moveTo>
                    <a:pt x="2969" y="0"/>
                  </a:moveTo>
                  <a:cubicBezTo>
                    <a:pt x="2633" y="0"/>
                    <a:pt x="2291" y="65"/>
                    <a:pt x="1962" y="203"/>
                  </a:cubicBezTo>
                  <a:cubicBezTo>
                    <a:pt x="630" y="759"/>
                    <a:pt x="1" y="2296"/>
                    <a:pt x="557" y="3628"/>
                  </a:cubicBezTo>
                  <a:cubicBezTo>
                    <a:pt x="976" y="4632"/>
                    <a:pt x="1943" y="5236"/>
                    <a:pt x="2970" y="5236"/>
                  </a:cubicBezTo>
                  <a:cubicBezTo>
                    <a:pt x="3306" y="5236"/>
                    <a:pt x="3650" y="5171"/>
                    <a:pt x="3983" y="5034"/>
                  </a:cubicBezTo>
                  <a:cubicBezTo>
                    <a:pt x="5315" y="4477"/>
                    <a:pt x="5944" y="2940"/>
                    <a:pt x="5388" y="1608"/>
                  </a:cubicBezTo>
                  <a:cubicBezTo>
                    <a:pt x="4969" y="605"/>
                    <a:pt x="3994" y="0"/>
                    <a:pt x="29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1"/>
            <p:cNvSpPr/>
            <p:nvPr/>
          </p:nvSpPr>
          <p:spPr>
            <a:xfrm>
              <a:off x="3592330" y="1544628"/>
              <a:ext cx="125491" cy="109281"/>
            </a:xfrm>
            <a:custGeom>
              <a:avLst/>
              <a:gdLst/>
              <a:ahLst/>
              <a:cxnLst/>
              <a:rect l="l" t="t" r="r" b="b"/>
              <a:pathLst>
                <a:path w="1363" h="1187" extrusionOk="0">
                  <a:moveTo>
                    <a:pt x="396" y="0"/>
                  </a:moveTo>
                  <a:lnTo>
                    <a:pt x="1" y="1186"/>
                  </a:lnTo>
                  <a:lnTo>
                    <a:pt x="1362" y="52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1"/>
            <p:cNvSpPr/>
            <p:nvPr/>
          </p:nvSpPr>
          <p:spPr>
            <a:xfrm>
              <a:off x="3715861" y="1249930"/>
              <a:ext cx="152111" cy="239073"/>
            </a:xfrm>
            <a:custGeom>
              <a:avLst/>
              <a:gdLst/>
              <a:ahLst/>
              <a:cxnLst/>
              <a:rect l="l" t="t" r="r" b="b"/>
              <a:pathLst>
                <a:path w="1230" h="1933" extrusionOk="0">
                  <a:moveTo>
                    <a:pt x="542" y="483"/>
                  </a:moveTo>
                  <a:lnTo>
                    <a:pt x="542" y="791"/>
                  </a:lnTo>
                  <a:cubicBezTo>
                    <a:pt x="498" y="776"/>
                    <a:pt x="439" y="732"/>
                    <a:pt x="425" y="717"/>
                  </a:cubicBezTo>
                  <a:cubicBezTo>
                    <a:pt x="410" y="703"/>
                    <a:pt x="395" y="659"/>
                    <a:pt x="395" y="630"/>
                  </a:cubicBezTo>
                  <a:cubicBezTo>
                    <a:pt x="395" y="571"/>
                    <a:pt x="410" y="542"/>
                    <a:pt x="425" y="512"/>
                  </a:cubicBezTo>
                  <a:cubicBezTo>
                    <a:pt x="439" y="498"/>
                    <a:pt x="483" y="483"/>
                    <a:pt x="542" y="483"/>
                  </a:cubicBezTo>
                  <a:close/>
                  <a:moveTo>
                    <a:pt x="630" y="1157"/>
                  </a:moveTo>
                  <a:cubicBezTo>
                    <a:pt x="688" y="1171"/>
                    <a:pt x="717" y="1215"/>
                    <a:pt x="761" y="1230"/>
                  </a:cubicBezTo>
                  <a:cubicBezTo>
                    <a:pt x="776" y="1244"/>
                    <a:pt x="791" y="1288"/>
                    <a:pt x="791" y="1318"/>
                  </a:cubicBezTo>
                  <a:cubicBezTo>
                    <a:pt x="791" y="1376"/>
                    <a:pt x="791" y="1391"/>
                    <a:pt x="761" y="1435"/>
                  </a:cubicBezTo>
                  <a:cubicBezTo>
                    <a:pt x="732" y="1464"/>
                    <a:pt x="703" y="1493"/>
                    <a:pt x="630" y="1493"/>
                  </a:cubicBezTo>
                  <a:lnTo>
                    <a:pt x="630" y="1157"/>
                  </a:lnTo>
                  <a:close/>
                  <a:moveTo>
                    <a:pt x="556" y="0"/>
                  </a:moveTo>
                  <a:lnTo>
                    <a:pt x="556" y="190"/>
                  </a:lnTo>
                  <a:cubicBezTo>
                    <a:pt x="469" y="190"/>
                    <a:pt x="366" y="205"/>
                    <a:pt x="278" y="249"/>
                  </a:cubicBezTo>
                  <a:cubicBezTo>
                    <a:pt x="190" y="278"/>
                    <a:pt x="132" y="322"/>
                    <a:pt x="73" y="395"/>
                  </a:cubicBezTo>
                  <a:cubicBezTo>
                    <a:pt x="29" y="468"/>
                    <a:pt x="0" y="542"/>
                    <a:pt x="0" y="630"/>
                  </a:cubicBezTo>
                  <a:cubicBezTo>
                    <a:pt x="0" y="717"/>
                    <a:pt x="44" y="805"/>
                    <a:pt x="73" y="864"/>
                  </a:cubicBezTo>
                  <a:cubicBezTo>
                    <a:pt x="117" y="922"/>
                    <a:pt x="176" y="952"/>
                    <a:pt x="249" y="996"/>
                  </a:cubicBezTo>
                  <a:cubicBezTo>
                    <a:pt x="322" y="1025"/>
                    <a:pt x="395" y="1054"/>
                    <a:pt x="498" y="1083"/>
                  </a:cubicBezTo>
                  <a:cubicBezTo>
                    <a:pt x="512" y="1083"/>
                    <a:pt x="542" y="1098"/>
                    <a:pt x="556" y="1098"/>
                  </a:cubicBezTo>
                  <a:lnTo>
                    <a:pt x="556" y="1449"/>
                  </a:lnTo>
                  <a:cubicBezTo>
                    <a:pt x="498" y="1435"/>
                    <a:pt x="469" y="1420"/>
                    <a:pt x="439" y="1376"/>
                  </a:cubicBezTo>
                  <a:cubicBezTo>
                    <a:pt x="410" y="1361"/>
                    <a:pt x="395" y="1318"/>
                    <a:pt x="395" y="1274"/>
                  </a:cubicBezTo>
                  <a:lnTo>
                    <a:pt x="0" y="1274"/>
                  </a:lnTo>
                  <a:cubicBezTo>
                    <a:pt x="29" y="1420"/>
                    <a:pt x="73" y="1523"/>
                    <a:pt x="176" y="1596"/>
                  </a:cubicBezTo>
                  <a:cubicBezTo>
                    <a:pt x="278" y="1684"/>
                    <a:pt x="395" y="1727"/>
                    <a:pt x="556" y="1742"/>
                  </a:cubicBezTo>
                  <a:lnTo>
                    <a:pt x="556" y="1932"/>
                  </a:lnTo>
                  <a:lnTo>
                    <a:pt x="644" y="1932"/>
                  </a:lnTo>
                  <a:lnTo>
                    <a:pt x="644" y="1757"/>
                  </a:lnTo>
                  <a:cubicBezTo>
                    <a:pt x="776" y="1757"/>
                    <a:pt x="864" y="1742"/>
                    <a:pt x="952" y="1713"/>
                  </a:cubicBezTo>
                  <a:cubicBezTo>
                    <a:pt x="1025" y="1669"/>
                    <a:pt x="1098" y="1610"/>
                    <a:pt x="1142" y="1537"/>
                  </a:cubicBezTo>
                  <a:cubicBezTo>
                    <a:pt x="1171" y="1464"/>
                    <a:pt x="1201" y="1391"/>
                    <a:pt x="1230" y="1274"/>
                  </a:cubicBezTo>
                  <a:cubicBezTo>
                    <a:pt x="1230" y="1171"/>
                    <a:pt x="1215" y="1083"/>
                    <a:pt x="1157" y="1025"/>
                  </a:cubicBezTo>
                  <a:cubicBezTo>
                    <a:pt x="1127" y="981"/>
                    <a:pt x="1069" y="937"/>
                    <a:pt x="996" y="908"/>
                  </a:cubicBezTo>
                  <a:cubicBezTo>
                    <a:pt x="922" y="878"/>
                    <a:pt x="849" y="849"/>
                    <a:pt x="732" y="805"/>
                  </a:cubicBezTo>
                  <a:lnTo>
                    <a:pt x="659" y="791"/>
                  </a:lnTo>
                  <a:lnTo>
                    <a:pt x="659" y="468"/>
                  </a:lnTo>
                  <a:cubicBezTo>
                    <a:pt x="703" y="483"/>
                    <a:pt x="732" y="498"/>
                    <a:pt x="761" y="512"/>
                  </a:cubicBezTo>
                  <a:cubicBezTo>
                    <a:pt x="776" y="556"/>
                    <a:pt x="791" y="586"/>
                    <a:pt x="791" y="630"/>
                  </a:cubicBezTo>
                  <a:lnTo>
                    <a:pt x="1201" y="630"/>
                  </a:lnTo>
                  <a:cubicBezTo>
                    <a:pt x="1171" y="498"/>
                    <a:pt x="1127" y="395"/>
                    <a:pt x="1025" y="322"/>
                  </a:cubicBezTo>
                  <a:cubicBezTo>
                    <a:pt x="922" y="249"/>
                    <a:pt x="805" y="205"/>
                    <a:pt x="644" y="190"/>
                  </a:cubicBezTo>
                  <a:lnTo>
                    <a:pt x="6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9" name="Google Shape;399;p31"/>
          <p:cNvGrpSpPr/>
          <p:nvPr/>
        </p:nvGrpSpPr>
        <p:grpSpPr>
          <a:xfrm>
            <a:off x="2359082" y="1722954"/>
            <a:ext cx="1832819" cy="2793435"/>
            <a:chOff x="2359082" y="1722954"/>
            <a:chExt cx="1832819" cy="2793435"/>
          </a:xfrm>
        </p:grpSpPr>
        <p:sp>
          <p:nvSpPr>
            <p:cNvPr id="400" name="Google Shape;400;p31"/>
            <p:cNvSpPr/>
            <p:nvPr/>
          </p:nvSpPr>
          <p:spPr>
            <a:xfrm>
              <a:off x="2769816" y="4414126"/>
              <a:ext cx="330206" cy="102262"/>
            </a:xfrm>
            <a:custGeom>
              <a:avLst/>
              <a:gdLst/>
              <a:ahLst/>
              <a:cxnLst/>
              <a:rect l="l" t="t" r="r" b="b"/>
              <a:pathLst>
                <a:path w="5344" h="1655" extrusionOk="0">
                  <a:moveTo>
                    <a:pt x="293" y="1"/>
                  </a:moveTo>
                  <a:lnTo>
                    <a:pt x="0" y="1655"/>
                  </a:lnTo>
                  <a:lnTo>
                    <a:pt x="4641" y="1655"/>
                  </a:lnTo>
                  <a:cubicBezTo>
                    <a:pt x="5344" y="1655"/>
                    <a:pt x="4099" y="1025"/>
                    <a:pt x="4099" y="1025"/>
                  </a:cubicBezTo>
                  <a:lnTo>
                    <a:pt x="43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1"/>
            <p:cNvSpPr/>
            <p:nvPr/>
          </p:nvSpPr>
          <p:spPr>
            <a:xfrm>
              <a:off x="3119871" y="4414126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3" y="1"/>
                  </a:moveTo>
                  <a:lnTo>
                    <a:pt x="1" y="1655"/>
                  </a:lnTo>
                  <a:lnTo>
                    <a:pt x="4656" y="1655"/>
                  </a:lnTo>
                  <a:cubicBezTo>
                    <a:pt x="5344" y="1655"/>
                    <a:pt x="4100" y="1025"/>
                    <a:pt x="4100" y="1025"/>
                  </a:cubicBezTo>
                  <a:lnTo>
                    <a:pt x="43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1"/>
            <p:cNvSpPr/>
            <p:nvPr/>
          </p:nvSpPr>
          <p:spPr>
            <a:xfrm>
              <a:off x="2739971" y="2734306"/>
              <a:ext cx="818656" cy="1731418"/>
            </a:xfrm>
            <a:custGeom>
              <a:avLst/>
              <a:gdLst/>
              <a:ahLst/>
              <a:cxnLst/>
              <a:rect l="l" t="t" r="r" b="b"/>
              <a:pathLst>
                <a:path w="13249" h="28021" extrusionOk="0">
                  <a:moveTo>
                    <a:pt x="13249" y="0"/>
                  </a:moveTo>
                  <a:lnTo>
                    <a:pt x="4875" y="937"/>
                  </a:lnTo>
                  <a:lnTo>
                    <a:pt x="0" y="28020"/>
                  </a:lnTo>
                  <a:lnTo>
                    <a:pt x="4992" y="28020"/>
                  </a:lnTo>
                  <a:lnTo>
                    <a:pt x="9164" y="3894"/>
                  </a:lnTo>
                  <a:lnTo>
                    <a:pt x="5768" y="28020"/>
                  </a:lnTo>
                  <a:lnTo>
                    <a:pt x="10438" y="28020"/>
                  </a:lnTo>
                  <a:lnTo>
                    <a:pt x="132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1"/>
            <p:cNvSpPr/>
            <p:nvPr/>
          </p:nvSpPr>
          <p:spPr>
            <a:xfrm>
              <a:off x="2887407" y="2822051"/>
              <a:ext cx="290413" cy="1622853"/>
            </a:xfrm>
            <a:custGeom>
              <a:avLst/>
              <a:gdLst/>
              <a:ahLst/>
              <a:cxnLst/>
              <a:rect l="l" t="t" r="r" b="b"/>
              <a:pathLst>
                <a:path w="4700" h="26264" extrusionOk="0">
                  <a:moveTo>
                    <a:pt x="4685" y="0"/>
                  </a:moveTo>
                  <a:cubicBezTo>
                    <a:pt x="4641" y="0"/>
                    <a:pt x="3587" y="5885"/>
                    <a:pt x="2299" y="13132"/>
                  </a:cubicBezTo>
                  <a:cubicBezTo>
                    <a:pt x="1025" y="20378"/>
                    <a:pt x="0" y="26263"/>
                    <a:pt x="15" y="26263"/>
                  </a:cubicBezTo>
                  <a:cubicBezTo>
                    <a:pt x="15" y="26263"/>
                    <a:pt x="15" y="26263"/>
                    <a:pt x="15" y="26263"/>
                  </a:cubicBezTo>
                  <a:cubicBezTo>
                    <a:pt x="32" y="26263"/>
                    <a:pt x="1100" y="20398"/>
                    <a:pt x="2387" y="13146"/>
                  </a:cubicBezTo>
                  <a:cubicBezTo>
                    <a:pt x="3675" y="5900"/>
                    <a:pt x="4700" y="0"/>
                    <a:pt x="468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1"/>
            <p:cNvSpPr/>
            <p:nvPr/>
          </p:nvSpPr>
          <p:spPr>
            <a:xfrm>
              <a:off x="3276391" y="2853689"/>
              <a:ext cx="113137" cy="1612904"/>
            </a:xfrm>
            <a:custGeom>
              <a:avLst/>
              <a:gdLst/>
              <a:ahLst/>
              <a:cxnLst/>
              <a:rect l="l" t="t" r="r" b="b"/>
              <a:pathLst>
                <a:path w="1831" h="26103" extrusionOk="0">
                  <a:moveTo>
                    <a:pt x="1830" y="0"/>
                  </a:moveTo>
                  <a:cubicBezTo>
                    <a:pt x="1830" y="0"/>
                    <a:pt x="1801" y="44"/>
                    <a:pt x="1801" y="74"/>
                  </a:cubicBezTo>
                  <a:cubicBezTo>
                    <a:pt x="1801" y="132"/>
                    <a:pt x="1801" y="191"/>
                    <a:pt x="1786" y="279"/>
                  </a:cubicBezTo>
                  <a:cubicBezTo>
                    <a:pt x="1772" y="440"/>
                    <a:pt x="1757" y="703"/>
                    <a:pt x="1713" y="1025"/>
                  </a:cubicBezTo>
                  <a:cubicBezTo>
                    <a:pt x="1640" y="1684"/>
                    <a:pt x="1552" y="2636"/>
                    <a:pt x="1435" y="3821"/>
                  </a:cubicBezTo>
                  <a:cubicBezTo>
                    <a:pt x="1215" y="6193"/>
                    <a:pt x="952" y="9472"/>
                    <a:pt x="688" y="13074"/>
                  </a:cubicBezTo>
                  <a:cubicBezTo>
                    <a:pt x="439" y="16675"/>
                    <a:pt x="249" y="19954"/>
                    <a:pt x="147" y="22311"/>
                  </a:cubicBezTo>
                  <a:cubicBezTo>
                    <a:pt x="73" y="23482"/>
                    <a:pt x="30" y="24448"/>
                    <a:pt x="15" y="25107"/>
                  </a:cubicBezTo>
                  <a:cubicBezTo>
                    <a:pt x="15" y="25444"/>
                    <a:pt x="0" y="25693"/>
                    <a:pt x="0" y="25883"/>
                  </a:cubicBezTo>
                  <a:lnTo>
                    <a:pt x="0" y="26088"/>
                  </a:lnTo>
                  <a:lnTo>
                    <a:pt x="0" y="26103"/>
                  </a:lnTo>
                  <a:cubicBezTo>
                    <a:pt x="0" y="26044"/>
                    <a:pt x="15" y="25986"/>
                    <a:pt x="15" y="25898"/>
                  </a:cubicBezTo>
                  <a:cubicBezTo>
                    <a:pt x="15" y="25707"/>
                    <a:pt x="30" y="25459"/>
                    <a:pt x="44" y="25122"/>
                  </a:cubicBezTo>
                  <a:cubicBezTo>
                    <a:pt x="88" y="24463"/>
                    <a:pt x="147" y="23497"/>
                    <a:pt x="191" y="22326"/>
                  </a:cubicBezTo>
                  <a:cubicBezTo>
                    <a:pt x="322" y="19969"/>
                    <a:pt x="513" y="16689"/>
                    <a:pt x="762" y="13088"/>
                  </a:cubicBezTo>
                  <a:cubicBezTo>
                    <a:pt x="1025" y="9487"/>
                    <a:pt x="1289" y="6208"/>
                    <a:pt x="1494" y="3851"/>
                  </a:cubicBezTo>
                  <a:cubicBezTo>
                    <a:pt x="1581" y="2679"/>
                    <a:pt x="1684" y="1699"/>
                    <a:pt x="1728" y="1040"/>
                  </a:cubicBezTo>
                  <a:cubicBezTo>
                    <a:pt x="1772" y="718"/>
                    <a:pt x="1786" y="454"/>
                    <a:pt x="1801" y="279"/>
                  </a:cubicBezTo>
                  <a:cubicBezTo>
                    <a:pt x="1830" y="191"/>
                    <a:pt x="1830" y="132"/>
                    <a:pt x="1830" y="74"/>
                  </a:cubicBezTo>
                  <a:lnTo>
                    <a:pt x="1830" y="0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1"/>
            <p:cNvSpPr/>
            <p:nvPr/>
          </p:nvSpPr>
          <p:spPr>
            <a:xfrm>
              <a:off x="4013637" y="2410391"/>
              <a:ext cx="178264" cy="221579"/>
            </a:xfrm>
            <a:custGeom>
              <a:avLst/>
              <a:gdLst/>
              <a:ahLst/>
              <a:cxnLst/>
              <a:rect l="l" t="t" r="r" b="b"/>
              <a:pathLst>
                <a:path w="2885" h="3586" extrusionOk="0">
                  <a:moveTo>
                    <a:pt x="1021" y="1"/>
                  </a:moveTo>
                  <a:cubicBezTo>
                    <a:pt x="861" y="1"/>
                    <a:pt x="0" y="1421"/>
                    <a:pt x="0" y="1421"/>
                  </a:cubicBezTo>
                  <a:cubicBezTo>
                    <a:pt x="0" y="1421"/>
                    <a:pt x="619" y="3586"/>
                    <a:pt x="1018" y="3586"/>
                  </a:cubicBezTo>
                  <a:cubicBezTo>
                    <a:pt x="1036" y="3586"/>
                    <a:pt x="1053" y="3582"/>
                    <a:pt x="1069" y="3573"/>
                  </a:cubicBezTo>
                  <a:cubicBezTo>
                    <a:pt x="1069" y="3573"/>
                    <a:pt x="2606" y="2563"/>
                    <a:pt x="2679" y="2373"/>
                  </a:cubicBezTo>
                  <a:cubicBezTo>
                    <a:pt x="2702" y="2310"/>
                    <a:pt x="2641" y="2289"/>
                    <a:pt x="2546" y="2289"/>
                  </a:cubicBezTo>
                  <a:cubicBezTo>
                    <a:pt x="2330" y="2289"/>
                    <a:pt x="1933" y="2402"/>
                    <a:pt x="1933" y="2402"/>
                  </a:cubicBezTo>
                  <a:cubicBezTo>
                    <a:pt x="1933" y="2402"/>
                    <a:pt x="2738" y="2080"/>
                    <a:pt x="2811" y="1875"/>
                  </a:cubicBezTo>
                  <a:cubicBezTo>
                    <a:pt x="2832" y="1818"/>
                    <a:pt x="2754" y="1797"/>
                    <a:pt x="2630" y="1797"/>
                  </a:cubicBezTo>
                  <a:cubicBezTo>
                    <a:pt x="2313" y="1797"/>
                    <a:pt x="1699" y="1933"/>
                    <a:pt x="1699" y="1933"/>
                  </a:cubicBezTo>
                  <a:cubicBezTo>
                    <a:pt x="1699" y="1933"/>
                    <a:pt x="2884" y="1611"/>
                    <a:pt x="2811" y="1363"/>
                  </a:cubicBezTo>
                  <a:cubicBezTo>
                    <a:pt x="2788" y="1278"/>
                    <a:pt x="2636" y="1249"/>
                    <a:pt x="2440" y="1249"/>
                  </a:cubicBezTo>
                  <a:cubicBezTo>
                    <a:pt x="2027" y="1249"/>
                    <a:pt x="1420" y="1377"/>
                    <a:pt x="1420" y="1377"/>
                  </a:cubicBezTo>
                  <a:cubicBezTo>
                    <a:pt x="1420" y="1377"/>
                    <a:pt x="2753" y="997"/>
                    <a:pt x="2738" y="704"/>
                  </a:cubicBezTo>
                  <a:cubicBezTo>
                    <a:pt x="2735" y="640"/>
                    <a:pt x="2649" y="615"/>
                    <a:pt x="2516" y="615"/>
                  </a:cubicBezTo>
                  <a:cubicBezTo>
                    <a:pt x="2037" y="615"/>
                    <a:pt x="952" y="938"/>
                    <a:pt x="952" y="938"/>
                  </a:cubicBezTo>
                  <a:cubicBezTo>
                    <a:pt x="1259" y="499"/>
                    <a:pt x="1142" y="45"/>
                    <a:pt x="1025" y="1"/>
                  </a:cubicBezTo>
                  <a:cubicBezTo>
                    <a:pt x="1024" y="1"/>
                    <a:pt x="1022" y="1"/>
                    <a:pt x="1021" y="1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1"/>
            <p:cNvSpPr/>
            <p:nvPr/>
          </p:nvSpPr>
          <p:spPr>
            <a:xfrm>
              <a:off x="3404857" y="2131832"/>
              <a:ext cx="695632" cy="695446"/>
            </a:xfrm>
            <a:custGeom>
              <a:avLst/>
              <a:gdLst/>
              <a:ahLst/>
              <a:cxnLst/>
              <a:rect l="l" t="t" r="r" b="b"/>
              <a:pathLst>
                <a:path w="11258" h="11255" extrusionOk="0">
                  <a:moveTo>
                    <a:pt x="1903" y="0"/>
                  </a:moveTo>
                  <a:lnTo>
                    <a:pt x="264" y="1244"/>
                  </a:lnTo>
                  <a:cubicBezTo>
                    <a:pt x="264" y="1244"/>
                    <a:pt x="0" y="5051"/>
                    <a:pt x="1362" y="8828"/>
                  </a:cubicBezTo>
                  <a:cubicBezTo>
                    <a:pt x="2035" y="10724"/>
                    <a:pt x="3206" y="11254"/>
                    <a:pt x="4319" y="11254"/>
                  </a:cubicBezTo>
                  <a:cubicBezTo>
                    <a:pt x="5431" y="11254"/>
                    <a:pt x="6485" y="10724"/>
                    <a:pt x="6925" y="10497"/>
                  </a:cubicBezTo>
                  <a:cubicBezTo>
                    <a:pt x="7803" y="10043"/>
                    <a:pt x="11258" y="8140"/>
                    <a:pt x="11258" y="8140"/>
                  </a:cubicBezTo>
                  <a:lnTo>
                    <a:pt x="9779" y="5783"/>
                  </a:lnTo>
                  <a:cubicBezTo>
                    <a:pt x="9779" y="5783"/>
                    <a:pt x="7642" y="6925"/>
                    <a:pt x="5197" y="7847"/>
                  </a:cubicBezTo>
                  <a:cubicBezTo>
                    <a:pt x="5169" y="7857"/>
                    <a:pt x="5140" y="7863"/>
                    <a:pt x="5111" y="7863"/>
                  </a:cubicBezTo>
                  <a:cubicBezTo>
                    <a:pt x="3963" y="7863"/>
                    <a:pt x="1903" y="0"/>
                    <a:pt x="19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1"/>
            <p:cNvSpPr/>
            <p:nvPr/>
          </p:nvSpPr>
          <p:spPr>
            <a:xfrm>
              <a:off x="3009509" y="2072265"/>
              <a:ext cx="575388" cy="770089"/>
            </a:xfrm>
            <a:custGeom>
              <a:avLst/>
              <a:gdLst/>
              <a:ahLst/>
              <a:cxnLst/>
              <a:rect l="l" t="t" r="r" b="b"/>
              <a:pathLst>
                <a:path w="9312" h="12463" extrusionOk="0">
                  <a:moveTo>
                    <a:pt x="4580" y="1"/>
                  </a:moveTo>
                  <a:cubicBezTo>
                    <a:pt x="3653" y="1"/>
                    <a:pt x="2762" y="110"/>
                    <a:pt x="2197" y="335"/>
                  </a:cubicBezTo>
                  <a:cubicBezTo>
                    <a:pt x="2197" y="335"/>
                    <a:pt x="191" y="1169"/>
                    <a:pt x="1" y="3014"/>
                  </a:cubicBezTo>
                  <a:lnTo>
                    <a:pt x="1" y="7581"/>
                  </a:lnTo>
                  <a:lnTo>
                    <a:pt x="15" y="10802"/>
                  </a:lnTo>
                  <a:cubicBezTo>
                    <a:pt x="15" y="11329"/>
                    <a:pt x="454" y="11768"/>
                    <a:pt x="981" y="11797"/>
                  </a:cubicBezTo>
                  <a:cubicBezTo>
                    <a:pt x="2430" y="11826"/>
                    <a:pt x="4981" y="12462"/>
                    <a:pt x="6961" y="12462"/>
                  </a:cubicBezTo>
                  <a:cubicBezTo>
                    <a:pt x="7963" y="12462"/>
                    <a:pt x="8819" y="12299"/>
                    <a:pt x="9311" y="11812"/>
                  </a:cubicBezTo>
                  <a:lnTo>
                    <a:pt x="8418" y="6249"/>
                  </a:lnTo>
                  <a:lnTo>
                    <a:pt x="7701" y="525"/>
                  </a:lnTo>
                  <a:cubicBezTo>
                    <a:pt x="7011" y="180"/>
                    <a:pt x="5766" y="1"/>
                    <a:pt x="45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1"/>
            <p:cNvSpPr/>
            <p:nvPr/>
          </p:nvSpPr>
          <p:spPr>
            <a:xfrm>
              <a:off x="3209408" y="1731975"/>
              <a:ext cx="311236" cy="393355"/>
            </a:xfrm>
            <a:custGeom>
              <a:avLst/>
              <a:gdLst/>
              <a:ahLst/>
              <a:cxnLst/>
              <a:rect l="l" t="t" r="r" b="b"/>
              <a:pathLst>
                <a:path w="5037" h="6366" extrusionOk="0">
                  <a:moveTo>
                    <a:pt x="2662" y="0"/>
                  </a:moveTo>
                  <a:cubicBezTo>
                    <a:pt x="1390" y="0"/>
                    <a:pt x="1333" y="586"/>
                    <a:pt x="1333" y="586"/>
                  </a:cubicBezTo>
                  <a:lnTo>
                    <a:pt x="1333" y="1596"/>
                  </a:lnTo>
                  <a:cubicBezTo>
                    <a:pt x="1333" y="1596"/>
                    <a:pt x="997" y="1358"/>
                    <a:pt x="679" y="1358"/>
                  </a:cubicBezTo>
                  <a:cubicBezTo>
                    <a:pt x="446" y="1358"/>
                    <a:pt x="222" y="1486"/>
                    <a:pt x="147" y="1933"/>
                  </a:cubicBezTo>
                  <a:cubicBezTo>
                    <a:pt x="1" y="2738"/>
                    <a:pt x="777" y="2899"/>
                    <a:pt x="777" y="2899"/>
                  </a:cubicBezTo>
                  <a:lnTo>
                    <a:pt x="601" y="5256"/>
                  </a:lnTo>
                  <a:cubicBezTo>
                    <a:pt x="587" y="5563"/>
                    <a:pt x="674" y="5886"/>
                    <a:pt x="894" y="6105"/>
                  </a:cubicBezTo>
                  <a:cubicBezTo>
                    <a:pt x="1097" y="6296"/>
                    <a:pt x="1327" y="6366"/>
                    <a:pt x="1555" y="6366"/>
                  </a:cubicBezTo>
                  <a:cubicBezTo>
                    <a:pt x="1905" y="6366"/>
                    <a:pt x="2251" y="6203"/>
                    <a:pt x="2490" y="6061"/>
                  </a:cubicBezTo>
                  <a:cubicBezTo>
                    <a:pt x="2665" y="5929"/>
                    <a:pt x="2782" y="5754"/>
                    <a:pt x="2782" y="5534"/>
                  </a:cubicBezTo>
                  <a:lnTo>
                    <a:pt x="2782" y="4905"/>
                  </a:lnTo>
                  <a:lnTo>
                    <a:pt x="3632" y="4905"/>
                  </a:lnTo>
                  <a:cubicBezTo>
                    <a:pt x="5037" y="4831"/>
                    <a:pt x="4788" y="396"/>
                    <a:pt x="4788" y="396"/>
                  </a:cubicBezTo>
                  <a:cubicBezTo>
                    <a:pt x="4788" y="57"/>
                    <a:pt x="4135" y="44"/>
                    <a:pt x="4039" y="44"/>
                  </a:cubicBezTo>
                  <a:cubicBezTo>
                    <a:pt x="4031" y="44"/>
                    <a:pt x="4027" y="44"/>
                    <a:pt x="4027" y="44"/>
                  </a:cubicBezTo>
                  <a:lnTo>
                    <a:pt x="2709" y="0"/>
                  </a:lnTo>
                  <a:cubicBezTo>
                    <a:pt x="2693" y="0"/>
                    <a:pt x="2678" y="0"/>
                    <a:pt x="2662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1"/>
            <p:cNvSpPr/>
            <p:nvPr/>
          </p:nvSpPr>
          <p:spPr>
            <a:xfrm>
              <a:off x="3440141" y="1860441"/>
              <a:ext cx="15386" cy="80574"/>
            </a:xfrm>
            <a:custGeom>
              <a:avLst/>
              <a:gdLst/>
              <a:ahLst/>
              <a:cxnLst/>
              <a:rect l="l" t="t" r="r" b="b"/>
              <a:pathLst>
                <a:path w="249" h="1304" extrusionOk="0">
                  <a:moveTo>
                    <a:pt x="205" y="0"/>
                  </a:moveTo>
                  <a:cubicBezTo>
                    <a:pt x="176" y="0"/>
                    <a:pt x="161" y="322"/>
                    <a:pt x="161" y="718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17" y="1230"/>
                    <a:pt x="88" y="1274"/>
                    <a:pt x="44" y="1274"/>
                  </a:cubicBezTo>
                  <a:cubicBezTo>
                    <a:pt x="15" y="1289"/>
                    <a:pt x="0" y="1289"/>
                    <a:pt x="0" y="1289"/>
                  </a:cubicBezTo>
                  <a:cubicBezTo>
                    <a:pt x="0" y="1289"/>
                    <a:pt x="15" y="1303"/>
                    <a:pt x="44" y="1303"/>
                  </a:cubicBezTo>
                  <a:cubicBezTo>
                    <a:pt x="88" y="1303"/>
                    <a:pt x="146" y="1274"/>
                    <a:pt x="205" y="1215"/>
                  </a:cubicBezTo>
                  <a:cubicBezTo>
                    <a:pt x="234" y="1171"/>
                    <a:pt x="249" y="1069"/>
                    <a:pt x="249" y="981"/>
                  </a:cubicBezTo>
                  <a:lnTo>
                    <a:pt x="249" y="703"/>
                  </a:lnTo>
                  <a:cubicBezTo>
                    <a:pt x="249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1"/>
            <p:cNvSpPr/>
            <p:nvPr/>
          </p:nvSpPr>
          <p:spPr>
            <a:xfrm>
              <a:off x="3391263" y="1862233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0" y="74"/>
                    <a:pt x="0" y="162"/>
                  </a:cubicBezTo>
                  <a:cubicBezTo>
                    <a:pt x="0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62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1"/>
            <p:cNvSpPr/>
            <p:nvPr/>
          </p:nvSpPr>
          <p:spPr>
            <a:xfrm>
              <a:off x="3480800" y="1861306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30" y="1"/>
                  </a:moveTo>
                  <a:cubicBezTo>
                    <a:pt x="15" y="1"/>
                    <a:pt x="1" y="74"/>
                    <a:pt x="1" y="162"/>
                  </a:cubicBezTo>
                  <a:cubicBezTo>
                    <a:pt x="1" y="250"/>
                    <a:pt x="30" y="323"/>
                    <a:pt x="59" y="323"/>
                  </a:cubicBezTo>
                  <a:cubicBezTo>
                    <a:pt x="74" y="323"/>
                    <a:pt x="89" y="250"/>
                    <a:pt x="89" y="162"/>
                  </a:cubicBezTo>
                  <a:cubicBezTo>
                    <a:pt x="89" y="74"/>
                    <a:pt x="59" y="1"/>
                    <a:pt x="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1"/>
            <p:cNvSpPr/>
            <p:nvPr/>
          </p:nvSpPr>
          <p:spPr>
            <a:xfrm>
              <a:off x="3333364" y="2005158"/>
              <a:ext cx="48938" cy="85085"/>
            </a:xfrm>
            <a:custGeom>
              <a:avLst/>
              <a:gdLst/>
              <a:ahLst/>
              <a:cxnLst/>
              <a:rect l="l" t="t" r="r" b="b"/>
              <a:pathLst>
                <a:path w="792" h="1377" extrusionOk="0">
                  <a:moveTo>
                    <a:pt x="30" y="1"/>
                  </a:moveTo>
                  <a:lnTo>
                    <a:pt x="30" y="1"/>
                  </a:lnTo>
                  <a:cubicBezTo>
                    <a:pt x="1" y="235"/>
                    <a:pt x="1" y="484"/>
                    <a:pt x="74" y="718"/>
                  </a:cubicBezTo>
                  <a:cubicBezTo>
                    <a:pt x="147" y="967"/>
                    <a:pt x="293" y="1186"/>
                    <a:pt x="513" y="1289"/>
                  </a:cubicBezTo>
                  <a:cubicBezTo>
                    <a:pt x="586" y="1333"/>
                    <a:pt x="718" y="1377"/>
                    <a:pt x="718" y="1377"/>
                  </a:cubicBezTo>
                  <a:cubicBezTo>
                    <a:pt x="718" y="1362"/>
                    <a:pt x="762" y="1216"/>
                    <a:pt x="762" y="1201"/>
                  </a:cubicBezTo>
                  <a:cubicBezTo>
                    <a:pt x="791" y="952"/>
                    <a:pt x="791" y="762"/>
                    <a:pt x="762" y="469"/>
                  </a:cubicBezTo>
                  <a:cubicBezTo>
                    <a:pt x="469" y="396"/>
                    <a:pt x="206" y="220"/>
                    <a:pt x="30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1"/>
            <p:cNvSpPr/>
            <p:nvPr/>
          </p:nvSpPr>
          <p:spPr>
            <a:xfrm>
              <a:off x="3243826" y="1839617"/>
              <a:ext cx="40781" cy="54313"/>
            </a:xfrm>
            <a:custGeom>
              <a:avLst/>
              <a:gdLst/>
              <a:ahLst/>
              <a:cxnLst/>
              <a:rect l="l" t="t" r="r" b="b"/>
              <a:pathLst>
                <a:path w="660" h="879" extrusionOk="0">
                  <a:moveTo>
                    <a:pt x="88" y="1"/>
                  </a:moveTo>
                  <a:cubicBezTo>
                    <a:pt x="88" y="15"/>
                    <a:pt x="132" y="44"/>
                    <a:pt x="234" y="88"/>
                  </a:cubicBezTo>
                  <a:cubicBezTo>
                    <a:pt x="292" y="127"/>
                    <a:pt x="355" y="177"/>
                    <a:pt x="413" y="257"/>
                  </a:cubicBezTo>
                  <a:lnTo>
                    <a:pt x="413" y="257"/>
                  </a:lnTo>
                  <a:cubicBezTo>
                    <a:pt x="395" y="249"/>
                    <a:pt x="375" y="241"/>
                    <a:pt x="352" y="235"/>
                  </a:cubicBezTo>
                  <a:cubicBezTo>
                    <a:pt x="333" y="231"/>
                    <a:pt x="315" y="229"/>
                    <a:pt x="297" y="229"/>
                  </a:cubicBezTo>
                  <a:cubicBezTo>
                    <a:pt x="243" y="229"/>
                    <a:pt x="191" y="246"/>
                    <a:pt x="147" y="279"/>
                  </a:cubicBezTo>
                  <a:cubicBezTo>
                    <a:pt x="103" y="308"/>
                    <a:pt x="59" y="367"/>
                    <a:pt x="44" y="425"/>
                  </a:cubicBezTo>
                  <a:cubicBezTo>
                    <a:pt x="0" y="528"/>
                    <a:pt x="44" y="645"/>
                    <a:pt x="103" y="718"/>
                  </a:cubicBezTo>
                  <a:cubicBezTo>
                    <a:pt x="191" y="864"/>
                    <a:pt x="293" y="879"/>
                    <a:pt x="293" y="879"/>
                  </a:cubicBezTo>
                  <a:cubicBezTo>
                    <a:pt x="322" y="879"/>
                    <a:pt x="234" y="820"/>
                    <a:pt x="147" y="689"/>
                  </a:cubicBezTo>
                  <a:cubicBezTo>
                    <a:pt x="117" y="615"/>
                    <a:pt x="103" y="542"/>
                    <a:pt x="132" y="454"/>
                  </a:cubicBezTo>
                  <a:cubicBezTo>
                    <a:pt x="145" y="376"/>
                    <a:pt x="229" y="320"/>
                    <a:pt x="309" y="320"/>
                  </a:cubicBezTo>
                  <a:cubicBezTo>
                    <a:pt x="319" y="320"/>
                    <a:pt x="328" y="321"/>
                    <a:pt x="337" y="323"/>
                  </a:cubicBezTo>
                  <a:cubicBezTo>
                    <a:pt x="410" y="352"/>
                    <a:pt x="469" y="381"/>
                    <a:pt x="513" y="425"/>
                  </a:cubicBezTo>
                  <a:lnTo>
                    <a:pt x="659" y="513"/>
                  </a:lnTo>
                  <a:lnTo>
                    <a:pt x="600" y="367"/>
                  </a:lnTo>
                  <a:cubicBezTo>
                    <a:pt x="498" y="176"/>
                    <a:pt x="381" y="88"/>
                    <a:pt x="264" y="44"/>
                  </a:cubicBezTo>
                  <a:cubicBezTo>
                    <a:pt x="147" y="1"/>
                    <a:pt x="88" y="1"/>
                    <a:pt x="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1"/>
            <p:cNvSpPr/>
            <p:nvPr/>
          </p:nvSpPr>
          <p:spPr>
            <a:xfrm>
              <a:off x="3394909" y="1949916"/>
              <a:ext cx="42573" cy="24160"/>
            </a:xfrm>
            <a:custGeom>
              <a:avLst/>
              <a:gdLst/>
              <a:ahLst/>
              <a:cxnLst/>
              <a:rect l="l" t="t" r="r" b="b"/>
              <a:pathLst>
                <a:path w="689" h="391" extrusionOk="0">
                  <a:moveTo>
                    <a:pt x="2" y="1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60"/>
                    <a:pt x="29" y="133"/>
                  </a:cubicBezTo>
                  <a:cubicBezTo>
                    <a:pt x="73" y="206"/>
                    <a:pt x="161" y="280"/>
                    <a:pt x="264" y="338"/>
                  </a:cubicBezTo>
                  <a:cubicBezTo>
                    <a:pt x="342" y="377"/>
                    <a:pt x="426" y="390"/>
                    <a:pt x="496" y="390"/>
                  </a:cubicBezTo>
                  <a:cubicBezTo>
                    <a:pt x="530" y="390"/>
                    <a:pt x="561" y="387"/>
                    <a:pt x="586" y="382"/>
                  </a:cubicBezTo>
                  <a:cubicBezTo>
                    <a:pt x="659" y="353"/>
                    <a:pt x="688" y="338"/>
                    <a:pt x="688" y="324"/>
                  </a:cubicBezTo>
                  <a:cubicBezTo>
                    <a:pt x="673" y="280"/>
                    <a:pt x="498" y="338"/>
                    <a:pt x="307" y="250"/>
                  </a:cubicBezTo>
                  <a:cubicBezTo>
                    <a:pt x="110" y="180"/>
                    <a:pt x="21" y="1"/>
                    <a:pt x="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1"/>
            <p:cNvSpPr/>
            <p:nvPr/>
          </p:nvSpPr>
          <p:spPr>
            <a:xfrm>
              <a:off x="3386752" y="1946703"/>
              <a:ext cx="13594" cy="13408"/>
            </a:xfrm>
            <a:custGeom>
              <a:avLst/>
              <a:gdLst/>
              <a:ahLst/>
              <a:cxnLst/>
              <a:rect l="l" t="t" r="r" b="b"/>
              <a:pathLst>
                <a:path w="220" h="217" extrusionOk="0">
                  <a:moveTo>
                    <a:pt x="184" y="1"/>
                  </a:moveTo>
                  <a:cubicBezTo>
                    <a:pt x="154" y="1"/>
                    <a:pt x="111" y="11"/>
                    <a:pt x="73" y="39"/>
                  </a:cubicBezTo>
                  <a:cubicBezTo>
                    <a:pt x="0" y="112"/>
                    <a:pt x="0" y="215"/>
                    <a:pt x="15" y="215"/>
                  </a:cubicBezTo>
                  <a:cubicBezTo>
                    <a:pt x="18" y="216"/>
                    <a:pt x="21" y="217"/>
                    <a:pt x="24" y="217"/>
                  </a:cubicBezTo>
                  <a:cubicBezTo>
                    <a:pt x="51" y="217"/>
                    <a:pt x="80" y="164"/>
                    <a:pt x="132" y="112"/>
                  </a:cubicBezTo>
                  <a:cubicBezTo>
                    <a:pt x="191" y="83"/>
                    <a:pt x="220" y="24"/>
                    <a:pt x="220" y="10"/>
                  </a:cubicBezTo>
                  <a:cubicBezTo>
                    <a:pt x="215" y="4"/>
                    <a:pt x="201" y="1"/>
                    <a:pt x="1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1"/>
            <p:cNvSpPr/>
            <p:nvPr/>
          </p:nvSpPr>
          <p:spPr>
            <a:xfrm>
              <a:off x="3285413" y="1722954"/>
              <a:ext cx="230724" cy="107144"/>
            </a:xfrm>
            <a:custGeom>
              <a:avLst/>
              <a:gdLst/>
              <a:ahLst/>
              <a:cxnLst/>
              <a:rect l="l" t="t" r="r" b="b"/>
              <a:pathLst>
                <a:path w="3734" h="1734" extrusionOk="0">
                  <a:moveTo>
                    <a:pt x="1025" y="0"/>
                  </a:moveTo>
                  <a:cubicBezTo>
                    <a:pt x="733" y="0"/>
                    <a:pt x="411" y="29"/>
                    <a:pt x="220" y="220"/>
                  </a:cubicBezTo>
                  <a:cubicBezTo>
                    <a:pt x="1" y="439"/>
                    <a:pt x="15" y="791"/>
                    <a:pt x="30" y="1098"/>
                  </a:cubicBezTo>
                  <a:cubicBezTo>
                    <a:pt x="30" y="1274"/>
                    <a:pt x="45" y="1464"/>
                    <a:pt x="191" y="1581"/>
                  </a:cubicBezTo>
                  <a:cubicBezTo>
                    <a:pt x="264" y="1654"/>
                    <a:pt x="381" y="1669"/>
                    <a:pt x="469" y="1684"/>
                  </a:cubicBezTo>
                  <a:cubicBezTo>
                    <a:pt x="608" y="1714"/>
                    <a:pt x="755" y="1733"/>
                    <a:pt x="900" y="1733"/>
                  </a:cubicBezTo>
                  <a:cubicBezTo>
                    <a:pt x="1029" y="1733"/>
                    <a:pt x="1157" y="1718"/>
                    <a:pt x="1274" y="1684"/>
                  </a:cubicBezTo>
                  <a:cubicBezTo>
                    <a:pt x="1524" y="1600"/>
                    <a:pt x="1748" y="1411"/>
                    <a:pt x="1795" y="1167"/>
                  </a:cubicBezTo>
                  <a:lnTo>
                    <a:pt x="1795" y="1167"/>
                  </a:lnTo>
                  <a:cubicBezTo>
                    <a:pt x="1772" y="1334"/>
                    <a:pt x="1776" y="1523"/>
                    <a:pt x="1831" y="1713"/>
                  </a:cubicBezTo>
                  <a:cubicBezTo>
                    <a:pt x="1960" y="1493"/>
                    <a:pt x="2090" y="1295"/>
                    <a:pt x="2219" y="1100"/>
                  </a:cubicBezTo>
                  <a:lnTo>
                    <a:pt x="2219" y="1100"/>
                  </a:lnTo>
                  <a:cubicBezTo>
                    <a:pt x="2150" y="1246"/>
                    <a:pt x="2188" y="1438"/>
                    <a:pt x="2299" y="1537"/>
                  </a:cubicBezTo>
                  <a:cubicBezTo>
                    <a:pt x="2418" y="1656"/>
                    <a:pt x="2596" y="1715"/>
                    <a:pt x="2758" y="1715"/>
                  </a:cubicBezTo>
                  <a:cubicBezTo>
                    <a:pt x="2776" y="1715"/>
                    <a:pt x="2794" y="1714"/>
                    <a:pt x="2811" y="1713"/>
                  </a:cubicBezTo>
                  <a:cubicBezTo>
                    <a:pt x="3002" y="1684"/>
                    <a:pt x="3514" y="1566"/>
                    <a:pt x="3675" y="1493"/>
                  </a:cubicBezTo>
                  <a:lnTo>
                    <a:pt x="3734" y="834"/>
                  </a:lnTo>
                  <a:cubicBezTo>
                    <a:pt x="3734" y="512"/>
                    <a:pt x="3514" y="249"/>
                    <a:pt x="3192" y="176"/>
                  </a:cubicBezTo>
                  <a:cubicBezTo>
                    <a:pt x="3090" y="132"/>
                    <a:pt x="2972" y="132"/>
                    <a:pt x="2885" y="117"/>
                  </a:cubicBezTo>
                  <a:cubicBezTo>
                    <a:pt x="2270" y="44"/>
                    <a:pt x="1640" y="0"/>
                    <a:pt x="10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1"/>
            <p:cNvSpPr/>
            <p:nvPr/>
          </p:nvSpPr>
          <p:spPr>
            <a:xfrm>
              <a:off x="3263723" y="2072574"/>
              <a:ext cx="18166" cy="17487"/>
            </a:xfrm>
            <a:custGeom>
              <a:avLst/>
              <a:gdLst/>
              <a:ahLst/>
              <a:cxnLst/>
              <a:rect l="l" t="t" r="r" b="b"/>
              <a:pathLst>
                <a:path w="294" h="283" extrusionOk="0">
                  <a:moveTo>
                    <a:pt x="25" y="1"/>
                  </a:moveTo>
                  <a:cubicBezTo>
                    <a:pt x="21" y="1"/>
                    <a:pt x="17" y="3"/>
                    <a:pt x="15" y="8"/>
                  </a:cubicBezTo>
                  <a:cubicBezTo>
                    <a:pt x="0" y="8"/>
                    <a:pt x="15" y="95"/>
                    <a:pt x="103" y="183"/>
                  </a:cubicBezTo>
                  <a:cubicBezTo>
                    <a:pt x="158" y="249"/>
                    <a:pt x="229" y="282"/>
                    <a:pt x="267" y="282"/>
                  </a:cubicBezTo>
                  <a:cubicBezTo>
                    <a:pt x="280" y="282"/>
                    <a:pt x="289" y="278"/>
                    <a:pt x="293" y="271"/>
                  </a:cubicBezTo>
                  <a:cubicBezTo>
                    <a:pt x="293" y="242"/>
                    <a:pt x="235" y="183"/>
                    <a:pt x="161" y="125"/>
                  </a:cubicBezTo>
                  <a:cubicBezTo>
                    <a:pt x="99" y="63"/>
                    <a:pt x="48" y="1"/>
                    <a:pt x="25" y="1"/>
                  </a:cubicBezTo>
                  <a:close/>
                </a:path>
              </a:pathLst>
            </a:custGeom>
            <a:solidFill>
              <a:srgbClr val="FFA3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1"/>
            <p:cNvSpPr/>
            <p:nvPr/>
          </p:nvSpPr>
          <p:spPr>
            <a:xfrm>
              <a:off x="2410679" y="2189732"/>
              <a:ext cx="763539" cy="532383"/>
            </a:xfrm>
            <a:custGeom>
              <a:avLst/>
              <a:gdLst/>
              <a:ahLst/>
              <a:cxnLst/>
              <a:rect l="l" t="t" r="r" b="b"/>
              <a:pathLst>
                <a:path w="12357" h="8616" extrusionOk="0">
                  <a:moveTo>
                    <a:pt x="9955" y="0"/>
                  </a:moveTo>
                  <a:cubicBezTo>
                    <a:pt x="9955" y="0"/>
                    <a:pt x="7035" y="5008"/>
                    <a:pt x="5938" y="5008"/>
                  </a:cubicBezTo>
                  <a:cubicBezTo>
                    <a:pt x="5863" y="5008"/>
                    <a:pt x="5796" y="4985"/>
                    <a:pt x="5739" y="4934"/>
                  </a:cubicBezTo>
                  <a:cubicBezTo>
                    <a:pt x="3792" y="3177"/>
                    <a:pt x="2240" y="1332"/>
                    <a:pt x="2240" y="1332"/>
                  </a:cubicBezTo>
                  <a:lnTo>
                    <a:pt x="0" y="2972"/>
                  </a:lnTo>
                  <a:cubicBezTo>
                    <a:pt x="0" y="2972"/>
                    <a:pt x="2533" y="5988"/>
                    <a:pt x="3177" y="6749"/>
                  </a:cubicBezTo>
                  <a:cubicBezTo>
                    <a:pt x="3593" y="7242"/>
                    <a:pt x="4832" y="8615"/>
                    <a:pt x="6384" y="8615"/>
                  </a:cubicBezTo>
                  <a:cubicBezTo>
                    <a:pt x="7183" y="8615"/>
                    <a:pt x="8064" y="8252"/>
                    <a:pt x="8960" y="7217"/>
                  </a:cubicBezTo>
                  <a:cubicBezTo>
                    <a:pt x="11595" y="4187"/>
                    <a:pt x="12356" y="1552"/>
                    <a:pt x="12356" y="1552"/>
                  </a:cubicBezTo>
                  <a:lnTo>
                    <a:pt x="9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1"/>
            <p:cNvSpPr/>
            <p:nvPr/>
          </p:nvSpPr>
          <p:spPr>
            <a:xfrm>
              <a:off x="2359082" y="2150617"/>
              <a:ext cx="200014" cy="237953"/>
            </a:xfrm>
            <a:custGeom>
              <a:avLst/>
              <a:gdLst/>
              <a:ahLst/>
              <a:cxnLst/>
              <a:rect l="l" t="t" r="r" b="b"/>
              <a:pathLst>
                <a:path w="3237" h="3851" extrusionOk="0">
                  <a:moveTo>
                    <a:pt x="903" y="0"/>
                  </a:moveTo>
                  <a:cubicBezTo>
                    <a:pt x="872" y="0"/>
                    <a:pt x="849" y="11"/>
                    <a:pt x="835" y="33"/>
                  </a:cubicBezTo>
                  <a:cubicBezTo>
                    <a:pt x="660" y="311"/>
                    <a:pt x="1816" y="1394"/>
                    <a:pt x="1816" y="1394"/>
                  </a:cubicBezTo>
                  <a:cubicBezTo>
                    <a:pt x="1816" y="1394"/>
                    <a:pt x="851" y="629"/>
                    <a:pt x="514" y="629"/>
                  </a:cubicBezTo>
                  <a:cubicBezTo>
                    <a:pt x="476" y="629"/>
                    <a:pt x="445" y="640"/>
                    <a:pt x="425" y="662"/>
                  </a:cubicBezTo>
                  <a:cubicBezTo>
                    <a:pt x="220" y="882"/>
                    <a:pt x="1245" y="1819"/>
                    <a:pt x="1245" y="1819"/>
                  </a:cubicBezTo>
                  <a:cubicBezTo>
                    <a:pt x="1245" y="1819"/>
                    <a:pt x="402" y="1135"/>
                    <a:pt x="193" y="1135"/>
                  </a:cubicBezTo>
                  <a:cubicBezTo>
                    <a:pt x="165" y="1135"/>
                    <a:pt x="149" y="1147"/>
                    <a:pt x="147" y="1175"/>
                  </a:cubicBezTo>
                  <a:cubicBezTo>
                    <a:pt x="133" y="1409"/>
                    <a:pt x="747" y="2156"/>
                    <a:pt x="747" y="2156"/>
                  </a:cubicBezTo>
                  <a:cubicBezTo>
                    <a:pt x="747" y="2156"/>
                    <a:pt x="240" y="1689"/>
                    <a:pt x="70" y="1689"/>
                  </a:cubicBezTo>
                  <a:cubicBezTo>
                    <a:pt x="38" y="1689"/>
                    <a:pt x="18" y="1706"/>
                    <a:pt x="15" y="1746"/>
                  </a:cubicBezTo>
                  <a:cubicBezTo>
                    <a:pt x="1" y="1980"/>
                    <a:pt x="1011" y="3795"/>
                    <a:pt x="1011" y="3795"/>
                  </a:cubicBezTo>
                  <a:cubicBezTo>
                    <a:pt x="1041" y="3833"/>
                    <a:pt x="1084" y="3850"/>
                    <a:pt x="1137" y="3850"/>
                  </a:cubicBezTo>
                  <a:cubicBezTo>
                    <a:pt x="1667" y="3850"/>
                    <a:pt x="3236" y="2185"/>
                    <a:pt x="3236" y="2185"/>
                  </a:cubicBezTo>
                  <a:cubicBezTo>
                    <a:pt x="3236" y="2185"/>
                    <a:pt x="3090" y="252"/>
                    <a:pt x="2943" y="223"/>
                  </a:cubicBezTo>
                  <a:cubicBezTo>
                    <a:pt x="2936" y="221"/>
                    <a:pt x="2929" y="220"/>
                    <a:pt x="2920" y="220"/>
                  </a:cubicBezTo>
                  <a:cubicBezTo>
                    <a:pt x="2764" y="220"/>
                    <a:pt x="2449" y="619"/>
                    <a:pt x="2519" y="1204"/>
                  </a:cubicBezTo>
                  <a:cubicBezTo>
                    <a:pt x="2519" y="1204"/>
                    <a:pt x="1242" y="0"/>
                    <a:pt x="903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>
              <a:off x="2869302" y="2077826"/>
              <a:ext cx="332925" cy="1055435"/>
            </a:xfrm>
            <a:custGeom>
              <a:avLst/>
              <a:gdLst/>
              <a:ahLst/>
              <a:cxnLst/>
              <a:rect l="l" t="t" r="r" b="b"/>
              <a:pathLst>
                <a:path w="5388" h="17081" extrusionOk="0">
                  <a:moveTo>
                    <a:pt x="5233" y="0"/>
                  </a:moveTo>
                  <a:cubicBezTo>
                    <a:pt x="4395" y="0"/>
                    <a:pt x="3397" y="831"/>
                    <a:pt x="3397" y="845"/>
                  </a:cubicBezTo>
                  <a:cubicBezTo>
                    <a:pt x="2972" y="1138"/>
                    <a:pt x="2738" y="1533"/>
                    <a:pt x="2562" y="1840"/>
                  </a:cubicBezTo>
                  <a:lnTo>
                    <a:pt x="1" y="17080"/>
                  </a:lnTo>
                  <a:lnTo>
                    <a:pt x="1" y="17080"/>
                  </a:lnTo>
                  <a:lnTo>
                    <a:pt x="3002" y="17065"/>
                  </a:lnTo>
                  <a:lnTo>
                    <a:pt x="5388" y="10"/>
                  </a:lnTo>
                  <a:cubicBezTo>
                    <a:pt x="5337" y="3"/>
                    <a:pt x="5285" y="0"/>
                    <a:pt x="52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>
              <a:off x="3403004" y="2078382"/>
              <a:ext cx="251547" cy="1039493"/>
            </a:xfrm>
            <a:custGeom>
              <a:avLst/>
              <a:gdLst/>
              <a:ahLst/>
              <a:cxnLst/>
              <a:rect l="l" t="t" r="r" b="b"/>
              <a:pathLst>
                <a:path w="4071" h="16823" extrusionOk="0">
                  <a:moveTo>
                    <a:pt x="58" y="1"/>
                  </a:moveTo>
                  <a:cubicBezTo>
                    <a:pt x="39" y="1"/>
                    <a:pt x="20" y="1"/>
                    <a:pt x="1" y="1"/>
                  </a:cubicBezTo>
                  <a:lnTo>
                    <a:pt x="821" y="16822"/>
                  </a:lnTo>
                  <a:lnTo>
                    <a:pt x="4071" y="16500"/>
                  </a:lnTo>
                  <a:lnTo>
                    <a:pt x="1948" y="880"/>
                  </a:lnTo>
                  <a:cubicBezTo>
                    <a:pt x="1933" y="865"/>
                    <a:pt x="1210" y="1"/>
                    <a:pt x="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>
              <a:off x="3097255" y="2078444"/>
              <a:ext cx="104981" cy="364128"/>
            </a:xfrm>
            <a:custGeom>
              <a:avLst/>
              <a:gdLst/>
              <a:ahLst/>
              <a:cxnLst/>
              <a:rect l="l" t="t" r="r" b="b"/>
              <a:pathLst>
                <a:path w="1699" h="5893" extrusionOk="0">
                  <a:moveTo>
                    <a:pt x="1699" y="0"/>
                  </a:moveTo>
                  <a:cubicBezTo>
                    <a:pt x="1699" y="1"/>
                    <a:pt x="1" y="3163"/>
                    <a:pt x="235" y="4041"/>
                  </a:cubicBezTo>
                  <a:cubicBezTo>
                    <a:pt x="487" y="4880"/>
                    <a:pt x="778" y="5892"/>
                    <a:pt x="842" y="5892"/>
                  </a:cubicBezTo>
                  <a:cubicBezTo>
                    <a:pt x="845" y="5892"/>
                    <a:pt x="848" y="5890"/>
                    <a:pt x="850" y="5885"/>
                  </a:cubicBezTo>
                  <a:cubicBezTo>
                    <a:pt x="879" y="5812"/>
                    <a:pt x="1699" y="1"/>
                    <a:pt x="1699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3403004" y="2078444"/>
              <a:ext cx="122221" cy="347383"/>
            </a:xfrm>
            <a:custGeom>
              <a:avLst/>
              <a:gdLst/>
              <a:ahLst/>
              <a:cxnLst/>
              <a:rect l="l" t="t" r="r" b="b"/>
              <a:pathLst>
                <a:path w="1978" h="5622" extrusionOk="0">
                  <a:moveTo>
                    <a:pt x="1" y="0"/>
                  </a:moveTo>
                  <a:lnTo>
                    <a:pt x="264" y="5622"/>
                  </a:lnTo>
                  <a:cubicBezTo>
                    <a:pt x="1977" y="3353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3533262" y="2281060"/>
              <a:ext cx="82428" cy="551846"/>
            </a:xfrm>
            <a:custGeom>
              <a:avLst/>
              <a:gdLst/>
              <a:ahLst/>
              <a:cxnLst/>
              <a:rect l="l" t="t" r="r" b="b"/>
              <a:pathLst>
                <a:path w="1334" h="8931" extrusionOk="0">
                  <a:moveTo>
                    <a:pt x="1" y="1"/>
                  </a:moveTo>
                  <a:cubicBezTo>
                    <a:pt x="1" y="1"/>
                    <a:pt x="1" y="30"/>
                    <a:pt x="30" y="103"/>
                  </a:cubicBezTo>
                  <a:cubicBezTo>
                    <a:pt x="30" y="176"/>
                    <a:pt x="45" y="249"/>
                    <a:pt x="59" y="367"/>
                  </a:cubicBezTo>
                  <a:cubicBezTo>
                    <a:pt x="103" y="601"/>
                    <a:pt x="162" y="923"/>
                    <a:pt x="220" y="1318"/>
                  </a:cubicBezTo>
                  <a:cubicBezTo>
                    <a:pt x="367" y="2123"/>
                    <a:pt x="557" y="3236"/>
                    <a:pt x="733" y="4466"/>
                  </a:cubicBezTo>
                  <a:cubicBezTo>
                    <a:pt x="923" y="5710"/>
                    <a:pt x="1070" y="6823"/>
                    <a:pt x="1157" y="7628"/>
                  </a:cubicBezTo>
                  <a:cubicBezTo>
                    <a:pt x="1201" y="8008"/>
                    <a:pt x="1231" y="8330"/>
                    <a:pt x="1275" y="8579"/>
                  </a:cubicBezTo>
                  <a:cubicBezTo>
                    <a:pt x="1289" y="8667"/>
                    <a:pt x="1289" y="8755"/>
                    <a:pt x="1304" y="8828"/>
                  </a:cubicBezTo>
                  <a:cubicBezTo>
                    <a:pt x="1304" y="8887"/>
                    <a:pt x="1333" y="8931"/>
                    <a:pt x="1333" y="8931"/>
                  </a:cubicBezTo>
                  <a:lnTo>
                    <a:pt x="1333" y="8828"/>
                  </a:lnTo>
                  <a:cubicBezTo>
                    <a:pt x="1333" y="8755"/>
                    <a:pt x="1304" y="8682"/>
                    <a:pt x="1304" y="8579"/>
                  </a:cubicBezTo>
                  <a:cubicBezTo>
                    <a:pt x="1289" y="8330"/>
                    <a:pt x="1260" y="8008"/>
                    <a:pt x="1216" y="7613"/>
                  </a:cubicBezTo>
                  <a:cubicBezTo>
                    <a:pt x="1128" y="6808"/>
                    <a:pt x="996" y="5666"/>
                    <a:pt x="821" y="4436"/>
                  </a:cubicBezTo>
                  <a:cubicBezTo>
                    <a:pt x="630" y="3221"/>
                    <a:pt x="455" y="2094"/>
                    <a:pt x="279" y="1289"/>
                  </a:cubicBezTo>
                  <a:cubicBezTo>
                    <a:pt x="191" y="894"/>
                    <a:pt x="133" y="557"/>
                    <a:pt x="89" y="337"/>
                  </a:cubicBezTo>
                  <a:cubicBezTo>
                    <a:pt x="59" y="235"/>
                    <a:pt x="45" y="162"/>
                    <a:pt x="30" y="88"/>
                  </a:cubicBezTo>
                  <a:cubicBezTo>
                    <a:pt x="30" y="3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2928994" y="2290144"/>
              <a:ext cx="105908" cy="480417"/>
            </a:xfrm>
            <a:custGeom>
              <a:avLst/>
              <a:gdLst/>
              <a:ahLst/>
              <a:cxnLst/>
              <a:rect l="l" t="t" r="r" b="b"/>
              <a:pathLst>
                <a:path w="1714" h="7775" extrusionOk="0">
                  <a:moveTo>
                    <a:pt x="1714" y="0"/>
                  </a:moveTo>
                  <a:lnTo>
                    <a:pt x="1714" y="0"/>
                  </a:lnTo>
                  <a:cubicBezTo>
                    <a:pt x="1714" y="0"/>
                    <a:pt x="1699" y="103"/>
                    <a:pt x="1611" y="249"/>
                  </a:cubicBezTo>
                  <a:cubicBezTo>
                    <a:pt x="1567" y="468"/>
                    <a:pt x="1523" y="747"/>
                    <a:pt x="1450" y="1098"/>
                  </a:cubicBezTo>
                  <a:cubicBezTo>
                    <a:pt x="1318" y="1801"/>
                    <a:pt x="1099" y="2782"/>
                    <a:pt x="864" y="3850"/>
                  </a:cubicBezTo>
                  <a:cubicBezTo>
                    <a:pt x="616" y="4934"/>
                    <a:pt x="396" y="5900"/>
                    <a:pt x="235" y="6617"/>
                  </a:cubicBezTo>
                  <a:cubicBezTo>
                    <a:pt x="162" y="6968"/>
                    <a:pt x="103" y="7232"/>
                    <a:pt x="59" y="7452"/>
                  </a:cubicBezTo>
                  <a:cubicBezTo>
                    <a:pt x="15" y="7656"/>
                    <a:pt x="1" y="7774"/>
                    <a:pt x="1" y="7774"/>
                  </a:cubicBezTo>
                  <a:cubicBezTo>
                    <a:pt x="1" y="7775"/>
                    <a:pt x="1" y="7775"/>
                    <a:pt x="1" y="7775"/>
                  </a:cubicBezTo>
                  <a:cubicBezTo>
                    <a:pt x="5" y="7775"/>
                    <a:pt x="34" y="7673"/>
                    <a:pt x="89" y="7481"/>
                  </a:cubicBezTo>
                  <a:cubicBezTo>
                    <a:pt x="147" y="7276"/>
                    <a:pt x="220" y="6998"/>
                    <a:pt x="308" y="6661"/>
                  </a:cubicBezTo>
                  <a:cubicBezTo>
                    <a:pt x="498" y="5958"/>
                    <a:pt x="733" y="4992"/>
                    <a:pt x="967" y="3909"/>
                  </a:cubicBezTo>
                  <a:cubicBezTo>
                    <a:pt x="1201" y="2855"/>
                    <a:pt x="1406" y="1859"/>
                    <a:pt x="1538" y="1142"/>
                  </a:cubicBezTo>
                  <a:cubicBezTo>
                    <a:pt x="1611" y="805"/>
                    <a:pt x="1640" y="512"/>
                    <a:pt x="1684" y="307"/>
                  </a:cubicBezTo>
                  <a:cubicBezTo>
                    <a:pt x="1714" y="103"/>
                    <a:pt x="1714" y="0"/>
                    <a:pt x="1714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1"/>
            <p:cNvSpPr/>
            <p:nvPr/>
          </p:nvSpPr>
          <p:spPr>
            <a:xfrm>
              <a:off x="2925410" y="2835583"/>
              <a:ext cx="129388" cy="222877"/>
            </a:xfrm>
            <a:custGeom>
              <a:avLst/>
              <a:gdLst/>
              <a:ahLst/>
              <a:cxnLst/>
              <a:rect l="l" t="t" r="r" b="b"/>
              <a:pathLst>
                <a:path w="2094" h="3607" extrusionOk="0">
                  <a:moveTo>
                    <a:pt x="513" y="250"/>
                  </a:moveTo>
                  <a:cubicBezTo>
                    <a:pt x="502" y="250"/>
                    <a:pt x="499" y="256"/>
                    <a:pt x="508" y="290"/>
                  </a:cubicBezTo>
                  <a:lnTo>
                    <a:pt x="508" y="290"/>
                  </a:lnTo>
                  <a:cubicBezTo>
                    <a:pt x="513" y="263"/>
                    <a:pt x="513" y="250"/>
                    <a:pt x="513" y="250"/>
                  </a:cubicBezTo>
                  <a:close/>
                  <a:moveTo>
                    <a:pt x="508" y="290"/>
                  </a:moveTo>
                  <a:cubicBezTo>
                    <a:pt x="506" y="303"/>
                    <a:pt x="503" y="318"/>
                    <a:pt x="498" y="337"/>
                  </a:cubicBezTo>
                  <a:cubicBezTo>
                    <a:pt x="483" y="411"/>
                    <a:pt x="454" y="498"/>
                    <a:pt x="439" y="586"/>
                  </a:cubicBezTo>
                  <a:cubicBezTo>
                    <a:pt x="401" y="729"/>
                    <a:pt x="357" y="920"/>
                    <a:pt x="311" y="1145"/>
                  </a:cubicBezTo>
                  <a:lnTo>
                    <a:pt x="311" y="1145"/>
                  </a:lnTo>
                  <a:cubicBezTo>
                    <a:pt x="361" y="927"/>
                    <a:pt x="408" y="740"/>
                    <a:pt x="454" y="601"/>
                  </a:cubicBezTo>
                  <a:cubicBezTo>
                    <a:pt x="498" y="498"/>
                    <a:pt x="513" y="411"/>
                    <a:pt x="527" y="352"/>
                  </a:cubicBezTo>
                  <a:cubicBezTo>
                    <a:pt x="518" y="325"/>
                    <a:pt x="512" y="305"/>
                    <a:pt x="508" y="290"/>
                  </a:cubicBezTo>
                  <a:close/>
                  <a:moveTo>
                    <a:pt x="2094" y="1"/>
                  </a:moveTo>
                  <a:lnTo>
                    <a:pt x="2035" y="15"/>
                  </a:lnTo>
                  <a:cubicBezTo>
                    <a:pt x="1581" y="118"/>
                    <a:pt x="1215" y="206"/>
                    <a:pt x="937" y="264"/>
                  </a:cubicBezTo>
                  <a:cubicBezTo>
                    <a:pt x="820" y="293"/>
                    <a:pt x="717" y="308"/>
                    <a:pt x="644" y="337"/>
                  </a:cubicBezTo>
                  <a:cubicBezTo>
                    <a:pt x="571" y="352"/>
                    <a:pt x="527" y="367"/>
                    <a:pt x="527" y="367"/>
                  </a:cubicBezTo>
                  <a:cubicBezTo>
                    <a:pt x="527" y="367"/>
                    <a:pt x="571" y="367"/>
                    <a:pt x="644" y="352"/>
                  </a:cubicBezTo>
                  <a:cubicBezTo>
                    <a:pt x="717" y="337"/>
                    <a:pt x="805" y="308"/>
                    <a:pt x="937" y="293"/>
                  </a:cubicBezTo>
                  <a:cubicBezTo>
                    <a:pt x="1205" y="237"/>
                    <a:pt x="1554" y="194"/>
                    <a:pt x="1985" y="100"/>
                  </a:cubicBezTo>
                  <a:lnTo>
                    <a:pt x="1985" y="100"/>
                  </a:lnTo>
                  <a:cubicBezTo>
                    <a:pt x="1868" y="885"/>
                    <a:pt x="1690" y="1922"/>
                    <a:pt x="1186" y="2972"/>
                  </a:cubicBezTo>
                  <a:cubicBezTo>
                    <a:pt x="1113" y="3090"/>
                    <a:pt x="1040" y="3236"/>
                    <a:pt x="937" y="3338"/>
                  </a:cubicBezTo>
                  <a:cubicBezTo>
                    <a:pt x="820" y="3426"/>
                    <a:pt x="674" y="3499"/>
                    <a:pt x="556" y="3499"/>
                  </a:cubicBezTo>
                  <a:cubicBezTo>
                    <a:pt x="410" y="3499"/>
                    <a:pt x="278" y="3441"/>
                    <a:pt x="205" y="3338"/>
                  </a:cubicBezTo>
                  <a:cubicBezTo>
                    <a:pt x="117" y="3221"/>
                    <a:pt x="73" y="3090"/>
                    <a:pt x="59" y="2972"/>
                  </a:cubicBezTo>
                  <a:cubicBezTo>
                    <a:pt x="44" y="2694"/>
                    <a:pt x="88" y="2445"/>
                    <a:pt x="132" y="2197"/>
                  </a:cubicBezTo>
                  <a:cubicBezTo>
                    <a:pt x="161" y="1962"/>
                    <a:pt x="205" y="1743"/>
                    <a:pt x="234" y="1538"/>
                  </a:cubicBezTo>
                  <a:cubicBezTo>
                    <a:pt x="260" y="1399"/>
                    <a:pt x="286" y="1267"/>
                    <a:pt x="311" y="1145"/>
                  </a:cubicBezTo>
                  <a:lnTo>
                    <a:pt x="311" y="1145"/>
                  </a:lnTo>
                  <a:cubicBezTo>
                    <a:pt x="282" y="1271"/>
                    <a:pt x="252" y="1408"/>
                    <a:pt x="220" y="1552"/>
                  </a:cubicBezTo>
                  <a:cubicBezTo>
                    <a:pt x="161" y="1757"/>
                    <a:pt x="132" y="1977"/>
                    <a:pt x="88" y="2211"/>
                  </a:cubicBezTo>
                  <a:cubicBezTo>
                    <a:pt x="73" y="2328"/>
                    <a:pt x="59" y="2460"/>
                    <a:pt x="29" y="2577"/>
                  </a:cubicBezTo>
                  <a:cubicBezTo>
                    <a:pt x="15" y="2709"/>
                    <a:pt x="0" y="2841"/>
                    <a:pt x="15" y="2987"/>
                  </a:cubicBezTo>
                  <a:cubicBezTo>
                    <a:pt x="15" y="3133"/>
                    <a:pt x="73" y="3280"/>
                    <a:pt x="161" y="3412"/>
                  </a:cubicBezTo>
                  <a:cubicBezTo>
                    <a:pt x="239" y="3515"/>
                    <a:pt x="385" y="3607"/>
                    <a:pt x="529" y="3607"/>
                  </a:cubicBezTo>
                  <a:cubicBezTo>
                    <a:pt x="548" y="3607"/>
                    <a:pt x="567" y="3605"/>
                    <a:pt x="586" y="3602"/>
                  </a:cubicBezTo>
                  <a:cubicBezTo>
                    <a:pt x="747" y="3587"/>
                    <a:pt x="908" y="3514"/>
                    <a:pt x="1025" y="3412"/>
                  </a:cubicBezTo>
                  <a:cubicBezTo>
                    <a:pt x="1142" y="3295"/>
                    <a:pt x="1230" y="3148"/>
                    <a:pt x="1303" y="3002"/>
                  </a:cubicBezTo>
                  <a:cubicBezTo>
                    <a:pt x="1815" y="1918"/>
                    <a:pt x="1976" y="850"/>
                    <a:pt x="2094" y="59"/>
                  </a:cubicBezTo>
                  <a:lnTo>
                    <a:pt x="2094" y="1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1"/>
            <p:cNvSpPr/>
            <p:nvPr/>
          </p:nvSpPr>
          <p:spPr>
            <a:xfrm>
              <a:off x="3675323" y="2620299"/>
              <a:ext cx="39855" cy="83293"/>
            </a:xfrm>
            <a:custGeom>
              <a:avLst/>
              <a:gdLst/>
              <a:ahLst/>
              <a:cxnLst/>
              <a:rect l="l" t="t" r="r" b="b"/>
              <a:pathLst>
                <a:path w="645" h="1348" extrusionOk="0">
                  <a:moveTo>
                    <a:pt x="615" y="0"/>
                  </a:moveTo>
                  <a:cubicBezTo>
                    <a:pt x="601" y="0"/>
                    <a:pt x="396" y="264"/>
                    <a:pt x="235" y="630"/>
                  </a:cubicBezTo>
                  <a:cubicBezTo>
                    <a:pt x="73" y="1025"/>
                    <a:pt x="0" y="1347"/>
                    <a:pt x="15" y="1347"/>
                  </a:cubicBezTo>
                  <a:cubicBezTo>
                    <a:pt x="16" y="1348"/>
                    <a:pt x="17" y="1348"/>
                    <a:pt x="18" y="1348"/>
                  </a:cubicBezTo>
                  <a:cubicBezTo>
                    <a:pt x="64" y="1348"/>
                    <a:pt x="165" y="1046"/>
                    <a:pt x="308" y="674"/>
                  </a:cubicBezTo>
                  <a:cubicBezTo>
                    <a:pt x="498" y="308"/>
                    <a:pt x="644" y="15"/>
                    <a:pt x="61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1"/>
            <p:cNvSpPr/>
            <p:nvPr/>
          </p:nvSpPr>
          <p:spPr>
            <a:xfrm>
              <a:off x="3708753" y="2611278"/>
              <a:ext cx="12729" cy="104981"/>
            </a:xfrm>
            <a:custGeom>
              <a:avLst/>
              <a:gdLst/>
              <a:ahLst/>
              <a:cxnLst/>
              <a:rect l="l" t="t" r="r" b="b"/>
              <a:pathLst>
                <a:path w="206" h="1699" extrusionOk="0">
                  <a:moveTo>
                    <a:pt x="191" y="0"/>
                  </a:moveTo>
                  <a:lnTo>
                    <a:pt x="191" y="0"/>
                  </a:lnTo>
                  <a:cubicBezTo>
                    <a:pt x="177" y="0"/>
                    <a:pt x="118" y="366"/>
                    <a:pt x="60" y="834"/>
                  </a:cubicBezTo>
                  <a:cubicBezTo>
                    <a:pt x="30" y="1318"/>
                    <a:pt x="1" y="1698"/>
                    <a:pt x="30" y="1698"/>
                  </a:cubicBezTo>
                  <a:cubicBezTo>
                    <a:pt x="45" y="1698"/>
                    <a:pt x="118" y="1318"/>
                    <a:pt x="147" y="849"/>
                  </a:cubicBezTo>
                  <a:cubicBezTo>
                    <a:pt x="191" y="381"/>
                    <a:pt x="206" y="0"/>
                    <a:pt x="19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2711917" y="2665593"/>
              <a:ext cx="178264" cy="58021"/>
            </a:xfrm>
            <a:custGeom>
              <a:avLst/>
              <a:gdLst/>
              <a:ahLst/>
              <a:cxnLst/>
              <a:rect l="l" t="t" r="r" b="b"/>
              <a:pathLst>
                <a:path w="2885" h="939" extrusionOk="0">
                  <a:moveTo>
                    <a:pt x="1597" y="1"/>
                  </a:moveTo>
                  <a:cubicBezTo>
                    <a:pt x="1049" y="1"/>
                    <a:pt x="498" y="184"/>
                    <a:pt x="73" y="541"/>
                  </a:cubicBezTo>
                  <a:lnTo>
                    <a:pt x="73" y="453"/>
                  </a:lnTo>
                  <a:lnTo>
                    <a:pt x="0" y="541"/>
                  </a:lnTo>
                  <a:cubicBezTo>
                    <a:pt x="454" y="702"/>
                    <a:pt x="937" y="878"/>
                    <a:pt x="1406" y="922"/>
                  </a:cubicBezTo>
                  <a:cubicBezTo>
                    <a:pt x="1501" y="933"/>
                    <a:pt x="1598" y="939"/>
                    <a:pt x="1694" y="939"/>
                  </a:cubicBezTo>
                  <a:cubicBezTo>
                    <a:pt x="2096" y="939"/>
                    <a:pt x="2489" y="836"/>
                    <a:pt x="2796" y="600"/>
                  </a:cubicBezTo>
                  <a:cubicBezTo>
                    <a:pt x="2855" y="556"/>
                    <a:pt x="2884" y="512"/>
                    <a:pt x="2884" y="453"/>
                  </a:cubicBezTo>
                  <a:cubicBezTo>
                    <a:pt x="2884" y="395"/>
                    <a:pt x="2840" y="365"/>
                    <a:pt x="2782" y="321"/>
                  </a:cubicBezTo>
                  <a:cubicBezTo>
                    <a:pt x="2428" y="106"/>
                    <a:pt x="2013" y="1"/>
                    <a:pt x="1597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2772535" y="2496344"/>
              <a:ext cx="15386" cy="106835"/>
            </a:xfrm>
            <a:custGeom>
              <a:avLst/>
              <a:gdLst/>
              <a:ahLst/>
              <a:cxnLst/>
              <a:rect l="l" t="t" r="r" b="b"/>
              <a:pathLst>
                <a:path w="249" h="1729" extrusionOk="0">
                  <a:moveTo>
                    <a:pt x="190" y="1"/>
                  </a:moveTo>
                  <a:cubicBezTo>
                    <a:pt x="176" y="1"/>
                    <a:pt x="176" y="396"/>
                    <a:pt x="117" y="865"/>
                  </a:cubicBezTo>
                  <a:cubicBezTo>
                    <a:pt x="59" y="1348"/>
                    <a:pt x="0" y="1728"/>
                    <a:pt x="29" y="1728"/>
                  </a:cubicBezTo>
                  <a:cubicBezTo>
                    <a:pt x="44" y="1728"/>
                    <a:pt x="146" y="1362"/>
                    <a:pt x="205" y="879"/>
                  </a:cubicBezTo>
                  <a:cubicBezTo>
                    <a:pt x="249" y="381"/>
                    <a:pt x="205" y="1"/>
                    <a:pt x="19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2784276" y="2496344"/>
              <a:ext cx="35344" cy="96887"/>
            </a:xfrm>
            <a:custGeom>
              <a:avLst/>
              <a:gdLst/>
              <a:ahLst/>
              <a:cxnLst/>
              <a:rect l="l" t="t" r="r" b="b"/>
              <a:pathLst>
                <a:path w="572" h="1568" extrusionOk="0">
                  <a:moveTo>
                    <a:pt x="30" y="1"/>
                  </a:moveTo>
                  <a:cubicBezTo>
                    <a:pt x="0" y="1"/>
                    <a:pt x="88" y="352"/>
                    <a:pt x="235" y="791"/>
                  </a:cubicBezTo>
                  <a:cubicBezTo>
                    <a:pt x="366" y="1231"/>
                    <a:pt x="513" y="1567"/>
                    <a:pt x="527" y="1567"/>
                  </a:cubicBezTo>
                  <a:cubicBezTo>
                    <a:pt x="571" y="1567"/>
                    <a:pt x="469" y="1201"/>
                    <a:pt x="322" y="777"/>
                  </a:cubicBezTo>
                  <a:cubicBezTo>
                    <a:pt x="205" y="338"/>
                    <a:pt x="59" y="1"/>
                    <a:pt x="3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3282694" y="2125468"/>
              <a:ext cx="29906" cy="710152"/>
            </a:xfrm>
            <a:custGeom>
              <a:avLst/>
              <a:gdLst/>
              <a:ahLst/>
              <a:cxnLst/>
              <a:rect l="l" t="t" r="r" b="b"/>
              <a:pathLst>
                <a:path w="484" h="11493" extrusionOk="0">
                  <a:moveTo>
                    <a:pt x="425" y="1"/>
                  </a:moveTo>
                  <a:cubicBezTo>
                    <a:pt x="367" y="1"/>
                    <a:pt x="235" y="2563"/>
                    <a:pt x="147" y="5754"/>
                  </a:cubicBezTo>
                  <a:cubicBezTo>
                    <a:pt x="30" y="8916"/>
                    <a:pt x="1" y="11493"/>
                    <a:pt x="59" y="11493"/>
                  </a:cubicBezTo>
                  <a:cubicBezTo>
                    <a:pt x="118" y="11493"/>
                    <a:pt x="220" y="8916"/>
                    <a:pt x="337" y="5754"/>
                  </a:cubicBezTo>
                  <a:cubicBezTo>
                    <a:pt x="440" y="2592"/>
                    <a:pt x="484" y="1"/>
                    <a:pt x="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>
              <a:off x="3322488" y="2351256"/>
              <a:ext cx="29906" cy="28485"/>
            </a:xfrm>
            <a:custGeom>
              <a:avLst/>
              <a:gdLst/>
              <a:ahLst/>
              <a:cxnLst/>
              <a:rect l="l" t="t" r="r" b="b"/>
              <a:pathLst>
                <a:path w="484" h="461" extrusionOk="0">
                  <a:moveTo>
                    <a:pt x="264" y="1"/>
                  </a:moveTo>
                  <a:cubicBezTo>
                    <a:pt x="227" y="1"/>
                    <a:pt x="198" y="14"/>
                    <a:pt x="177" y="36"/>
                  </a:cubicBezTo>
                  <a:cubicBezTo>
                    <a:pt x="162" y="50"/>
                    <a:pt x="162" y="65"/>
                    <a:pt x="162" y="80"/>
                  </a:cubicBezTo>
                  <a:cubicBezTo>
                    <a:pt x="177" y="109"/>
                    <a:pt x="235" y="109"/>
                    <a:pt x="279" y="138"/>
                  </a:cubicBezTo>
                  <a:cubicBezTo>
                    <a:pt x="294" y="153"/>
                    <a:pt x="308" y="197"/>
                    <a:pt x="308" y="211"/>
                  </a:cubicBezTo>
                  <a:cubicBezTo>
                    <a:pt x="308" y="226"/>
                    <a:pt x="308" y="255"/>
                    <a:pt x="279" y="270"/>
                  </a:cubicBezTo>
                  <a:cubicBezTo>
                    <a:pt x="235" y="285"/>
                    <a:pt x="220" y="285"/>
                    <a:pt x="206" y="285"/>
                  </a:cubicBezTo>
                  <a:cubicBezTo>
                    <a:pt x="177" y="285"/>
                    <a:pt x="147" y="255"/>
                    <a:pt x="147" y="226"/>
                  </a:cubicBezTo>
                  <a:cubicBezTo>
                    <a:pt x="118" y="182"/>
                    <a:pt x="147" y="124"/>
                    <a:pt x="118" y="109"/>
                  </a:cubicBezTo>
                  <a:lnTo>
                    <a:pt x="74" y="109"/>
                  </a:lnTo>
                  <a:cubicBezTo>
                    <a:pt x="59" y="124"/>
                    <a:pt x="16" y="153"/>
                    <a:pt x="16" y="211"/>
                  </a:cubicBezTo>
                  <a:cubicBezTo>
                    <a:pt x="1" y="270"/>
                    <a:pt x="16" y="358"/>
                    <a:pt x="89" y="416"/>
                  </a:cubicBezTo>
                  <a:cubicBezTo>
                    <a:pt x="125" y="446"/>
                    <a:pt x="177" y="460"/>
                    <a:pt x="228" y="460"/>
                  </a:cubicBezTo>
                  <a:cubicBezTo>
                    <a:pt x="279" y="460"/>
                    <a:pt x="330" y="446"/>
                    <a:pt x="367" y="416"/>
                  </a:cubicBezTo>
                  <a:cubicBezTo>
                    <a:pt x="440" y="358"/>
                    <a:pt x="484" y="255"/>
                    <a:pt x="455" y="153"/>
                  </a:cubicBezTo>
                  <a:cubicBezTo>
                    <a:pt x="440" y="65"/>
                    <a:pt x="367" y="36"/>
                    <a:pt x="308" y="6"/>
                  </a:cubicBezTo>
                  <a:cubicBezTo>
                    <a:pt x="293" y="3"/>
                    <a:pt x="278" y="1"/>
                    <a:pt x="2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>
              <a:off x="3331572" y="2233357"/>
              <a:ext cx="29906" cy="27558"/>
            </a:xfrm>
            <a:custGeom>
              <a:avLst/>
              <a:gdLst/>
              <a:ahLst/>
              <a:cxnLst/>
              <a:rect l="l" t="t" r="r" b="b"/>
              <a:pathLst>
                <a:path w="484" h="446" extrusionOk="0">
                  <a:moveTo>
                    <a:pt x="273" y="0"/>
                  </a:moveTo>
                  <a:cubicBezTo>
                    <a:pt x="253" y="0"/>
                    <a:pt x="235" y="4"/>
                    <a:pt x="220" y="11"/>
                  </a:cubicBezTo>
                  <a:cubicBezTo>
                    <a:pt x="176" y="11"/>
                    <a:pt x="176" y="26"/>
                    <a:pt x="176" y="55"/>
                  </a:cubicBezTo>
                  <a:cubicBezTo>
                    <a:pt x="176" y="70"/>
                    <a:pt x="235" y="85"/>
                    <a:pt x="264" y="128"/>
                  </a:cubicBezTo>
                  <a:cubicBezTo>
                    <a:pt x="293" y="143"/>
                    <a:pt x="308" y="187"/>
                    <a:pt x="308" y="202"/>
                  </a:cubicBezTo>
                  <a:cubicBezTo>
                    <a:pt x="308" y="216"/>
                    <a:pt x="308" y="231"/>
                    <a:pt x="264" y="260"/>
                  </a:cubicBezTo>
                  <a:lnTo>
                    <a:pt x="191" y="260"/>
                  </a:lnTo>
                  <a:cubicBezTo>
                    <a:pt x="176" y="260"/>
                    <a:pt x="161" y="216"/>
                    <a:pt x="161" y="202"/>
                  </a:cubicBezTo>
                  <a:cubicBezTo>
                    <a:pt x="147" y="143"/>
                    <a:pt x="176" y="85"/>
                    <a:pt x="161" y="70"/>
                  </a:cubicBezTo>
                  <a:cubicBezTo>
                    <a:pt x="161" y="63"/>
                    <a:pt x="158" y="59"/>
                    <a:pt x="147" y="59"/>
                  </a:cubicBezTo>
                  <a:cubicBezTo>
                    <a:pt x="136" y="59"/>
                    <a:pt x="117" y="63"/>
                    <a:pt x="88" y="70"/>
                  </a:cubicBezTo>
                  <a:cubicBezTo>
                    <a:pt x="44" y="85"/>
                    <a:pt x="30" y="128"/>
                    <a:pt x="15" y="172"/>
                  </a:cubicBezTo>
                  <a:cubicBezTo>
                    <a:pt x="0" y="231"/>
                    <a:pt x="0" y="304"/>
                    <a:pt x="73" y="377"/>
                  </a:cubicBezTo>
                  <a:cubicBezTo>
                    <a:pt x="119" y="423"/>
                    <a:pt x="182" y="446"/>
                    <a:pt x="241" y="446"/>
                  </a:cubicBezTo>
                  <a:cubicBezTo>
                    <a:pt x="276" y="446"/>
                    <a:pt x="310" y="438"/>
                    <a:pt x="337" y="421"/>
                  </a:cubicBezTo>
                  <a:cubicBezTo>
                    <a:pt x="439" y="377"/>
                    <a:pt x="483" y="275"/>
                    <a:pt x="469" y="172"/>
                  </a:cubicBezTo>
                  <a:cubicBezTo>
                    <a:pt x="454" y="85"/>
                    <a:pt x="396" y="26"/>
                    <a:pt x="337" y="11"/>
                  </a:cubicBezTo>
                  <a:cubicBezTo>
                    <a:pt x="315" y="4"/>
                    <a:pt x="293" y="0"/>
                    <a:pt x="2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>
              <a:off x="3321623" y="2501288"/>
              <a:ext cx="29906" cy="27744"/>
            </a:xfrm>
            <a:custGeom>
              <a:avLst/>
              <a:gdLst/>
              <a:ahLst/>
              <a:cxnLst/>
              <a:rect l="l" t="t" r="r" b="b"/>
              <a:pathLst>
                <a:path w="484" h="449" extrusionOk="0">
                  <a:moveTo>
                    <a:pt x="215" y="1"/>
                  </a:moveTo>
                  <a:cubicBezTo>
                    <a:pt x="194" y="1"/>
                    <a:pt x="171" y="7"/>
                    <a:pt x="147" y="23"/>
                  </a:cubicBezTo>
                  <a:cubicBezTo>
                    <a:pt x="88" y="38"/>
                    <a:pt x="30" y="96"/>
                    <a:pt x="15" y="184"/>
                  </a:cubicBezTo>
                  <a:cubicBezTo>
                    <a:pt x="0" y="272"/>
                    <a:pt x="44" y="389"/>
                    <a:pt x="147" y="419"/>
                  </a:cubicBezTo>
                  <a:cubicBezTo>
                    <a:pt x="185" y="438"/>
                    <a:pt x="226" y="449"/>
                    <a:pt x="266" y="449"/>
                  </a:cubicBezTo>
                  <a:cubicBezTo>
                    <a:pt x="318" y="449"/>
                    <a:pt x="369" y="431"/>
                    <a:pt x="410" y="389"/>
                  </a:cubicBezTo>
                  <a:cubicBezTo>
                    <a:pt x="483" y="316"/>
                    <a:pt x="483" y="243"/>
                    <a:pt x="483" y="184"/>
                  </a:cubicBezTo>
                  <a:cubicBezTo>
                    <a:pt x="460" y="78"/>
                    <a:pt x="398" y="48"/>
                    <a:pt x="375" y="48"/>
                  </a:cubicBezTo>
                  <a:cubicBezTo>
                    <a:pt x="370" y="48"/>
                    <a:pt x="366" y="50"/>
                    <a:pt x="366" y="53"/>
                  </a:cubicBezTo>
                  <a:cubicBezTo>
                    <a:pt x="337" y="67"/>
                    <a:pt x="366" y="126"/>
                    <a:pt x="337" y="184"/>
                  </a:cubicBezTo>
                  <a:cubicBezTo>
                    <a:pt x="322" y="214"/>
                    <a:pt x="308" y="243"/>
                    <a:pt x="293" y="258"/>
                  </a:cubicBezTo>
                  <a:cubicBezTo>
                    <a:pt x="278" y="265"/>
                    <a:pt x="267" y="268"/>
                    <a:pt x="256" y="268"/>
                  </a:cubicBezTo>
                  <a:cubicBezTo>
                    <a:pt x="245" y="268"/>
                    <a:pt x="234" y="265"/>
                    <a:pt x="220" y="258"/>
                  </a:cubicBezTo>
                  <a:cubicBezTo>
                    <a:pt x="176" y="243"/>
                    <a:pt x="161" y="214"/>
                    <a:pt x="161" y="199"/>
                  </a:cubicBezTo>
                  <a:cubicBezTo>
                    <a:pt x="161" y="184"/>
                    <a:pt x="176" y="140"/>
                    <a:pt x="191" y="126"/>
                  </a:cubicBezTo>
                  <a:cubicBezTo>
                    <a:pt x="234" y="96"/>
                    <a:pt x="264" y="67"/>
                    <a:pt x="293" y="53"/>
                  </a:cubicBezTo>
                  <a:cubicBezTo>
                    <a:pt x="304" y="42"/>
                    <a:pt x="268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>
              <a:off x="3318904" y="2660526"/>
              <a:ext cx="31698" cy="29536"/>
            </a:xfrm>
            <a:custGeom>
              <a:avLst/>
              <a:gdLst/>
              <a:ahLst/>
              <a:cxnLst/>
              <a:rect l="l" t="t" r="r" b="b"/>
              <a:pathLst>
                <a:path w="513" h="478" extrusionOk="0">
                  <a:moveTo>
                    <a:pt x="246" y="1"/>
                  </a:moveTo>
                  <a:cubicBezTo>
                    <a:pt x="220" y="1"/>
                    <a:pt x="191" y="8"/>
                    <a:pt x="161" y="23"/>
                  </a:cubicBezTo>
                  <a:cubicBezTo>
                    <a:pt x="117" y="37"/>
                    <a:pt x="44" y="96"/>
                    <a:pt x="15" y="184"/>
                  </a:cubicBezTo>
                  <a:cubicBezTo>
                    <a:pt x="0" y="301"/>
                    <a:pt x="59" y="389"/>
                    <a:pt x="147" y="447"/>
                  </a:cubicBezTo>
                  <a:cubicBezTo>
                    <a:pt x="179" y="467"/>
                    <a:pt x="222" y="477"/>
                    <a:pt x="266" y="477"/>
                  </a:cubicBezTo>
                  <a:cubicBezTo>
                    <a:pt x="324" y="477"/>
                    <a:pt x="384" y="459"/>
                    <a:pt x="425" y="418"/>
                  </a:cubicBezTo>
                  <a:cubicBezTo>
                    <a:pt x="498" y="374"/>
                    <a:pt x="513" y="272"/>
                    <a:pt x="498" y="228"/>
                  </a:cubicBezTo>
                  <a:cubicBezTo>
                    <a:pt x="483" y="169"/>
                    <a:pt x="454" y="125"/>
                    <a:pt x="425" y="111"/>
                  </a:cubicBezTo>
                  <a:cubicBezTo>
                    <a:pt x="410" y="103"/>
                    <a:pt x="396" y="100"/>
                    <a:pt x="385" y="100"/>
                  </a:cubicBezTo>
                  <a:cubicBezTo>
                    <a:pt x="374" y="100"/>
                    <a:pt x="366" y="103"/>
                    <a:pt x="366" y="111"/>
                  </a:cubicBezTo>
                  <a:cubicBezTo>
                    <a:pt x="352" y="125"/>
                    <a:pt x="381" y="184"/>
                    <a:pt x="366" y="242"/>
                  </a:cubicBezTo>
                  <a:cubicBezTo>
                    <a:pt x="352" y="272"/>
                    <a:pt x="337" y="301"/>
                    <a:pt x="308" y="316"/>
                  </a:cubicBezTo>
                  <a:cubicBezTo>
                    <a:pt x="300" y="323"/>
                    <a:pt x="293" y="327"/>
                    <a:pt x="282" y="327"/>
                  </a:cubicBezTo>
                  <a:cubicBezTo>
                    <a:pt x="271" y="327"/>
                    <a:pt x="257" y="323"/>
                    <a:pt x="235" y="316"/>
                  </a:cubicBezTo>
                  <a:cubicBezTo>
                    <a:pt x="205" y="301"/>
                    <a:pt x="176" y="257"/>
                    <a:pt x="176" y="242"/>
                  </a:cubicBezTo>
                  <a:cubicBezTo>
                    <a:pt x="176" y="228"/>
                    <a:pt x="205" y="184"/>
                    <a:pt x="220" y="169"/>
                  </a:cubicBezTo>
                  <a:cubicBezTo>
                    <a:pt x="278" y="111"/>
                    <a:pt x="308" y="111"/>
                    <a:pt x="337" y="96"/>
                  </a:cubicBezTo>
                  <a:cubicBezTo>
                    <a:pt x="352" y="81"/>
                    <a:pt x="337" y="52"/>
                    <a:pt x="308" y="23"/>
                  </a:cubicBezTo>
                  <a:cubicBezTo>
                    <a:pt x="293" y="8"/>
                    <a:pt x="271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>
              <a:off x="3095463" y="2802092"/>
              <a:ext cx="344726" cy="77855"/>
            </a:xfrm>
            <a:custGeom>
              <a:avLst/>
              <a:gdLst/>
              <a:ahLst/>
              <a:cxnLst/>
              <a:rect l="l" t="t" r="r" b="b"/>
              <a:pathLst>
                <a:path w="5579" h="1260" extrusionOk="0">
                  <a:moveTo>
                    <a:pt x="88" y="1"/>
                  </a:moveTo>
                  <a:lnTo>
                    <a:pt x="0" y="630"/>
                  </a:lnTo>
                  <a:lnTo>
                    <a:pt x="5578" y="1260"/>
                  </a:lnTo>
                  <a:lnTo>
                    <a:pt x="5578" y="630"/>
                  </a:lnTo>
                  <a:lnTo>
                    <a:pt x="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8" name="Google Shape;438;p31"/>
          <p:cNvGrpSpPr/>
          <p:nvPr/>
        </p:nvGrpSpPr>
        <p:grpSpPr>
          <a:xfrm>
            <a:off x="1568769" y="2852762"/>
            <a:ext cx="2156533" cy="1651845"/>
            <a:chOff x="1568769" y="2852762"/>
            <a:chExt cx="2156533" cy="1651845"/>
          </a:xfrm>
        </p:grpSpPr>
        <p:sp>
          <p:nvSpPr>
            <p:cNvPr id="439" name="Google Shape;439;p31"/>
            <p:cNvSpPr/>
            <p:nvPr/>
          </p:nvSpPr>
          <p:spPr>
            <a:xfrm>
              <a:off x="3409629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1"/>
            <p:cNvSpPr/>
            <p:nvPr/>
          </p:nvSpPr>
          <p:spPr>
            <a:xfrm>
              <a:off x="3444912" y="3192001"/>
              <a:ext cx="192723" cy="170108"/>
            </a:xfrm>
            <a:custGeom>
              <a:avLst/>
              <a:gdLst/>
              <a:ahLst/>
              <a:cxnLst/>
              <a:rect l="l" t="t" r="r" b="b"/>
              <a:pathLst>
                <a:path w="3119" h="2753" extrusionOk="0">
                  <a:moveTo>
                    <a:pt x="2899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19" y="147"/>
                  </a:lnTo>
                  <a:lnTo>
                    <a:pt x="28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>
              <a:off x="3243160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89" y="1"/>
                  </a:moveTo>
                  <a:lnTo>
                    <a:pt x="1" y="235"/>
                  </a:lnTo>
                  <a:lnTo>
                    <a:pt x="2958" y="2563"/>
                  </a:lnTo>
                  <a:lnTo>
                    <a:pt x="3265" y="2197"/>
                  </a:lnTo>
                  <a:lnTo>
                    <a:pt x="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>
              <a:off x="1568769" y="3150415"/>
              <a:ext cx="2156533" cy="83293"/>
            </a:xfrm>
            <a:custGeom>
              <a:avLst/>
              <a:gdLst/>
              <a:ahLst/>
              <a:cxnLst/>
              <a:rect l="l" t="t" r="r" b="b"/>
              <a:pathLst>
                <a:path w="34901" h="1348" extrusionOk="0">
                  <a:moveTo>
                    <a:pt x="0" y="0"/>
                  </a:moveTo>
                  <a:lnTo>
                    <a:pt x="146" y="1347"/>
                  </a:lnTo>
                  <a:lnTo>
                    <a:pt x="34901" y="952"/>
                  </a:lnTo>
                  <a:lnTo>
                    <a:pt x="349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>
              <a:off x="1813900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>
              <a:off x="1849184" y="3192001"/>
              <a:ext cx="193650" cy="170108"/>
            </a:xfrm>
            <a:custGeom>
              <a:avLst/>
              <a:gdLst/>
              <a:ahLst/>
              <a:cxnLst/>
              <a:rect l="l" t="t" r="r" b="b"/>
              <a:pathLst>
                <a:path w="3134" h="2753" extrusionOk="0">
                  <a:moveTo>
                    <a:pt x="2914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33" y="147"/>
                  </a:lnTo>
                  <a:lnTo>
                    <a:pt x="29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1"/>
            <p:cNvSpPr/>
            <p:nvPr/>
          </p:nvSpPr>
          <p:spPr>
            <a:xfrm>
              <a:off x="1647431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103" y="1"/>
                  </a:moveTo>
                  <a:lnTo>
                    <a:pt x="1" y="235"/>
                  </a:lnTo>
                  <a:lnTo>
                    <a:pt x="2973" y="2563"/>
                  </a:lnTo>
                  <a:lnTo>
                    <a:pt x="3265" y="2197"/>
                  </a:lnTo>
                  <a:lnTo>
                    <a:pt x="10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1"/>
            <p:cNvSpPr/>
            <p:nvPr/>
          </p:nvSpPr>
          <p:spPr>
            <a:xfrm>
              <a:off x="1810254" y="2852762"/>
              <a:ext cx="695694" cy="299496"/>
            </a:xfrm>
            <a:custGeom>
              <a:avLst/>
              <a:gdLst/>
              <a:ahLst/>
              <a:cxnLst/>
              <a:rect l="l" t="t" r="r" b="b"/>
              <a:pathLst>
                <a:path w="11259" h="4847" extrusionOk="0">
                  <a:moveTo>
                    <a:pt x="5666" y="1"/>
                  </a:moveTo>
                  <a:lnTo>
                    <a:pt x="4466" y="4554"/>
                  </a:lnTo>
                  <a:lnTo>
                    <a:pt x="1" y="4554"/>
                  </a:lnTo>
                  <a:lnTo>
                    <a:pt x="1" y="4846"/>
                  </a:lnTo>
                  <a:lnTo>
                    <a:pt x="9721" y="4773"/>
                  </a:lnTo>
                  <a:lnTo>
                    <a:pt x="112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1"/>
            <p:cNvSpPr/>
            <p:nvPr/>
          </p:nvSpPr>
          <p:spPr>
            <a:xfrm>
              <a:off x="2270732" y="2977644"/>
              <a:ext cx="63397" cy="62470"/>
            </a:xfrm>
            <a:custGeom>
              <a:avLst/>
              <a:gdLst/>
              <a:ahLst/>
              <a:cxnLst/>
              <a:rect l="l" t="t" r="r" b="b"/>
              <a:pathLst>
                <a:path w="1026" h="1011" extrusionOk="0">
                  <a:moveTo>
                    <a:pt x="513" y="0"/>
                  </a:moveTo>
                  <a:cubicBezTo>
                    <a:pt x="235" y="0"/>
                    <a:pt x="0" y="220"/>
                    <a:pt x="0" y="512"/>
                  </a:cubicBezTo>
                  <a:cubicBezTo>
                    <a:pt x="0" y="791"/>
                    <a:pt x="235" y="1010"/>
                    <a:pt x="513" y="1010"/>
                  </a:cubicBezTo>
                  <a:cubicBezTo>
                    <a:pt x="791" y="1010"/>
                    <a:pt x="1025" y="791"/>
                    <a:pt x="1025" y="512"/>
                  </a:cubicBezTo>
                  <a:cubicBezTo>
                    <a:pt x="1025" y="220"/>
                    <a:pt x="791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8" name="Google Shape;448;p31"/>
          <p:cNvSpPr/>
          <p:nvPr/>
        </p:nvSpPr>
        <p:spPr>
          <a:xfrm>
            <a:off x="4590818" y="2361390"/>
            <a:ext cx="30833" cy="15880"/>
          </a:xfrm>
          <a:custGeom>
            <a:avLst/>
            <a:gdLst/>
            <a:ahLst/>
            <a:cxnLst/>
            <a:rect l="l" t="t" r="r" b="b"/>
            <a:pathLst>
              <a:path w="499" h="257" extrusionOk="0">
                <a:moveTo>
                  <a:pt x="458" y="1"/>
                </a:moveTo>
                <a:cubicBezTo>
                  <a:pt x="426" y="1"/>
                  <a:pt x="334" y="39"/>
                  <a:pt x="220" y="77"/>
                </a:cubicBezTo>
                <a:cubicBezTo>
                  <a:pt x="88" y="165"/>
                  <a:pt x="0" y="238"/>
                  <a:pt x="0" y="252"/>
                </a:cubicBezTo>
                <a:cubicBezTo>
                  <a:pt x="3" y="255"/>
                  <a:pt x="8" y="256"/>
                  <a:pt x="16" y="256"/>
                </a:cubicBezTo>
                <a:cubicBezTo>
                  <a:pt x="55" y="256"/>
                  <a:pt x="152" y="228"/>
                  <a:pt x="249" y="179"/>
                </a:cubicBezTo>
                <a:cubicBezTo>
                  <a:pt x="381" y="106"/>
                  <a:pt x="498" y="33"/>
                  <a:pt x="469" y="4"/>
                </a:cubicBezTo>
                <a:cubicBezTo>
                  <a:pt x="467" y="2"/>
                  <a:pt x="463" y="1"/>
                  <a:pt x="45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9" name="Google Shape;449;p31"/>
          <p:cNvGrpSpPr/>
          <p:nvPr/>
        </p:nvGrpSpPr>
        <p:grpSpPr>
          <a:xfrm>
            <a:off x="3656165" y="2357127"/>
            <a:ext cx="1236640" cy="2192697"/>
            <a:chOff x="3656165" y="2357127"/>
            <a:chExt cx="1236640" cy="2192697"/>
          </a:xfrm>
        </p:grpSpPr>
        <p:sp>
          <p:nvSpPr>
            <p:cNvPr id="450" name="Google Shape;450;p31"/>
            <p:cNvSpPr/>
            <p:nvPr/>
          </p:nvSpPr>
          <p:spPr>
            <a:xfrm>
              <a:off x="4663462" y="3758229"/>
              <a:ext cx="57959" cy="706507"/>
            </a:xfrm>
            <a:custGeom>
              <a:avLst/>
              <a:gdLst/>
              <a:ahLst/>
              <a:cxnLst/>
              <a:rect l="l" t="t" r="r" b="b"/>
              <a:pathLst>
                <a:path w="938" h="11434" extrusionOk="0">
                  <a:moveTo>
                    <a:pt x="484" y="0"/>
                  </a:moveTo>
                  <a:lnTo>
                    <a:pt x="1" y="11434"/>
                  </a:lnTo>
                  <a:lnTo>
                    <a:pt x="337" y="11434"/>
                  </a:lnTo>
                  <a:lnTo>
                    <a:pt x="937" y="5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1"/>
            <p:cNvSpPr/>
            <p:nvPr/>
          </p:nvSpPr>
          <p:spPr>
            <a:xfrm>
              <a:off x="3824298" y="4391501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1025" y="1"/>
                  </a:moveTo>
                  <a:lnTo>
                    <a:pt x="1245" y="1025"/>
                  </a:lnTo>
                  <a:cubicBezTo>
                    <a:pt x="1245" y="1025"/>
                    <a:pt x="1" y="1655"/>
                    <a:pt x="689" y="1655"/>
                  </a:cubicBezTo>
                  <a:lnTo>
                    <a:pt x="5344" y="1655"/>
                  </a:lnTo>
                  <a:lnTo>
                    <a:pt x="50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1"/>
            <p:cNvSpPr/>
            <p:nvPr/>
          </p:nvSpPr>
          <p:spPr>
            <a:xfrm>
              <a:off x="3656165" y="4448488"/>
              <a:ext cx="330268" cy="101336"/>
            </a:xfrm>
            <a:custGeom>
              <a:avLst/>
              <a:gdLst/>
              <a:ahLst/>
              <a:cxnLst/>
              <a:rect l="l" t="t" r="r" b="b"/>
              <a:pathLst>
                <a:path w="5345" h="1640" extrusionOk="0">
                  <a:moveTo>
                    <a:pt x="1025" y="0"/>
                  </a:moveTo>
                  <a:lnTo>
                    <a:pt x="1245" y="1025"/>
                  </a:lnTo>
                  <a:cubicBezTo>
                    <a:pt x="1245" y="1025"/>
                    <a:pt x="1" y="1640"/>
                    <a:pt x="703" y="1640"/>
                  </a:cubicBezTo>
                  <a:lnTo>
                    <a:pt x="5344" y="1640"/>
                  </a:lnTo>
                  <a:lnTo>
                    <a:pt x="50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rgbClr val="151F29">
                <a:alpha val="18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3673355" y="3427210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1"/>
            <p:cNvSpPr/>
            <p:nvPr/>
          </p:nvSpPr>
          <p:spPr>
            <a:xfrm>
              <a:off x="3930282" y="3468830"/>
              <a:ext cx="810561" cy="1001431"/>
            </a:xfrm>
            <a:custGeom>
              <a:avLst/>
              <a:gdLst/>
              <a:ahLst/>
              <a:cxnLst/>
              <a:rect l="l" t="t" r="r" b="b"/>
              <a:pathLst>
                <a:path w="13118" h="16207" extrusionOk="0">
                  <a:moveTo>
                    <a:pt x="13000" y="0"/>
                  </a:moveTo>
                  <a:cubicBezTo>
                    <a:pt x="13000" y="1"/>
                    <a:pt x="13029" y="89"/>
                    <a:pt x="13044" y="278"/>
                  </a:cubicBezTo>
                  <a:cubicBezTo>
                    <a:pt x="13088" y="439"/>
                    <a:pt x="13088" y="718"/>
                    <a:pt x="13015" y="1040"/>
                  </a:cubicBezTo>
                  <a:cubicBezTo>
                    <a:pt x="12927" y="1376"/>
                    <a:pt x="12751" y="1757"/>
                    <a:pt x="12444" y="2123"/>
                  </a:cubicBezTo>
                  <a:cubicBezTo>
                    <a:pt x="12283" y="2313"/>
                    <a:pt x="12092" y="2489"/>
                    <a:pt x="11873" y="2650"/>
                  </a:cubicBezTo>
                  <a:cubicBezTo>
                    <a:pt x="11653" y="2826"/>
                    <a:pt x="11404" y="2972"/>
                    <a:pt x="11126" y="3075"/>
                  </a:cubicBezTo>
                  <a:cubicBezTo>
                    <a:pt x="10584" y="3309"/>
                    <a:pt x="9911" y="3441"/>
                    <a:pt x="9208" y="3514"/>
                  </a:cubicBezTo>
                  <a:cubicBezTo>
                    <a:pt x="8491" y="3587"/>
                    <a:pt x="7715" y="3646"/>
                    <a:pt x="6925" y="3675"/>
                  </a:cubicBezTo>
                  <a:cubicBezTo>
                    <a:pt x="6289" y="3703"/>
                    <a:pt x="5631" y="3719"/>
                    <a:pt x="4955" y="3719"/>
                  </a:cubicBezTo>
                  <a:cubicBezTo>
                    <a:pt x="3903" y="3719"/>
                    <a:pt x="2807" y="3682"/>
                    <a:pt x="1684" y="3602"/>
                  </a:cubicBezTo>
                  <a:cubicBezTo>
                    <a:pt x="1616" y="3597"/>
                    <a:pt x="1547" y="3594"/>
                    <a:pt x="1476" y="3594"/>
                  </a:cubicBezTo>
                  <a:cubicBezTo>
                    <a:pt x="1318" y="3594"/>
                    <a:pt x="1153" y="3610"/>
                    <a:pt x="981" y="3660"/>
                  </a:cubicBezTo>
                  <a:cubicBezTo>
                    <a:pt x="761" y="3719"/>
                    <a:pt x="542" y="3880"/>
                    <a:pt x="454" y="4099"/>
                  </a:cubicBezTo>
                  <a:cubicBezTo>
                    <a:pt x="366" y="4319"/>
                    <a:pt x="351" y="4553"/>
                    <a:pt x="337" y="4773"/>
                  </a:cubicBezTo>
                  <a:cubicBezTo>
                    <a:pt x="337" y="4992"/>
                    <a:pt x="308" y="5212"/>
                    <a:pt x="308" y="5432"/>
                  </a:cubicBezTo>
                  <a:cubicBezTo>
                    <a:pt x="293" y="6310"/>
                    <a:pt x="264" y="7159"/>
                    <a:pt x="234" y="7964"/>
                  </a:cubicBezTo>
                  <a:cubicBezTo>
                    <a:pt x="176" y="9575"/>
                    <a:pt x="146" y="11024"/>
                    <a:pt x="117" y="12239"/>
                  </a:cubicBezTo>
                  <a:cubicBezTo>
                    <a:pt x="73" y="13469"/>
                    <a:pt x="59" y="14435"/>
                    <a:pt x="44" y="15138"/>
                  </a:cubicBezTo>
                  <a:cubicBezTo>
                    <a:pt x="15" y="15489"/>
                    <a:pt x="15" y="15738"/>
                    <a:pt x="15" y="15928"/>
                  </a:cubicBezTo>
                  <a:cubicBezTo>
                    <a:pt x="29" y="15738"/>
                    <a:pt x="29" y="15474"/>
                    <a:pt x="59" y="15138"/>
                  </a:cubicBezTo>
                  <a:cubicBezTo>
                    <a:pt x="88" y="14435"/>
                    <a:pt x="132" y="13454"/>
                    <a:pt x="161" y="12239"/>
                  </a:cubicBezTo>
                  <a:cubicBezTo>
                    <a:pt x="205" y="11024"/>
                    <a:pt x="249" y="9575"/>
                    <a:pt x="308" y="7964"/>
                  </a:cubicBezTo>
                  <a:cubicBezTo>
                    <a:pt x="322" y="7159"/>
                    <a:pt x="351" y="6310"/>
                    <a:pt x="381" y="5432"/>
                  </a:cubicBezTo>
                  <a:cubicBezTo>
                    <a:pt x="381" y="5212"/>
                    <a:pt x="395" y="4992"/>
                    <a:pt x="395" y="4773"/>
                  </a:cubicBezTo>
                  <a:cubicBezTo>
                    <a:pt x="425" y="4553"/>
                    <a:pt x="439" y="4334"/>
                    <a:pt x="527" y="4143"/>
                  </a:cubicBezTo>
                  <a:cubicBezTo>
                    <a:pt x="615" y="3938"/>
                    <a:pt x="791" y="3792"/>
                    <a:pt x="1010" y="3733"/>
                  </a:cubicBezTo>
                  <a:cubicBezTo>
                    <a:pt x="1178" y="3689"/>
                    <a:pt x="1346" y="3670"/>
                    <a:pt x="1520" y="3670"/>
                  </a:cubicBezTo>
                  <a:cubicBezTo>
                    <a:pt x="1574" y="3670"/>
                    <a:pt x="1628" y="3671"/>
                    <a:pt x="1684" y="3675"/>
                  </a:cubicBezTo>
                  <a:cubicBezTo>
                    <a:pt x="2773" y="3761"/>
                    <a:pt x="3837" y="3796"/>
                    <a:pt x="4855" y="3796"/>
                  </a:cubicBezTo>
                  <a:cubicBezTo>
                    <a:pt x="5575" y="3796"/>
                    <a:pt x="6272" y="3778"/>
                    <a:pt x="6939" y="3748"/>
                  </a:cubicBezTo>
                  <a:cubicBezTo>
                    <a:pt x="7744" y="3719"/>
                    <a:pt x="8506" y="3660"/>
                    <a:pt x="9223" y="3587"/>
                  </a:cubicBezTo>
                  <a:cubicBezTo>
                    <a:pt x="9940" y="3514"/>
                    <a:pt x="10599" y="3367"/>
                    <a:pt x="11155" y="3133"/>
                  </a:cubicBezTo>
                  <a:cubicBezTo>
                    <a:pt x="11448" y="3016"/>
                    <a:pt x="11712" y="2870"/>
                    <a:pt x="11931" y="2709"/>
                  </a:cubicBezTo>
                  <a:cubicBezTo>
                    <a:pt x="12151" y="2548"/>
                    <a:pt x="12356" y="2343"/>
                    <a:pt x="12502" y="2167"/>
                  </a:cubicBezTo>
                  <a:cubicBezTo>
                    <a:pt x="12810" y="1772"/>
                    <a:pt x="12971" y="1376"/>
                    <a:pt x="13044" y="1040"/>
                  </a:cubicBezTo>
                  <a:cubicBezTo>
                    <a:pt x="13117" y="718"/>
                    <a:pt x="13102" y="439"/>
                    <a:pt x="13073" y="264"/>
                  </a:cubicBezTo>
                  <a:cubicBezTo>
                    <a:pt x="13030" y="89"/>
                    <a:pt x="13000" y="1"/>
                    <a:pt x="13000" y="0"/>
                  </a:cubicBezTo>
                  <a:close/>
                  <a:moveTo>
                    <a:pt x="15" y="15928"/>
                  </a:moveTo>
                  <a:cubicBezTo>
                    <a:pt x="15" y="16016"/>
                    <a:pt x="15" y="16074"/>
                    <a:pt x="0" y="16133"/>
                  </a:cubicBezTo>
                  <a:cubicBezTo>
                    <a:pt x="15" y="16177"/>
                    <a:pt x="15" y="16206"/>
                    <a:pt x="15" y="16206"/>
                  </a:cubicBezTo>
                  <a:lnTo>
                    <a:pt x="15" y="16133"/>
                  </a:lnTo>
                  <a:lnTo>
                    <a:pt x="15" y="15928"/>
                  </a:lnTo>
                  <a:close/>
                </a:path>
              </a:pathLst>
            </a:custGeom>
            <a:solidFill>
              <a:srgbClr val="9546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1"/>
            <p:cNvSpPr/>
            <p:nvPr/>
          </p:nvSpPr>
          <p:spPr>
            <a:xfrm>
              <a:off x="4331933" y="2366890"/>
              <a:ext cx="281330" cy="401511"/>
            </a:xfrm>
            <a:custGeom>
              <a:avLst/>
              <a:gdLst/>
              <a:ahLst/>
              <a:cxnLst/>
              <a:rect l="l" t="t" r="r" b="b"/>
              <a:pathLst>
                <a:path w="4553" h="6498" extrusionOk="0">
                  <a:moveTo>
                    <a:pt x="2505" y="0"/>
                  </a:moveTo>
                  <a:cubicBezTo>
                    <a:pt x="2462" y="0"/>
                    <a:pt x="2418" y="1"/>
                    <a:pt x="2372" y="2"/>
                  </a:cubicBezTo>
                  <a:lnTo>
                    <a:pt x="1039" y="32"/>
                  </a:lnTo>
                  <a:cubicBezTo>
                    <a:pt x="1039" y="32"/>
                    <a:pt x="278" y="32"/>
                    <a:pt x="249" y="398"/>
                  </a:cubicBezTo>
                  <a:cubicBezTo>
                    <a:pt x="249" y="398"/>
                    <a:pt x="0" y="4936"/>
                    <a:pt x="1449" y="5009"/>
                  </a:cubicBezTo>
                  <a:lnTo>
                    <a:pt x="2328" y="5009"/>
                  </a:lnTo>
                  <a:lnTo>
                    <a:pt x="2328" y="5653"/>
                  </a:lnTo>
                  <a:cubicBezTo>
                    <a:pt x="2328" y="5873"/>
                    <a:pt x="2430" y="6078"/>
                    <a:pt x="2620" y="6180"/>
                  </a:cubicBezTo>
                  <a:cubicBezTo>
                    <a:pt x="2852" y="6323"/>
                    <a:pt x="3208" y="6498"/>
                    <a:pt x="3567" y="6498"/>
                  </a:cubicBezTo>
                  <a:cubicBezTo>
                    <a:pt x="3798" y="6498"/>
                    <a:pt x="4030" y="6425"/>
                    <a:pt x="4231" y="6224"/>
                  </a:cubicBezTo>
                  <a:cubicBezTo>
                    <a:pt x="4450" y="6005"/>
                    <a:pt x="4553" y="5668"/>
                    <a:pt x="4524" y="5360"/>
                  </a:cubicBezTo>
                  <a:lnTo>
                    <a:pt x="4333" y="2945"/>
                  </a:lnTo>
                  <a:lnTo>
                    <a:pt x="3792" y="1613"/>
                  </a:lnTo>
                  <a:lnTo>
                    <a:pt x="3792" y="588"/>
                  </a:lnTo>
                  <a:cubicBezTo>
                    <a:pt x="3792" y="588"/>
                    <a:pt x="3737" y="0"/>
                    <a:pt x="2505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1"/>
            <p:cNvSpPr/>
            <p:nvPr/>
          </p:nvSpPr>
          <p:spPr>
            <a:xfrm>
              <a:off x="4219718" y="2705202"/>
              <a:ext cx="547336" cy="757731"/>
            </a:xfrm>
            <a:custGeom>
              <a:avLst/>
              <a:gdLst/>
              <a:ahLst/>
              <a:cxnLst/>
              <a:rect l="l" t="t" r="r" b="b"/>
              <a:pathLst>
                <a:path w="8858" h="12263" extrusionOk="0">
                  <a:moveTo>
                    <a:pt x="4540" y="0"/>
                  </a:moveTo>
                  <a:cubicBezTo>
                    <a:pt x="4182" y="0"/>
                    <a:pt x="3906" y="20"/>
                    <a:pt x="3778" y="61"/>
                  </a:cubicBezTo>
                  <a:cubicBezTo>
                    <a:pt x="2416" y="544"/>
                    <a:pt x="996" y="3794"/>
                    <a:pt x="996" y="3794"/>
                  </a:cubicBezTo>
                  <a:lnTo>
                    <a:pt x="1" y="11319"/>
                  </a:lnTo>
                  <a:cubicBezTo>
                    <a:pt x="1256" y="12101"/>
                    <a:pt x="4090" y="12262"/>
                    <a:pt x="6216" y="12262"/>
                  </a:cubicBezTo>
                  <a:cubicBezTo>
                    <a:pt x="7712" y="12262"/>
                    <a:pt x="8858" y="12183"/>
                    <a:pt x="8858" y="12183"/>
                  </a:cubicBezTo>
                  <a:lnTo>
                    <a:pt x="8506" y="7000"/>
                  </a:lnTo>
                  <a:lnTo>
                    <a:pt x="8301" y="4350"/>
                  </a:lnTo>
                  <a:cubicBezTo>
                    <a:pt x="8536" y="3179"/>
                    <a:pt x="8418" y="2389"/>
                    <a:pt x="8418" y="2389"/>
                  </a:cubicBezTo>
                  <a:lnTo>
                    <a:pt x="8345" y="1950"/>
                  </a:lnTo>
                  <a:cubicBezTo>
                    <a:pt x="8199" y="998"/>
                    <a:pt x="7452" y="251"/>
                    <a:pt x="6501" y="134"/>
                  </a:cubicBezTo>
                  <a:cubicBezTo>
                    <a:pt x="5813" y="46"/>
                    <a:pt x="5083" y="0"/>
                    <a:pt x="45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4303879" y="2357127"/>
              <a:ext cx="316674" cy="277622"/>
            </a:xfrm>
            <a:custGeom>
              <a:avLst/>
              <a:gdLst/>
              <a:ahLst/>
              <a:cxnLst/>
              <a:rect l="l" t="t" r="r" b="b"/>
              <a:pathLst>
                <a:path w="5125" h="4493" extrusionOk="0">
                  <a:moveTo>
                    <a:pt x="2778" y="1"/>
                  </a:moveTo>
                  <a:cubicBezTo>
                    <a:pt x="2098" y="1"/>
                    <a:pt x="1417" y="81"/>
                    <a:pt x="761" y="234"/>
                  </a:cubicBezTo>
                  <a:cubicBezTo>
                    <a:pt x="586" y="263"/>
                    <a:pt x="395" y="307"/>
                    <a:pt x="249" y="409"/>
                  </a:cubicBezTo>
                  <a:cubicBezTo>
                    <a:pt x="103" y="497"/>
                    <a:pt x="0" y="687"/>
                    <a:pt x="15" y="863"/>
                  </a:cubicBezTo>
                  <a:cubicBezTo>
                    <a:pt x="29" y="1053"/>
                    <a:pt x="176" y="1200"/>
                    <a:pt x="337" y="1244"/>
                  </a:cubicBezTo>
                  <a:cubicBezTo>
                    <a:pt x="407" y="1265"/>
                    <a:pt x="475" y="1275"/>
                    <a:pt x="541" y="1275"/>
                  </a:cubicBezTo>
                  <a:cubicBezTo>
                    <a:pt x="656" y="1275"/>
                    <a:pt x="767" y="1246"/>
                    <a:pt x="879" y="1200"/>
                  </a:cubicBezTo>
                  <a:lnTo>
                    <a:pt x="879" y="1200"/>
                  </a:lnTo>
                  <a:cubicBezTo>
                    <a:pt x="732" y="1273"/>
                    <a:pt x="732" y="1507"/>
                    <a:pt x="849" y="1595"/>
                  </a:cubicBezTo>
                  <a:cubicBezTo>
                    <a:pt x="906" y="1639"/>
                    <a:pt x="973" y="1659"/>
                    <a:pt x="1041" y="1659"/>
                  </a:cubicBezTo>
                  <a:cubicBezTo>
                    <a:pt x="1131" y="1659"/>
                    <a:pt x="1222" y="1624"/>
                    <a:pt x="1288" y="1566"/>
                  </a:cubicBezTo>
                  <a:cubicBezTo>
                    <a:pt x="1406" y="1449"/>
                    <a:pt x="1479" y="1288"/>
                    <a:pt x="1508" y="1141"/>
                  </a:cubicBezTo>
                  <a:cubicBezTo>
                    <a:pt x="1684" y="1932"/>
                    <a:pt x="1859" y="2737"/>
                    <a:pt x="2313" y="3410"/>
                  </a:cubicBezTo>
                  <a:cubicBezTo>
                    <a:pt x="2715" y="4012"/>
                    <a:pt x="3409" y="4492"/>
                    <a:pt x="4141" y="4492"/>
                  </a:cubicBezTo>
                  <a:cubicBezTo>
                    <a:pt x="4209" y="4492"/>
                    <a:pt x="4279" y="4488"/>
                    <a:pt x="4348" y="4479"/>
                  </a:cubicBezTo>
                  <a:lnTo>
                    <a:pt x="4992" y="4333"/>
                  </a:lnTo>
                  <a:cubicBezTo>
                    <a:pt x="5124" y="3118"/>
                    <a:pt x="5007" y="2181"/>
                    <a:pt x="4904" y="966"/>
                  </a:cubicBezTo>
                  <a:cubicBezTo>
                    <a:pt x="4875" y="746"/>
                    <a:pt x="4421" y="482"/>
                    <a:pt x="4275" y="321"/>
                  </a:cubicBezTo>
                  <a:cubicBezTo>
                    <a:pt x="4099" y="102"/>
                    <a:pt x="3763" y="43"/>
                    <a:pt x="3470" y="29"/>
                  </a:cubicBezTo>
                  <a:cubicBezTo>
                    <a:pt x="3240" y="10"/>
                    <a:pt x="3009" y="1"/>
                    <a:pt x="2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4417824" y="2518837"/>
              <a:ext cx="73345" cy="80265"/>
            </a:xfrm>
            <a:custGeom>
              <a:avLst/>
              <a:gdLst/>
              <a:ahLst/>
              <a:cxnLst/>
              <a:rect l="l" t="t" r="r" b="b"/>
              <a:pathLst>
                <a:path w="1187" h="1299" extrusionOk="0">
                  <a:moveTo>
                    <a:pt x="59" y="47"/>
                  </a:moveTo>
                  <a:lnTo>
                    <a:pt x="31" y="110"/>
                  </a:lnTo>
                  <a:lnTo>
                    <a:pt x="31" y="110"/>
                  </a:lnTo>
                  <a:cubicBezTo>
                    <a:pt x="40" y="107"/>
                    <a:pt x="49" y="104"/>
                    <a:pt x="58" y="101"/>
                  </a:cubicBezTo>
                  <a:lnTo>
                    <a:pt x="58" y="101"/>
                  </a:lnTo>
                  <a:cubicBezTo>
                    <a:pt x="59" y="83"/>
                    <a:pt x="59" y="65"/>
                    <a:pt x="59" y="47"/>
                  </a:cubicBezTo>
                  <a:close/>
                  <a:moveTo>
                    <a:pt x="31" y="110"/>
                  </a:moveTo>
                  <a:cubicBezTo>
                    <a:pt x="21" y="113"/>
                    <a:pt x="11" y="117"/>
                    <a:pt x="1" y="120"/>
                  </a:cubicBezTo>
                  <a:lnTo>
                    <a:pt x="1" y="178"/>
                  </a:lnTo>
                  <a:lnTo>
                    <a:pt x="31" y="110"/>
                  </a:lnTo>
                  <a:close/>
                  <a:moveTo>
                    <a:pt x="605" y="1"/>
                  </a:moveTo>
                  <a:cubicBezTo>
                    <a:pt x="425" y="1"/>
                    <a:pt x="238" y="44"/>
                    <a:pt x="58" y="101"/>
                  </a:cubicBezTo>
                  <a:lnTo>
                    <a:pt x="58" y="101"/>
                  </a:lnTo>
                  <a:cubicBezTo>
                    <a:pt x="54" y="264"/>
                    <a:pt x="30" y="448"/>
                    <a:pt x="30" y="632"/>
                  </a:cubicBezTo>
                  <a:cubicBezTo>
                    <a:pt x="30" y="852"/>
                    <a:pt x="30" y="1086"/>
                    <a:pt x="206" y="1218"/>
                  </a:cubicBezTo>
                  <a:cubicBezTo>
                    <a:pt x="269" y="1273"/>
                    <a:pt x="354" y="1299"/>
                    <a:pt x="442" y="1299"/>
                  </a:cubicBezTo>
                  <a:cubicBezTo>
                    <a:pt x="516" y="1299"/>
                    <a:pt x="593" y="1281"/>
                    <a:pt x="660" y="1247"/>
                  </a:cubicBezTo>
                  <a:cubicBezTo>
                    <a:pt x="806" y="1174"/>
                    <a:pt x="908" y="1057"/>
                    <a:pt x="1011" y="925"/>
                  </a:cubicBezTo>
                  <a:cubicBezTo>
                    <a:pt x="1099" y="779"/>
                    <a:pt x="1187" y="618"/>
                    <a:pt x="1172" y="427"/>
                  </a:cubicBezTo>
                  <a:cubicBezTo>
                    <a:pt x="1128" y="193"/>
                    <a:pt x="908" y="47"/>
                    <a:pt x="674" y="3"/>
                  </a:cubicBezTo>
                  <a:cubicBezTo>
                    <a:pt x="651" y="1"/>
                    <a:pt x="628" y="1"/>
                    <a:pt x="605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>
              <a:off x="4436856" y="2531566"/>
              <a:ext cx="25396" cy="43438"/>
            </a:xfrm>
            <a:custGeom>
              <a:avLst/>
              <a:gdLst/>
              <a:ahLst/>
              <a:cxnLst/>
              <a:rect l="l" t="t" r="r" b="b"/>
              <a:pathLst>
                <a:path w="411" h="703" extrusionOk="0">
                  <a:moveTo>
                    <a:pt x="256" y="0"/>
                  </a:moveTo>
                  <a:cubicBezTo>
                    <a:pt x="221" y="0"/>
                    <a:pt x="136" y="86"/>
                    <a:pt x="0" y="221"/>
                  </a:cubicBezTo>
                  <a:lnTo>
                    <a:pt x="7" y="228"/>
                  </a:lnTo>
                  <a:lnTo>
                    <a:pt x="7" y="228"/>
                  </a:lnTo>
                  <a:cubicBezTo>
                    <a:pt x="5" y="231"/>
                    <a:pt x="2" y="233"/>
                    <a:pt x="0" y="236"/>
                  </a:cubicBezTo>
                  <a:lnTo>
                    <a:pt x="59" y="295"/>
                  </a:lnTo>
                  <a:cubicBezTo>
                    <a:pt x="73" y="278"/>
                    <a:pt x="86" y="261"/>
                    <a:pt x="99" y="245"/>
                  </a:cubicBezTo>
                  <a:lnTo>
                    <a:pt x="99" y="245"/>
                  </a:lnTo>
                  <a:cubicBezTo>
                    <a:pt x="114" y="239"/>
                    <a:pt x="132" y="236"/>
                    <a:pt x="150" y="236"/>
                  </a:cubicBezTo>
                  <a:cubicBezTo>
                    <a:pt x="191" y="236"/>
                    <a:pt x="234" y="251"/>
                    <a:pt x="264" y="280"/>
                  </a:cubicBezTo>
                  <a:cubicBezTo>
                    <a:pt x="293" y="338"/>
                    <a:pt x="308" y="412"/>
                    <a:pt x="278" y="456"/>
                  </a:cubicBezTo>
                  <a:cubicBezTo>
                    <a:pt x="264" y="514"/>
                    <a:pt x="205" y="558"/>
                    <a:pt x="161" y="587"/>
                  </a:cubicBezTo>
                  <a:cubicBezTo>
                    <a:pt x="73" y="675"/>
                    <a:pt x="0" y="675"/>
                    <a:pt x="0" y="675"/>
                  </a:cubicBezTo>
                  <a:cubicBezTo>
                    <a:pt x="0" y="691"/>
                    <a:pt x="22" y="703"/>
                    <a:pt x="64" y="703"/>
                  </a:cubicBezTo>
                  <a:cubicBezTo>
                    <a:pt x="98" y="703"/>
                    <a:pt x="146" y="695"/>
                    <a:pt x="205" y="675"/>
                  </a:cubicBezTo>
                  <a:cubicBezTo>
                    <a:pt x="264" y="661"/>
                    <a:pt x="337" y="602"/>
                    <a:pt x="366" y="529"/>
                  </a:cubicBezTo>
                  <a:cubicBezTo>
                    <a:pt x="410" y="456"/>
                    <a:pt x="410" y="338"/>
                    <a:pt x="337" y="236"/>
                  </a:cubicBezTo>
                  <a:cubicBezTo>
                    <a:pt x="288" y="187"/>
                    <a:pt x="225" y="165"/>
                    <a:pt x="165" y="165"/>
                  </a:cubicBezTo>
                  <a:cubicBezTo>
                    <a:pt x="164" y="165"/>
                    <a:pt x="163" y="165"/>
                    <a:pt x="163" y="165"/>
                  </a:cubicBezTo>
                  <a:lnTo>
                    <a:pt x="163" y="165"/>
                  </a:lnTo>
                  <a:cubicBezTo>
                    <a:pt x="234" y="73"/>
                    <a:pt x="274" y="12"/>
                    <a:pt x="264" y="2"/>
                  </a:cubicBezTo>
                  <a:cubicBezTo>
                    <a:pt x="262" y="1"/>
                    <a:pt x="259" y="0"/>
                    <a:pt x="2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1"/>
            <p:cNvSpPr/>
            <p:nvPr/>
          </p:nvSpPr>
          <p:spPr>
            <a:xfrm>
              <a:off x="4359060" y="2509939"/>
              <a:ext cx="5499" cy="16436"/>
            </a:xfrm>
            <a:custGeom>
              <a:avLst/>
              <a:gdLst/>
              <a:ahLst/>
              <a:cxnLst/>
              <a:rect l="l" t="t" r="r" b="b"/>
              <a:pathLst>
                <a:path w="89" h="266" extrusionOk="0">
                  <a:moveTo>
                    <a:pt x="29" y="0"/>
                  </a:moveTo>
                  <a:cubicBezTo>
                    <a:pt x="15" y="0"/>
                    <a:pt x="0" y="59"/>
                    <a:pt x="0" y="132"/>
                  </a:cubicBezTo>
                  <a:cubicBezTo>
                    <a:pt x="0" y="199"/>
                    <a:pt x="25" y="266"/>
                    <a:pt x="51" y="266"/>
                  </a:cubicBezTo>
                  <a:cubicBezTo>
                    <a:pt x="54" y="266"/>
                    <a:pt x="56" y="265"/>
                    <a:pt x="59" y="264"/>
                  </a:cubicBezTo>
                  <a:cubicBezTo>
                    <a:pt x="73" y="264"/>
                    <a:pt x="88" y="205"/>
                    <a:pt x="88" y="132"/>
                  </a:cubicBezTo>
                  <a:cubicBezTo>
                    <a:pt x="88" y="59"/>
                    <a:pt x="73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1"/>
            <p:cNvSpPr/>
            <p:nvPr/>
          </p:nvSpPr>
          <p:spPr>
            <a:xfrm>
              <a:off x="4446805" y="2803946"/>
              <a:ext cx="446000" cy="1024046"/>
            </a:xfrm>
            <a:custGeom>
              <a:avLst/>
              <a:gdLst/>
              <a:ahLst/>
              <a:cxnLst/>
              <a:rect l="l" t="t" r="r" b="b"/>
              <a:pathLst>
                <a:path w="7218" h="16573" extrusionOk="0">
                  <a:moveTo>
                    <a:pt x="2152" y="0"/>
                  </a:moveTo>
                  <a:lnTo>
                    <a:pt x="0" y="16382"/>
                  </a:lnTo>
                  <a:lnTo>
                    <a:pt x="5051" y="16572"/>
                  </a:lnTo>
                  <a:lnTo>
                    <a:pt x="7218" y="205"/>
                  </a:lnTo>
                  <a:lnTo>
                    <a:pt x="2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1"/>
            <p:cNvSpPr/>
            <p:nvPr/>
          </p:nvSpPr>
          <p:spPr>
            <a:xfrm>
              <a:off x="4084948" y="374201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0" y="0"/>
                  </a:moveTo>
                  <a:lnTo>
                    <a:pt x="191" y="908"/>
                  </a:lnTo>
                  <a:lnTo>
                    <a:pt x="9428" y="1391"/>
                  </a:lnTo>
                  <a:lnTo>
                    <a:pt x="9663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1"/>
            <p:cNvSpPr/>
            <p:nvPr/>
          </p:nvSpPr>
          <p:spPr>
            <a:xfrm>
              <a:off x="4132899" y="3787245"/>
              <a:ext cx="28980" cy="706507"/>
            </a:xfrm>
            <a:custGeom>
              <a:avLst/>
              <a:gdLst/>
              <a:ahLst/>
              <a:cxnLst/>
              <a:rect l="l" t="t" r="r" b="b"/>
              <a:pathLst>
                <a:path w="469" h="11434" extrusionOk="0">
                  <a:moveTo>
                    <a:pt x="0" y="0"/>
                  </a:moveTo>
                  <a:lnTo>
                    <a:pt x="88" y="11434"/>
                  </a:lnTo>
                  <a:lnTo>
                    <a:pt x="425" y="11419"/>
                  </a:lnTo>
                  <a:lnTo>
                    <a:pt x="46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1"/>
            <p:cNvSpPr/>
            <p:nvPr/>
          </p:nvSpPr>
          <p:spPr>
            <a:xfrm>
              <a:off x="4147359" y="3788172"/>
              <a:ext cx="552773" cy="499387"/>
            </a:xfrm>
            <a:custGeom>
              <a:avLst/>
              <a:gdLst/>
              <a:ahLst/>
              <a:cxnLst/>
              <a:rect l="l" t="t" r="r" b="b"/>
              <a:pathLst>
                <a:path w="8946" h="8082" extrusionOk="0">
                  <a:moveTo>
                    <a:pt x="235" y="0"/>
                  </a:moveTo>
                  <a:lnTo>
                    <a:pt x="1" y="205"/>
                  </a:lnTo>
                  <a:lnTo>
                    <a:pt x="8945" y="8081"/>
                  </a:lnTo>
                  <a:lnTo>
                    <a:pt x="8945" y="758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1"/>
            <p:cNvSpPr/>
            <p:nvPr/>
          </p:nvSpPr>
          <p:spPr>
            <a:xfrm>
              <a:off x="4142848" y="3808069"/>
              <a:ext cx="587129" cy="432406"/>
            </a:xfrm>
            <a:custGeom>
              <a:avLst/>
              <a:gdLst/>
              <a:ahLst/>
              <a:cxnLst/>
              <a:rect l="l" t="t" r="r" b="b"/>
              <a:pathLst>
                <a:path w="9502" h="6998" extrusionOk="0">
                  <a:moveTo>
                    <a:pt x="9209" y="0"/>
                  </a:moveTo>
                  <a:lnTo>
                    <a:pt x="0" y="6720"/>
                  </a:lnTo>
                  <a:lnTo>
                    <a:pt x="74" y="6998"/>
                  </a:lnTo>
                  <a:lnTo>
                    <a:pt x="9443" y="425"/>
                  </a:lnTo>
                  <a:cubicBezTo>
                    <a:pt x="9501" y="366"/>
                    <a:pt x="9501" y="278"/>
                    <a:pt x="9443" y="220"/>
                  </a:cubicBezTo>
                  <a:lnTo>
                    <a:pt x="92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1"/>
            <p:cNvSpPr/>
            <p:nvPr/>
          </p:nvSpPr>
          <p:spPr>
            <a:xfrm>
              <a:off x="3708632" y="2702545"/>
              <a:ext cx="199952" cy="239066"/>
            </a:xfrm>
            <a:custGeom>
              <a:avLst/>
              <a:gdLst/>
              <a:ahLst/>
              <a:cxnLst/>
              <a:rect l="l" t="t" r="r" b="b"/>
              <a:pathLst>
                <a:path w="3236" h="3869" extrusionOk="0">
                  <a:moveTo>
                    <a:pt x="1037" y="1"/>
                  </a:moveTo>
                  <a:cubicBezTo>
                    <a:pt x="1007" y="1"/>
                    <a:pt x="983" y="10"/>
                    <a:pt x="967" y="31"/>
                  </a:cubicBezTo>
                  <a:cubicBezTo>
                    <a:pt x="791" y="309"/>
                    <a:pt x="1874" y="1436"/>
                    <a:pt x="1874" y="1436"/>
                  </a:cubicBezTo>
                  <a:cubicBezTo>
                    <a:pt x="1874" y="1436"/>
                    <a:pt x="943" y="600"/>
                    <a:pt x="601" y="600"/>
                  </a:cubicBezTo>
                  <a:cubicBezTo>
                    <a:pt x="564" y="600"/>
                    <a:pt x="534" y="610"/>
                    <a:pt x="513" y="631"/>
                  </a:cubicBezTo>
                  <a:cubicBezTo>
                    <a:pt x="293" y="851"/>
                    <a:pt x="1259" y="1832"/>
                    <a:pt x="1259" y="1832"/>
                  </a:cubicBezTo>
                  <a:cubicBezTo>
                    <a:pt x="1259" y="1832"/>
                    <a:pt x="450" y="1091"/>
                    <a:pt x="249" y="1091"/>
                  </a:cubicBezTo>
                  <a:cubicBezTo>
                    <a:pt x="224" y="1091"/>
                    <a:pt x="209" y="1103"/>
                    <a:pt x="205" y="1129"/>
                  </a:cubicBezTo>
                  <a:cubicBezTo>
                    <a:pt x="161" y="1363"/>
                    <a:pt x="747" y="2154"/>
                    <a:pt x="747" y="2154"/>
                  </a:cubicBezTo>
                  <a:cubicBezTo>
                    <a:pt x="747" y="2154"/>
                    <a:pt x="255" y="1651"/>
                    <a:pt x="94" y="1651"/>
                  </a:cubicBezTo>
                  <a:cubicBezTo>
                    <a:pt x="66" y="1651"/>
                    <a:pt x="49" y="1666"/>
                    <a:pt x="44" y="1700"/>
                  </a:cubicBezTo>
                  <a:cubicBezTo>
                    <a:pt x="0" y="1934"/>
                    <a:pt x="923" y="3808"/>
                    <a:pt x="923" y="3808"/>
                  </a:cubicBezTo>
                  <a:cubicBezTo>
                    <a:pt x="953" y="3850"/>
                    <a:pt x="1000" y="3868"/>
                    <a:pt x="1059" y="3868"/>
                  </a:cubicBezTo>
                  <a:cubicBezTo>
                    <a:pt x="1605" y="3868"/>
                    <a:pt x="3236" y="2285"/>
                    <a:pt x="3236" y="2285"/>
                  </a:cubicBezTo>
                  <a:cubicBezTo>
                    <a:pt x="3236" y="2285"/>
                    <a:pt x="3206" y="368"/>
                    <a:pt x="3060" y="324"/>
                  </a:cubicBezTo>
                  <a:cubicBezTo>
                    <a:pt x="3055" y="323"/>
                    <a:pt x="3049" y="322"/>
                    <a:pt x="3043" y="322"/>
                  </a:cubicBezTo>
                  <a:cubicBezTo>
                    <a:pt x="2888" y="322"/>
                    <a:pt x="2550" y="698"/>
                    <a:pt x="2606" y="1305"/>
                  </a:cubicBezTo>
                  <a:cubicBezTo>
                    <a:pt x="2606" y="1305"/>
                    <a:pt x="1389" y="1"/>
                    <a:pt x="1037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1"/>
            <p:cNvSpPr/>
            <p:nvPr/>
          </p:nvSpPr>
          <p:spPr>
            <a:xfrm>
              <a:off x="3765605" y="2788560"/>
              <a:ext cx="782509" cy="518542"/>
            </a:xfrm>
            <a:custGeom>
              <a:avLst/>
              <a:gdLst/>
              <a:ahLst/>
              <a:cxnLst/>
              <a:rect l="l" t="t" r="r" b="b"/>
              <a:pathLst>
                <a:path w="12664" h="8392" extrusionOk="0">
                  <a:moveTo>
                    <a:pt x="10117" y="0"/>
                  </a:moveTo>
                  <a:cubicBezTo>
                    <a:pt x="10117" y="0"/>
                    <a:pt x="6953" y="4771"/>
                    <a:pt x="5826" y="4771"/>
                  </a:cubicBezTo>
                  <a:cubicBezTo>
                    <a:pt x="5741" y="4771"/>
                    <a:pt x="5667" y="4744"/>
                    <a:pt x="5608" y="4685"/>
                  </a:cubicBezTo>
                  <a:cubicBezTo>
                    <a:pt x="3763" y="2840"/>
                    <a:pt x="2314" y="893"/>
                    <a:pt x="2314" y="893"/>
                  </a:cubicBezTo>
                  <a:lnTo>
                    <a:pt x="1" y="2416"/>
                  </a:lnTo>
                  <a:cubicBezTo>
                    <a:pt x="1" y="2416"/>
                    <a:pt x="2358" y="5578"/>
                    <a:pt x="2958" y="6354"/>
                  </a:cubicBezTo>
                  <a:cubicBezTo>
                    <a:pt x="3366" y="6882"/>
                    <a:pt x="4580" y="8391"/>
                    <a:pt x="6195" y="8391"/>
                  </a:cubicBezTo>
                  <a:cubicBezTo>
                    <a:pt x="6954" y="8391"/>
                    <a:pt x="7802" y="8057"/>
                    <a:pt x="8697" y="7130"/>
                  </a:cubicBezTo>
                  <a:cubicBezTo>
                    <a:pt x="11507" y="4246"/>
                    <a:pt x="12664" y="1830"/>
                    <a:pt x="12664" y="1830"/>
                  </a:cubicBezTo>
                  <a:lnTo>
                    <a:pt x="101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1"/>
            <p:cNvSpPr/>
            <p:nvPr/>
          </p:nvSpPr>
          <p:spPr>
            <a:xfrm>
              <a:off x="4239615" y="2755315"/>
              <a:ext cx="323903" cy="523547"/>
            </a:xfrm>
            <a:custGeom>
              <a:avLst/>
              <a:gdLst/>
              <a:ahLst/>
              <a:cxnLst/>
              <a:rect l="l" t="t" r="r" b="b"/>
              <a:pathLst>
                <a:path w="5242" h="8473" extrusionOk="0">
                  <a:moveTo>
                    <a:pt x="3624" y="0"/>
                  </a:moveTo>
                  <a:cubicBezTo>
                    <a:pt x="3438" y="0"/>
                    <a:pt x="3259" y="37"/>
                    <a:pt x="3104" y="99"/>
                  </a:cubicBezTo>
                  <a:cubicBezTo>
                    <a:pt x="2812" y="202"/>
                    <a:pt x="2563" y="392"/>
                    <a:pt x="2387" y="553"/>
                  </a:cubicBezTo>
                  <a:cubicBezTo>
                    <a:pt x="2197" y="743"/>
                    <a:pt x="2065" y="904"/>
                    <a:pt x="1948" y="1036"/>
                  </a:cubicBezTo>
                  <a:cubicBezTo>
                    <a:pt x="1816" y="1153"/>
                    <a:pt x="1743" y="1270"/>
                    <a:pt x="1699" y="1344"/>
                  </a:cubicBezTo>
                  <a:cubicBezTo>
                    <a:pt x="1640" y="1417"/>
                    <a:pt x="1626" y="1446"/>
                    <a:pt x="1626" y="1446"/>
                  </a:cubicBezTo>
                  <a:lnTo>
                    <a:pt x="1699" y="1373"/>
                  </a:lnTo>
                  <a:cubicBezTo>
                    <a:pt x="1743" y="1300"/>
                    <a:pt x="1831" y="1197"/>
                    <a:pt x="1948" y="1065"/>
                  </a:cubicBezTo>
                  <a:cubicBezTo>
                    <a:pt x="2080" y="919"/>
                    <a:pt x="2226" y="773"/>
                    <a:pt x="2402" y="612"/>
                  </a:cubicBezTo>
                  <a:cubicBezTo>
                    <a:pt x="2607" y="451"/>
                    <a:pt x="2826" y="275"/>
                    <a:pt x="3119" y="172"/>
                  </a:cubicBezTo>
                  <a:cubicBezTo>
                    <a:pt x="3267" y="126"/>
                    <a:pt x="3439" y="92"/>
                    <a:pt x="3616" y="92"/>
                  </a:cubicBezTo>
                  <a:cubicBezTo>
                    <a:pt x="3773" y="92"/>
                    <a:pt x="3934" y="118"/>
                    <a:pt x="4085" y="187"/>
                  </a:cubicBezTo>
                  <a:cubicBezTo>
                    <a:pt x="4437" y="319"/>
                    <a:pt x="4715" y="612"/>
                    <a:pt x="4890" y="978"/>
                  </a:cubicBezTo>
                  <a:cubicBezTo>
                    <a:pt x="5081" y="1344"/>
                    <a:pt x="5169" y="1783"/>
                    <a:pt x="5095" y="2222"/>
                  </a:cubicBezTo>
                  <a:cubicBezTo>
                    <a:pt x="5037" y="2661"/>
                    <a:pt x="4861" y="3100"/>
                    <a:pt x="4598" y="3496"/>
                  </a:cubicBezTo>
                  <a:cubicBezTo>
                    <a:pt x="4349" y="3905"/>
                    <a:pt x="4056" y="4271"/>
                    <a:pt x="3763" y="4623"/>
                  </a:cubicBezTo>
                  <a:cubicBezTo>
                    <a:pt x="3470" y="4960"/>
                    <a:pt x="3178" y="5296"/>
                    <a:pt x="2899" y="5604"/>
                  </a:cubicBezTo>
                  <a:cubicBezTo>
                    <a:pt x="2343" y="6233"/>
                    <a:pt x="1831" y="6760"/>
                    <a:pt x="1377" y="7199"/>
                  </a:cubicBezTo>
                  <a:cubicBezTo>
                    <a:pt x="938" y="7639"/>
                    <a:pt x="557" y="7961"/>
                    <a:pt x="294" y="8209"/>
                  </a:cubicBezTo>
                  <a:cubicBezTo>
                    <a:pt x="191" y="8312"/>
                    <a:pt x="74" y="8400"/>
                    <a:pt x="1" y="8473"/>
                  </a:cubicBezTo>
                  <a:cubicBezTo>
                    <a:pt x="74" y="8429"/>
                    <a:pt x="191" y="8327"/>
                    <a:pt x="323" y="8224"/>
                  </a:cubicBezTo>
                  <a:cubicBezTo>
                    <a:pt x="586" y="8005"/>
                    <a:pt x="982" y="7668"/>
                    <a:pt x="1435" y="7229"/>
                  </a:cubicBezTo>
                  <a:cubicBezTo>
                    <a:pt x="1889" y="6789"/>
                    <a:pt x="2416" y="6262"/>
                    <a:pt x="2973" y="5648"/>
                  </a:cubicBezTo>
                  <a:cubicBezTo>
                    <a:pt x="3251" y="5325"/>
                    <a:pt x="3544" y="5003"/>
                    <a:pt x="3836" y="4652"/>
                  </a:cubicBezTo>
                  <a:cubicBezTo>
                    <a:pt x="4129" y="4301"/>
                    <a:pt x="4422" y="3964"/>
                    <a:pt x="4671" y="3539"/>
                  </a:cubicBezTo>
                  <a:cubicBezTo>
                    <a:pt x="4934" y="3115"/>
                    <a:pt x="5110" y="2676"/>
                    <a:pt x="5183" y="2222"/>
                  </a:cubicBezTo>
                  <a:cubicBezTo>
                    <a:pt x="5242" y="1768"/>
                    <a:pt x="5169" y="1300"/>
                    <a:pt x="4964" y="919"/>
                  </a:cubicBezTo>
                  <a:cubicBezTo>
                    <a:pt x="4788" y="553"/>
                    <a:pt x="4495" y="246"/>
                    <a:pt x="4129" y="99"/>
                  </a:cubicBezTo>
                  <a:cubicBezTo>
                    <a:pt x="3963" y="30"/>
                    <a:pt x="3791" y="0"/>
                    <a:pt x="3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1"/>
            <p:cNvSpPr/>
            <p:nvPr/>
          </p:nvSpPr>
          <p:spPr>
            <a:xfrm>
              <a:off x="3798169" y="2892556"/>
              <a:ext cx="140263" cy="89657"/>
            </a:xfrm>
            <a:custGeom>
              <a:avLst/>
              <a:gdLst/>
              <a:ahLst/>
              <a:cxnLst/>
              <a:rect l="l" t="t" r="r" b="b"/>
              <a:pathLst>
                <a:path w="2270" h="1451" extrusionOk="0">
                  <a:moveTo>
                    <a:pt x="2268" y="0"/>
                  </a:moveTo>
                  <a:cubicBezTo>
                    <a:pt x="2234" y="0"/>
                    <a:pt x="1745" y="332"/>
                    <a:pt x="1157" y="733"/>
                  </a:cubicBezTo>
                  <a:cubicBezTo>
                    <a:pt x="528" y="1128"/>
                    <a:pt x="1" y="1421"/>
                    <a:pt x="15" y="1450"/>
                  </a:cubicBezTo>
                  <a:cubicBezTo>
                    <a:pt x="30" y="1450"/>
                    <a:pt x="162" y="1392"/>
                    <a:pt x="381" y="1275"/>
                  </a:cubicBezTo>
                  <a:cubicBezTo>
                    <a:pt x="601" y="1172"/>
                    <a:pt x="894" y="996"/>
                    <a:pt x="1201" y="806"/>
                  </a:cubicBezTo>
                  <a:cubicBezTo>
                    <a:pt x="1523" y="601"/>
                    <a:pt x="1787" y="396"/>
                    <a:pt x="1977" y="250"/>
                  </a:cubicBezTo>
                  <a:cubicBezTo>
                    <a:pt x="2153" y="103"/>
                    <a:pt x="2270" y="16"/>
                    <a:pt x="2270" y="1"/>
                  </a:cubicBezTo>
                  <a:cubicBezTo>
                    <a:pt x="2270" y="1"/>
                    <a:pt x="2269" y="0"/>
                    <a:pt x="22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1"/>
            <p:cNvSpPr/>
            <p:nvPr/>
          </p:nvSpPr>
          <p:spPr>
            <a:xfrm>
              <a:off x="3886842" y="2867715"/>
              <a:ext cx="25396" cy="22677"/>
            </a:xfrm>
            <a:custGeom>
              <a:avLst/>
              <a:gdLst/>
              <a:ahLst/>
              <a:cxnLst/>
              <a:rect l="l" t="t" r="r" b="b"/>
              <a:pathLst>
                <a:path w="411" h="367" extrusionOk="0">
                  <a:moveTo>
                    <a:pt x="222" y="49"/>
                  </a:moveTo>
                  <a:cubicBezTo>
                    <a:pt x="226" y="50"/>
                    <a:pt x="230" y="51"/>
                    <a:pt x="235" y="52"/>
                  </a:cubicBezTo>
                  <a:cubicBezTo>
                    <a:pt x="264" y="95"/>
                    <a:pt x="308" y="125"/>
                    <a:pt x="308" y="169"/>
                  </a:cubicBezTo>
                  <a:cubicBezTo>
                    <a:pt x="308" y="198"/>
                    <a:pt x="264" y="242"/>
                    <a:pt x="205" y="257"/>
                  </a:cubicBezTo>
                  <a:cubicBezTo>
                    <a:pt x="147" y="257"/>
                    <a:pt x="118" y="242"/>
                    <a:pt x="103" y="198"/>
                  </a:cubicBezTo>
                  <a:cubicBezTo>
                    <a:pt x="74" y="169"/>
                    <a:pt x="118" y="125"/>
                    <a:pt x="132" y="95"/>
                  </a:cubicBezTo>
                  <a:cubicBezTo>
                    <a:pt x="162" y="66"/>
                    <a:pt x="196" y="55"/>
                    <a:pt x="222" y="49"/>
                  </a:cubicBezTo>
                  <a:close/>
                  <a:moveTo>
                    <a:pt x="187" y="0"/>
                  </a:moveTo>
                  <a:cubicBezTo>
                    <a:pt x="165" y="0"/>
                    <a:pt x="147" y="8"/>
                    <a:pt x="132" y="22"/>
                  </a:cubicBezTo>
                  <a:cubicBezTo>
                    <a:pt x="103" y="37"/>
                    <a:pt x="103" y="52"/>
                    <a:pt x="103" y="52"/>
                  </a:cubicBezTo>
                  <a:cubicBezTo>
                    <a:pt x="59" y="95"/>
                    <a:pt x="0" y="139"/>
                    <a:pt x="30" y="242"/>
                  </a:cubicBezTo>
                  <a:cubicBezTo>
                    <a:pt x="30" y="314"/>
                    <a:pt x="99" y="367"/>
                    <a:pt x="181" y="367"/>
                  </a:cubicBezTo>
                  <a:cubicBezTo>
                    <a:pt x="198" y="367"/>
                    <a:pt x="216" y="364"/>
                    <a:pt x="235" y="359"/>
                  </a:cubicBezTo>
                  <a:cubicBezTo>
                    <a:pt x="322" y="344"/>
                    <a:pt x="410" y="271"/>
                    <a:pt x="396" y="183"/>
                  </a:cubicBezTo>
                  <a:cubicBezTo>
                    <a:pt x="381" y="95"/>
                    <a:pt x="322" y="37"/>
                    <a:pt x="264" y="22"/>
                  </a:cubicBezTo>
                  <a:cubicBezTo>
                    <a:pt x="235" y="8"/>
                    <a:pt x="209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1"/>
            <p:cNvSpPr/>
            <p:nvPr/>
          </p:nvSpPr>
          <p:spPr>
            <a:xfrm>
              <a:off x="4389770" y="3082567"/>
              <a:ext cx="45292" cy="372717"/>
            </a:xfrm>
            <a:custGeom>
              <a:avLst/>
              <a:gdLst/>
              <a:ahLst/>
              <a:cxnLst/>
              <a:rect l="l" t="t" r="r" b="b"/>
              <a:pathLst>
                <a:path w="733" h="6032" extrusionOk="0">
                  <a:moveTo>
                    <a:pt x="733" y="0"/>
                  </a:moveTo>
                  <a:lnTo>
                    <a:pt x="733" y="0"/>
                  </a:lnTo>
                  <a:cubicBezTo>
                    <a:pt x="733" y="0"/>
                    <a:pt x="704" y="88"/>
                    <a:pt x="674" y="234"/>
                  </a:cubicBezTo>
                  <a:cubicBezTo>
                    <a:pt x="630" y="381"/>
                    <a:pt x="601" y="600"/>
                    <a:pt x="557" y="879"/>
                  </a:cubicBezTo>
                  <a:cubicBezTo>
                    <a:pt x="484" y="1406"/>
                    <a:pt x="382" y="2152"/>
                    <a:pt x="264" y="3001"/>
                  </a:cubicBezTo>
                  <a:cubicBezTo>
                    <a:pt x="177" y="3836"/>
                    <a:pt x="103" y="4597"/>
                    <a:pt x="45" y="5139"/>
                  </a:cubicBezTo>
                  <a:cubicBezTo>
                    <a:pt x="16" y="5417"/>
                    <a:pt x="1" y="5651"/>
                    <a:pt x="1" y="5797"/>
                  </a:cubicBezTo>
                  <a:lnTo>
                    <a:pt x="1" y="6032"/>
                  </a:lnTo>
                  <a:cubicBezTo>
                    <a:pt x="16" y="6032"/>
                    <a:pt x="16" y="5944"/>
                    <a:pt x="30" y="5783"/>
                  </a:cubicBezTo>
                  <a:cubicBezTo>
                    <a:pt x="45" y="5622"/>
                    <a:pt x="74" y="5402"/>
                    <a:pt x="103" y="5139"/>
                  </a:cubicBezTo>
                  <a:cubicBezTo>
                    <a:pt x="177" y="4568"/>
                    <a:pt x="264" y="3821"/>
                    <a:pt x="367" y="3001"/>
                  </a:cubicBezTo>
                  <a:cubicBezTo>
                    <a:pt x="469" y="2182"/>
                    <a:pt x="557" y="1450"/>
                    <a:pt x="630" y="879"/>
                  </a:cubicBezTo>
                  <a:cubicBezTo>
                    <a:pt x="660" y="615"/>
                    <a:pt x="689" y="395"/>
                    <a:pt x="704" y="234"/>
                  </a:cubicBezTo>
                  <a:cubicBezTo>
                    <a:pt x="733" y="88"/>
                    <a:pt x="733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1"/>
            <p:cNvSpPr/>
            <p:nvPr/>
          </p:nvSpPr>
          <p:spPr>
            <a:xfrm>
              <a:off x="4492037" y="2729177"/>
              <a:ext cx="194515" cy="38928"/>
            </a:xfrm>
            <a:custGeom>
              <a:avLst/>
              <a:gdLst/>
              <a:ahLst/>
              <a:cxnLst/>
              <a:rect l="l" t="t" r="r" b="b"/>
              <a:pathLst>
                <a:path w="3148" h="630" extrusionOk="0">
                  <a:moveTo>
                    <a:pt x="1911" y="0"/>
                  </a:moveTo>
                  <a:cubicBezTo>
                    <a:pt x="1786" y="0"/>
                    <a:pt x="1656" y="7"/>
                    <a:pt x="1523" y="24"/>
                  </a:cubicBezTo>
                  <a:cubicBezTo>
                    <a:pt x="1069" y="83"/>
                    <a:pt x="659" y="215"/>
                    <a:pt x="410" y="347"/>
                  </a:cubicBezTo>
                  <a:cubicBezTo>
                    <a:pt x="264" y="434"/>
                    <a:pt x="176" y="478"/>
                    <a:pt x="103" y="537"/>
                  </a:cubicBezTo>
                  <a:lnTo>
                    <a:pt x="0" y="625"/>
                  </a:lnTo>
                  <a:cubicBezTo>
                    <a:pt x="4" y="628"/>
                    <a:pt x="9" y="630"/>
                    <a:pt x="15" y="630"/>
                  </a:cubicBezTo>
                  <a:cubicBezTo>
                    <a:pt x="65" y="630"/>
                    <a:pt x="207" y="538"/>
                    <a:pt x="439" y="434"/>
                  </a:cubicBezTo>
                  <a:cubicBezTo>
                    <a:pt x="718" y="303"/>
                    <a:pt x="1098" y="171"/>
                    <a:pt x="1537" y="112"/>
                  </a:cubicBezTo>
                  <a:cubicBezTo>
                    <a:pt x="1684" y="98"/>
                    <a:pt x="1827" y="91"/>
                    <a:pt x="1964" y="91"/>
                  </a:cubicBezTo>
                  <a:cubicBezTo>
                    <a:pt x="2237" y="91"/>
                    <a:pt x="2484" y="117"/>
                    <a:pt x="2679" y="156"/>
                  </a:cubicBezTo>
                  <a:cubicBezTo>
                    <a:pt x="2934" y="207"/>
                    <a:pt x="3099" y="247"/>
                    <a:pt x="3139" y="247"/>
                  </a:cubicBezTo>
                  <a:cubicBezTo>
                    <a:pt x="3145" y="247"/>
                    <a:pt x="3148" y="246"/>
                    <a:pt x="3148" y="244"/>
                  </a:cubicBezTo>
                  <a:cubicBezTo>
                    <a:pt x="3148" y="229"/>
                    <a:pt x="3118" y="215"/>
                    <a:pt x="3031" y="185"/>
                  </a:cubicBezTo>
                  <a:cubicBezTo>
                    <a:pt x="2957" y="156"/>
                    <a:pt x="2840" y="112"/>
                    <a:pt x="2694" y="83"/>
                  </a:cubicBezTo>
                  <a:cubicBezTo>
                    <a:pt x="2487" y="42"/>
                    <a:pt x="2214" y="0"/>
                    <a:pt x="19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5" name="Google Shape;475;p31"/>
          <p:cNvGrpSpPr/>
          <p:nvPr/>
        </p:nvGrpSpPr>
        <p:grpSpPr>
          <a:xfrm>
            <a:off x="727536" y="1777825"/>
            <a:ext cx="1360539" cy="2732567"/>
            <a:chOff x="727536" y="1777825"/>
            <a:chExt cx="1360539" cy="2732567"/>
          </a:xfrm>
        </p:grpSpPr>
        <p:sp>
          <p:nvSpPr>
            <p:cNvPr id="476" name="Google Shape;476;p31"/>
            <p:cNvSpPr/>
            <p:nvPr/>
          </p:nvSpPr>
          <p:spPr>
            <a:xfrm>
              <a:off x="1890840" y="2861845"/>
              <a:ext cx="197234" cy="123271"/>
            </a:xfrm>
            <a:custGeom>
              <a:avLst/>
              <a:gdLst/>
              <a:ahLst/>
              <a:cxnLst/>
              <a:rect l="l" t="t" r="r" b="b"/>
              <a:pathLst>
                <a:path w="3192" h="1995" extrusionOk="0">
                  <a:moveTo>
                    <a:pt x="1538" y="0"/>
                  </a:moveTo>
                  <a:lnTo>
                    <a:pt x="44" y="527"/>
                  </a:lnTo>
                  <a:cubicBezTo>
                    <a:pt x="44" y="527"/>
                    <a:pt x="0" y="952"/>
                    <a:pt x="44" y="1186"/>
                  </a:cubicBezTo>
                  <a:cubicBezTo>
                    <a:pt x="118" y="1449"/>
                    <a:pt x="776" y="1537"/>
                    <a:pt x="776" y="1537"/>
                  </a:cubicBezTo>
                  <a:cubicBezTo>
                    <a:pt x="776" y="1537"/>
                    <a:pt x="615" y="1611"/>
                    <a:pt x="557" y="1889"/>
                  </a:cubicBezTo>
                  <a:cubicBezTo>
                    <a:pt x="546" y="1964"/>
                    <a:pt x="583" y="1994"/>
                    <a:pt x="651" y="1994"/>
                  </a:cubicBezTo>
                  <a:cubicBezTo>
                    <a:pt x="850" y="1994"/>
                    <a:pt x="1309" y="1733"/>
                    <a:pt x="1582" y="1537"/>
                  </a:cubicBezTo>
                  <a:cubicBezTo>
                    <a:pt x="1977" y="1303"/>
                    <a:pt x="1991" y="732"/>
                    <a:pt x="1991" y="732"/>
                  </a:cubicBezTo>
                  <a:cubicBezTo>
                    <a:pt x="1991" y="732"/>
                    <a:pt x="2701" y="1326"/>
                    <a:pt x="2957" y="1326"/>
                  </a:cubicBezTo>
                  <a:cubicBezTo>
                    <a:pt x="2974" y="1326"/>
                    <a:pt x="2989" y="1323"/>
                    <a:pt x="3002" y="1318"/>
                  </a:cubicBezTo>
                  <a:cubicBezTo>
                    <a:pt x="3192" y="1230"/>
                    <a:pt x="1977" y="88"/>
                    <a:pt x="1977" y="88"/>
                  </a:cubicBezTo>
                  <a:lnTo>
                    <a:pt x="1538" y="0"/>
                  </a:ln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1"/>
            <p:cNvSpPr/>
            <p:nvPr/>
          </p:nvSpPr>
          <p:spPr>
            <a:xfrm>
              <a:off x="1249497" y="2814327"/>
              <a:ext cx="266871" cy="203351"/>
            </a:xfrm>
            <a:custGeom>
              <a:avLst/>
              <a:gdLst/>
              <a:ahLst/>
              <a:cxnLst/>
              <a:rect l="l" t="t" r="r" b="b"/>
              <a:pathLst>
                <a:path w="4319" h="3291" extrusionOk="0">
                  <a:moveTo>
                    <a:pt x="3153" y="0"/>
                  </a:moveTo>
                  <a:cubicBezTo>
                    <a:pt x="2756" y="0"/>
                    <a:pt x="1318" y="389"/>
                    <a:pt x="1318" y="389"/>
                  </a:cubicBezTo>
                  <a:cubicBezTo>
                    <a:pt x="1318" y="389"/>
                    <a:pt x="0" y="2863"/>
                    <a:pt x="512" y="3009"/>
                  </a:cubicBezTo>
                  <a:cubicBezTo>
                    <a:pt x="512" y="3009"/>
                    <a:pt x="2089" y="3291"/>
                    <a:pt x="2625" y="3291"/>
                  </a:cubicBezTo>
                  <a:cubicBezTo>
                    <a:pt x="2700" y="3291"/>
                    <a:pt x="2755" y="3285"/>
                    <a:pt x="2782" y="3273"/>
                  </a:cubicBezTo>
                  <a:cubicBezTo>
                    <a:pt x="3001" y="3185"/>
                    <a:pt x="2138" y="2731"/>
                    <a:pt x="2137" y="2731"/>
                  </a:cubicBezTo>
                  <a:lnTo>
                    <a:pt x="2137" y="2731"/>
                  </a:lnTo>
                  <a:cubicBezTo>
                    <a:pt x="2138" y="2731"/>
                    <a:pt x="2840" y="2980"/>
                    <a:pt x="3159" y="2980"/>
                  </a:cubicBezTo>
                  <a:cubicBezTo>
                    <a:pt x="3202" y="2980"/>
                    <a:pt x="3238" y="2976"/>
                    <a:pt x="3265" y="2965"/>
                  </a:cubicBezTo>
                  <a:cubicBezTo>
                    <a:pt x="3484" y="2877"/>
                    <a:pt x="2299" y="2145"/>
                    <a:pt x="2298" y="2145"/>
                  </a:cubicBezTo>
                  <a:lnTo>
                    <a:pt x="2298" y="2145"/>
                  </a:lnTo>
                  <a:cubicBezTo>
                    <a:pt x="2299" y="2145"/>
                    <a:pt x="3142" y="2603"/>
                    <a:pt x="3508" y="2603"/>
                  </a:cubicBezTo>
                  <a:cubicBezTo>
                    <a:pt x="3581" y="2603"/>
                    <a:pt x="3636" y="2584"/>
                    <a:pt x="3660" y="2541"/>
                  </a:cubicBezTo>
                  <a:cubicBezTo>
                    <a:pt x="3806" y="2277"/>
                    <a:pt x="2504" y="1472"/>
                    <a:pt x="2503" y="1472"/>
                  </a:cubicBezTo>
                  <a:lnTo>
                    <a:pt x="2503" y="1472"/>
                  </a:lnTo>
                  <a:cubicBezTo>
                    <a:pt x="2504" y="1472"/>
                    <a:pt x="3513" y="1998"/>
                    <a:pt x="3945" y="1998"/>
                  </a:cubicBezTo>
                  <a:cubicBezTo>
                    <a:pt x="4023" y="1998"/>
                    <a:pt x="4082" y="1981"/>
                    <a:pt x="4114" y="1940"/>
                  </a:cubicBezTo>
                  <a:cubicBezTo>
                    <a:pt x="4319" y="1691"/>
                    <a:pt x="2445" y="740"/>
                    <a:pt x="2445" y="740"/>
                  </a:cubicBezTo>
                  <a:cubicBezTo>
                    <a:pt x="3074" y="608"/>
                    <a:pt x="3352" y="154"/>
                    <a:pt x="3250" y="23"/>
                  </a:cubicBezTo>
                  <a:cubicBezTo>
                    <a:pt x="3240" y="7"/>
                    <a:pt x="3205" y="0"/>
                    <a:pt x="3153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1"/>
            <p:cNvSpPr/>
            <p:nvPr/>
          </p:nvSpPr>
          <p:spPr>
            <a:xfrm>
              <a:off x="727536" y="2241266"/>
              <a:ext cx="603379" cy="761685"/>
            </a:xfrm>
            <a:custGeom>
              <a:avLst/>
              <a:gdLst/>
              <a:ahLst/>
              <a:cxnLst/>
              <a:rect l="l" t="t" r="r" b="b"/>
              <a:pathLst>
                <a:path w="9765" h="12327" extrusionOk="0">
                  <a:moveTo>
                    <a:pt x="6002" y="0"/>
                  </a:moveTo>
                  <a:cubicBezTo>
                    <a:pt x="6002" y="0"/>
                    <a:pt x="4011" y="1757"/>
                    <a:pt x="2006" y="5256"/>
                  </a:cubicBezTo>
                  <a:cubicBezTo>
                    <a:pt x="0" y="8726"/>
                    <a:pt x="3426" y="10190"/>
                    <a:pt x="4348" y="10556"/>
                  </a:cubicBezTo>
                  <a:cubicBezTo>
                    <a:pt x="5256" y="10922"/>
                    <a:pt x="8945" y="12327"/>
                    <a:pt x="8945" y="12327"/>
                  </a:cubicBezTo>
                  <a:lnTo>
                    <a:pt x="9765" y="9677"/>
                  </a:lnTo>
                  <a:cubicBezTo>
                    <a:pt x="9765" y="9677"/>
                    <a:pt x="7510" y="8799"/>
                    <a:pt x="5226" y="7540"/>
                  </a:cubicBezTo>
                  <a:cubicBezTo>
                    <a:pt x="4187" y="6954"/>
                    <a:pt x="7861" y="2694"/>
                    <a:pt x="7861" y="2694"/>
                  </a:cubicBezTo>
                  <a:lnTo>
                    <a:pt x="600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1"/>
            <p:cNvSpPr/>
            <p:nvPr/>
          </p:nvSpPr>
          <p:spPr>
            <a:xfrm>
              <a:off x="1026920" y="1965364"/>
              <a:ext cx="323347" cy="346086"/>
            </a:xfrm>
            <a:custGeom>
              <a:avLst/>
              <a:gdLst/>
              <a:ahLst/>
              <a:cxnLst/>
              <a:rect l="l" t="t" r="r" b="b"/>
              <a:pathLst>
                <a:path w="5233" h="5601" extrusionOk="0">
                  <a:moveTo>
                    <a:pt x="3690" y="0"/>
                  </a:moveTo>
                  <a:lnTo>
                    <a:pt x="3675" y="74"/>
                  </a:lnTo>
                  <a:cubicBezTo>
                    <a:pt x="3713" y="98"/>
                    <a:pt x="3750" y="123"/>
                    <a:pt x="3786" y="149"/>
                  </a:cubicBezTo>
                  <a:lnTo>
                    <a:pt x="3786" y="149"/>
                  </a:lnTo>
                  <a:cubicBezTo>
                    <a:pt x="3767" y="93"/>
                    <a:pt x="3736" y="43"/>
                    <a:pt x="3690" y="0"/>
                  </a:cubicBezTo>
                  <a:close/>
                  <a:moveTo>
                    <a:pt x="3786" y="149"/>
                  </a:moveTo>
                  <a:cubicBezTo>
                    <a:pt x="3844" y="323"/>
                    <a:pt x="3776" y="540"/>
                    <a:pt x="3631" y="674"/>
                  </a:cubicBezTo>
                  <a:cubicBezTo>
                    <a:pt x="3456" y="864"/>
                    <a:pt x="3192" y="908"/>
                    <a:pt x="2943" y="937"/>
                  </a:cubicBezTo>
                  <a:cubicBezTo>
                    <a:pt x="2680" y="952"/>
                    <a:pt x="2446" y="937"/>
                    <a:pt x="2197" y="1011"/>
                  </a:cubicBezTo>
                  <a:cubicBezTo>
                    <a:pt x="1494" y="1186"/>
                    <a:pt x="1055" y="2050"/>
                    <a:pt x="1348" y="2709"/>
                  </a:cubicBezTo>
                  <a:cubicBezTo>
                    <a:pt x="1307" y="2704"/>
                    <a:pt x="1266" y="2701"/>
                    <a:pt x="1226" y="2701"/>
                  </a:cubicBezTo>
                  <a:cubicBezTo>
                    <a:pt x="689" y="2701"/>
                    <a:pt x="212" y="3144"/>
                    <a:pt x="103" y="3675"/>
                  </a:cubicBezTo>
                  <a:cubicBezTo>
                    <a:pt x="1" y="4246"/>
                    <a:pt x="264" y="4846"/>
                    <a:pt x="747" y="5197"/>
                  </a:cubicBezTo>
                  <a:cubicBezTo>
                    <a:pt x="1110" y="5479"/>
                    <a:pt x="1586" y="5600"/>
                    <a:pt x="2046" y="5600"/>
                  </a:cubicBezTo>
                  <a:cubicBezTo>
                    <a:pt x="2162" y="5600"/>
                    <a:pt x="2276" y="5593"/>
                    <a:pt x="2387" y="5578"/>
                  </a:cubicBezTo>
                  <a:cubicBezTo>
                    <a:pt x="3617" y="5432"/>
                    <a:pt x="4700" y="4465"/>
                    <a:pt x="4978" y="3265"/>
                  </a:cubicBezTo>
                  <a:cubicBezTo>
                    <a:pt x="5232" y="2123"/>
                    <a:pt x="4739" y="831"/>
                    <a:pt x="3786" y="1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1"/>
            <p:cNvSpPr/>
            <p:nvPr/>
          </p:nvSpPr>
          <p:spPr>
            <a:xfrm>
              <a:off x="1264450" y="1777825"/>
              <a:ext cx="459100" cy="470407"/>
            </a:xfrm>
            <a:custGeom>
              <a:avLst/>
              <a:gdLst/>
              <a:ahLst/>
              <a:cxnLst/>
              <a:rect l="l" t="t" r="r" b="b"/>
              <a:pathLst>
                <a:path w="7430" h="7613" extrusionOk="0">
                  <a:moveTo>
                    <a:pt x="3802" y="1"/>
                  </a:moveTo>
                  <a:cubicBezTo>
                    <a:pt x="3298" y="1"/>
                    <a:pt x="2797" y="123"/>
                    <a:pt x="2320" y="269"/>
                  </a:cubicBezTo>
                  <a:cubicBezTo>
                    <a:pt x="2148" y="322"/>
                    <a:pt x="1960" y="384"/>
                    <a:pt x="1774" y="384"/>
                  </a:cubicBezTo>
                  <a:cubicBezTo>
                    <a:pt x="1707" y="384"/>
                    <a:pt x="1640" y="376"/>
                    <a:pt x="1573" y="356"/>
                  </a:cubicBezTo>
                  <a:cubicBezTo>
                    <a:pt x="1442" y="342"/>
                    <a:pt x="1324" y="269"/>
                    <a:pt x="1222" y="225"/>
                  </a:cubicBezTo>
                  <a:cubicBezTo>
                    <a:pt x="1169" y="211"/>
                    <a:pt x="1115" y="204"/>
                    <a:pt x="1062" y="204"/>
                  </a:cubicBezTo>
                  <a:cubicBezTo>
                    <a:pt x="782" y="204"/>
                    <a:pt x="516" y="388"/>
                    <a:pt x="344" y="635"/>
                  </a:cubicBezTo>
                  <a:cubicBezTo>
                    <a:pt x="0" y="1135"/>
                    <a:pt x="48" y="1859"/>
                    <a:pt x="460" y="2302"/>
                  </a:cubicBezTo>
                  <a:lnTo>
                    <a:pt x="460" y="2302"/>
                  </a:lnTo>
                  <a:cubicBezTo>
                    <a:pt x="766" y="2933"/>
                    <a:pt x="724" y="3672"/>
                    <a:pt x="724" y="4382"/>
                  </a:cubicBezTo>
                  <a:cubicBezTo>
                    <a:pt x="724" y="5114"/>
                    <a:pt x="768" y="5905"/>
                    <a:pt x="1178" y="6490"/>
                  </a:cubicBezTo>
                  <a:cubicBezTo>
                    <a:pt x="1471" y="6915"/>
                    <a:pt x="1939" y="7178"/>
                    <a:pt x="2422" y="7354"/>
                  </a:cubicBezTo>
                  <a:cubicBezTo>
                    <a:pt x="2920" y="7515"/>
                    <a:pt x="3433" y="7544"/>
                    <a:pt x="3945" y="7588"/>
                  </a:cubicBezTo>
                  <a:cubicBezTo>
                    <a:pt x="4145" y="7603"/>
                    <a:pt x="4347" y="7613"/>
                    <a:pt x="4548" y="7613"/>
                  </a:cubicBezTo>
                  <a:cubicBezTo>
                    <a:pt x="4952" y="7613"/>
                    <a:pt x="5355" y="7574"/>
                    <a:pt x="5746" y="7457"/>
                  </a:cubicBezTo>
                  <a:cubicBezTo>
                    <a:pt x="6331" y="7310"/>
                    <a:pt x="6873" y="6944"/>
                    <a:pt x="7151" y="6417"/>
                  </a:cubicBezTo>
                  <a:cubicBezTo>
                    <a:pt x="7429" y="5861"/>
                    <a:pt x="7341" y="5158"/>
                    <a:pt x="6902" y="4748"/>
                  </a:cubicBezTo>
                  <a:cubicBezTo>
                    <a:pt x="6609" y="4470"/>
                    <a:pt x="6199" y="4382"/>
                    <a:pt x="5833" y="4221"/>
                  </a:cubicBezTo>
                  <a:cubicBezTo>
                    <a:pt x="5467" y="4060"/>
                    <a:pt x="5101" y="3753"/>
                    <a:pt x="5101" y="3343"/>
                  </a:cubicBezTo>
                  <a:cubicBezTo>
                    <a:pt x="5101" y="2918"/>
                    <a:pt x="5497" y="2611"/>
                    <a:pt x="5702" y="2230"/>
                  </a:cubicBezTo>
                  <a:cubicBezTo>
                    <a:pt x="5965" y="1732"/>
                    <a:pt x="5804" y="1088"/>
                    <a:pt x="5438" y="678"/>
                  </a:cubicBezTo>
                  <a:cubicBezTo>
                    <a:pt x="5072" y="269"/>
                    <a:pt x="4516" y="49"/>
                    <a:pt x="3960" y="5"/>
                  </a:cubicBezTo>
                  <a:cubicBezTo>
                    <a:pt x="3907" y="2"/>
                    <a:pt x="3854" y="1"/>
                    <a:pt x="38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1"/>
            <p:cNvSpPr/>
            <p:nvPr/>
          </p:nvSpPr>
          <p:spPr>
            <a:xfrm>
              <a:off x="1052255" y="2162914"/>
              <a:ext cx="598004" cy="839417"/>
            </a:xfrm>
            <a:custGeom>
              <a:avLst/>
              <a:gdLst/>
              <a:ahLst/>
              <a:cxnLst/>
              <a:rect l="l" t="t" r="r" b="b"/>
              <a:pathLst>
                <a:path w="9678" h="13585" extrusionOk="0">
                  <a:moveTo>
                    <a:pt x="5478" y="0"/>
                  </a:moveTo>
                  <a:cubicBezTo>
                    <a:pt x="4158" y="0"/>
                    <a:pt x="2567" y="129"/>
                    <a:pt x="1713" y="610"/>
                  </a:cubicBezTo>
                  <a:cubicBezTo>
                    <a:pt x="1713" y="610"/>
                    <a:pt x="264" y="1225"/>
                    <a:pt x="1" y="2088"/>
                  </a:cubicBezTo>
                  <a:lnTo>
                    <a:pt x="2826" y="8222"/>
                  </a:lnTo>
                  <a:lnTo>
                    <a:pt x="689" y="13009"/>
                  </a:lnTo>
                  <a:cubicBezTo>
                    <a:pt x="689" y="13009"/>
                    <a:pt x="3730" y="13584"/>
                    <a:pt x="6387" y="13584"/>
                  </a:cubicBezTo>
                  <a:cubicBezTo>
                    <a:pt x="7730" y="13584"/>
                    <a:pt x="8974" y="13437"/>
                    <a:pt x="9677" y="12995"/>
                  </a:cubicBezTo>
                  <a:lnTo>
                    <a:pt x="8038" y="7856"/>
                  </a:lnTo>
                  <a:cubicBezTo>
                    <a:pt x="9556" y="4662"/>
                    <a:pt x="8327" y="179"/>
                    <a:pt x="7794" y="179"/>
                  </a:cubicBezTo>
                  <a:cubicBezTo>
                    <a:pt x="7782" y="179"/>
                    <a:pt x="7771" y="181"/>
                    <a:pt x="7760" y="185"/>
                  </a:cubicBezTo>
                  <a:cubicBezTo>
                    <a:pt x="7754" y="186"/>
                    <a:pt x="7749" y="187"/>
                    <a:pt x="7744" y="187"/>
                  </a:cubicBezTo>
                  <a:cubicBezTo>
                    <a:pt x="7690" y="187"/>
                    <a:pt x="7637" y="127"/>
                    <a:pt x="7584" y="127"/>
                  </a:cubicBezTo>
                  <a:cubicBezTo>
                    <a:pt x="7343" y="76"/>
                    <a:pt x="6490" y="0"/>
                    <a:pt x="54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1"/>
            <p:cNvSpPr/>
            <p:nvPr/>
          </p:nvSpPr>
          <p:spPr>
            <a:xfrm>
              <a:off x="1237694" y="2162420"/>
              <a:ext cx="194577" cy="387362"/>
            </a:xfrm>
            <a:custGeom>
              <a:avLst/>
              <a:gdLst/>
              <a:ahLst/>
              <a:cxnLst/>
              <a:rect l="l" t="t" r="r" b="b"/>
              <a:pathLst>
                <a:path w="3149" h="6269" extrusionOk="0">
                  <a:moveTo>
                    <a:pt x="2206" y="0"/>
                  </a:moveTo>
                  <a:cubicBezTo>
                    <a:pt x="1444" y="0"/>
                    <a:pt x="431" y="36"/>
                    <a:pt x="1" y="208"/>
                  </a:cubicBezTo>
                  <a:lnTo>
                    <a:pt x="3148" y="6269"/>
                  </a:lnTo>
                  <a:lnTo>
                    <a:pt x="3148" y="17"/>
                  </a:lnTo>
                  <a:cubicBezTo>
                    <a:pt x="3148" y="17"/>
                    <a:pt x="2739" y="0"/>
                    <a:pt x="2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1"/>
            <p:cNvSpPr/>
            <p:nvPr/>
          </p:nvSpPr>
          <p:spPr>
            <a:xfrm>
              <a:off x="873180" y="2878096"/>
              <a:ext cx="742716" cy="1570393"/>
            </a:xfrm>
            <a:custGeom>
              <a:avLst/>
              <a:gdLst/>
              <a:ahLst/>
              <a:cxnLst/>
              <a:rect l="l" t="t" r="r" b="b"/>
              <a:pathLst>
                <a:path w="12020" h="25415" extrusionOk="0">
                  <a:moveTo>
                    <a:pt x="12019" y="1"/>
                  </a:moveTo>
                  <a:lnTo>
                    <a:pt x="8154" y="718"/>
                  </a:lnTo>
                  <a:cubicBezTo>
                    <a:pt x="5973" y="10658"/>
                    <a:pt x="0" y="23380"/>
                    <a:pt x="0" y="23380"/>
                  </a:cubicBezTo>
                  <a:lnTo>
                    <a:pt x="3309" y="25415"/>
                  </a:lnTo>
                  <a:cubicBezTo>
                    <a:pt x="11009" y="10205"/>
                    <a:pt x="12019" y="1"/>
                    <a:pt x="12019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1"/>
            <p:cNvSpPr/>
            <p:nvPr/>
          </p:nvSpPr>
          <p:spPr>
            <a:xfrm>
              <a:off x="1110155" y="2858199"/>
              <a:ext cx="789738" cy="1628290"/>
            </a:xfrm>
            <a:custGeom>
              <a:avLst/>
              <a:gdLst/>
              <a:ahLst/>
              <a:cxnLst/>
              <a:rect l="l" t="t" r="r" b="b"/>
              <a:pathLst>
                <a:path w="12781" h="26352" extrusionOk="0">
                  <a:moveTo>
                    <a:pt x="5168" y="1"/>
                  </a:moveTo>
                  <a:lnTo>
                    <a:pt x="1" y="1743"/>
                  </a:lnTo>
                  <a:cubicBezTo>
                    <a:pt x="1" y="1743"/>
                    <a:pt x="2855" y="15006"/>
                    <a:pt x="9794" y="26352"/>
                  </a:cubicBezTo>
                  <a:lnTo>
                    <a:pt x="12781" y="24741"/>
                  </a:lnTo>
                  <a:cubicBezTo>
                    <a:pt x="12781" y="24741"/>
                    <a:pt x="4905" y="8243"/>
                    <a:pt x="5168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1"/>
            <p:cNvSpPr/>
            <p:nvPr/>
          </p:nvSpPr>
          <p:spPr>
            <a:xfrm>
              <a:off x="1235902" y="1833253"/>
              <a:ext cx="311236" cy="393170"/>
            </a:xfrm>
            <a:custGeom>
              <a:avLst/>
              <a:gdLst/>
              <a:ahLst/>
              <a:cxnLst/>
              <a:rect l="l" t="t" r="r" b="b"/>
              <a:pathLst>
                <a:path w="5037" h="6363" extrusionOk="0">
                  <a:moveTo>
                    <a:pt x="2619" y="0"/>
                  </a:moveTo>
                  <a:cubicBezTo>
                    <a:pt x="1389" y="0"/>
                    <a:pt x="1333" y="587"/>
                    <a:pt x="1333" y="587"/>
                  </a:cubicBezTo>
                  <a:lnTo>
                    <a:pt x="1333" y="1582"/>
                  </a:lnTo>
                  <a:cubicBezTo>
                    <a:pt x="1333" y="1582"/>
                    <a:pt x="999" y="1350"/>
                    <a:pt x="682" y="1350"/>
                  </a:cubicBezTo>
                  <a:cubicBezTo>
                    <a:pt x="447" y="1350"/>
                    <a:pt x="222" y="1477"/>
                    <a:pt x="147" y="1919"/>
                  </a:cubicBezTo>
                  <a:cubicBezTo>
                    <a:pt x="0" y="2724"/>
                    <a:pt x="791" y="2885"/>
                    <a:pt x="791" y="2885"/>
                  </a:cubicBezTo>
                  <a:lnTo>
                    <a:pt x="601" y="5242"/>
                  </a:lnTo>
                  <a:cubicBezTo>
                    <a:pt x="586" y="5564"/>
                    <a:pt x="674" y="5871"/>
                    <a:pt x="893" y="6091"/>
                  </a:cubicBezTo>
                  <a:cubicBezTo>
                    <a:pt x="1098" y="6290"/>
                    <a:pt x="1332" y="6362"/>
                    <a:pt x="1565" y="6362"/>
                  </a:cubicBezTo>
                  <a:cubicBezTo>
                    <a:pt x="1915" y="6362"/>
                    <a:pt x="2260" y="6197"/>
                    <a:pt x="2489" y="6047"/>
                  </a:cubicBezTo>
                  <a:cubicBezTo>
                    <a:pt x="2665" y="5930"/>
                    <a:pt x="2782" y="5740"/>
                    <a:pt x="2782" y="5520"/>
                  </a:cubicBezTo>
                  <a:lnTo>
                    <a:pt x="2782" y="4905"/>
                  </a:lnTo>
                  <a:lnTo>
                    <a:pt x="3646" y="4905"/>
                  </a:lnTo>
                  <a:cubicBezTo>
                    <a:pt x="5036" y="4832"/>
                    <a:pt x="4788" y="382"/>
                    <a:pt x="4788" y="382"/>
                  </a:cubicBezTo>
                  <a:cubicBezTo>
                    <a:pt x="4788" y="43"/>
                    <a:pt x="4135" y="30"/>
                    <a:pt x="4038" y="30"/>
                  </a:cubicBezTo>
                  <a:cubicBezTo>
                    <a:pt x="4030" y="30"/>
                    <a:pt x="4026" y="30"/>
                    <a:pt x="4026" y="30"/>
                  </a:cubicBezTo>
                  <a:lnTo>
                    <a:pt x="2709" y="1"/>
                  </a:lnTo>
                  <a:cubicBezTo>
                    <a:pt x="2678" y="0"/>
                    <a:pt x="2648" y="0"/>
                    <a:pt x="261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1"/>
            <p:cNvSpPr/>
            <p:nvPr/>
          </p:nvSpPr>
          <p:spPr>
            <a:xfrm>
              <a:off x="1467500" y="1960853"/>
              <a:ext cx="16313" cy="81439"/>
            </a:xfrm>
            <a:custGeom>
              <a:avLst/>
              <a:gdLst/>
              <a:ahLst/>
              <a:cxnLst/>
              <a:rect l="l" t="t" r="r" b="b"/>
              <a:pathLst>
                <a:path w="264" h="1318" extrusionOk="0">
                  <a:moveTo>
                    <a:pt x="205" y="0"/>
                  </a:moveTo>
                  <a:cubicBezTo>
                    <a:pt x="190" y="0"/>
                    <a:pt x="161" y="322"/>
                    <a:pt x="161" y="732"/>
                  </a:cubicBezTo>
                  <a:cubicBezTo>
                    <a:pt x="161" y="908"/>
                    <a:pt x="205" y="1113"/>
                    <a:pt x="147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288"/>
                    <a:pt x="0" y="1288"/>
                    <a:pt x="0" y="1288"/>
                  </a:cubicBezTo>
                  <a:cubicBezTo>
                    <a:pt x="0" y="1288"/>
                    <a:pt x="15" y="1318"/>
                    <a:pt x="59" y="1318"/>
                  </a:cubicBezTo>
                  <a:cubicBezTo>
                    <a:pt x="88" y="1318"/>
                    <a:pt x="147" y="1274"/>
                    <a:pt x="205" y="1215"/>
                  </a:cubicBezTo>
                  <a:cubicBezTo>
                    <a:pt x="234" y="1171"/>
                    <a:pt x="264" y="1084"/>
                    <a:pt x="264" y="981"/>
                  </a:cubicBezTo>
                  <a:lnTo>
                    <a:pt x="264" y="718"/>
                  </a:lnTo>
                  <a:cubicBezTo>
                    <a:pt x="264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1"/>
            <p:cNvSpPr/>
            <p:nvPr/>
          </p:nvSpPr>
          <p:spPr>
            <a:xfrm>
              <a:off x="1418623" y="1962645"/>
              <a:ext cx="6426" cy="20885"/>
            </a:xfrm>
            <a:custGeom>
              <a:avLst/>
              <a:gdLst/>
              <a:ahLst/>
              <a:cxnLst/>
              <a:rect l="l" t="t" r="r" b="b"/>
              <a:pathLst>
                <a:path w="104" h="338" extrusionOk="0">
                  <a:moveTo>
                    <a:pt x="45" y="0"/>
                  </a:moveTo>
                  <a:cubicBezTo>
                    <a:pt x="30" y="0"/>
                    <a:pt x="1" y="103"/>
                    <a:pt x="1" y="176"/>
                  </a:cubicBezTo>
                  <a:cubicBezTo>
                    <a:pt x="1" y="264"/>
                    <a:pt x="45" y="337"/>
                    <a:pt x="59" y="337"/>
                  </a:cubicBezTo>
                  <a:cubicBezTo>
                    <a:pt x="74" y="337"/>
                    <a:pt x="103" y="264"/>
                    <a:pt x="103" y="176"/>
                  </a:cubicBezTo>
                  <a:cubicBezTo>
                    <a:pt x="103" y="74"/>
                    <a:pt x="59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1"/>
            <p:cNvSpPr/>
            <p:nvPr/>
          </p:nvSpPr>
          <p:spPr>
            <a:xfrm>
              <a:off x="1507295" y="1961719"/>
              <a:ext cx="6364" cy="20885"/>
            </a:xfrm>
            <a:custGeom>
              <a:avLst/>
              <a:gdLst/>
              <a:ahLst/>
              <a:cxnLst/>
              <a:rect l="l" t="t" r="r" b="b"/>
              <a:pathLst>
                <a:path w="103" h="338" extrusionOk="0">
                  <a:moveTo>
                    <a:pt x="59" y="1"/>
                  </a:moveTo>
                  <a:cubicBezTo>
                    <a:pt x="15" y="1"/>
                    <a:pt x="0" y="74"/>
                    <a:pt x="15" y="162"/>
                  </a:cubicBezTo>
                  <a:cubicBezTo>
                    <a:pt x="15" y="264"/>
                    <a:pt x="59" y="338"/>
                    <a:pt x="74" y="338"/>
                  </a:cubicBezTo>
                  <a:cubicBezTo>
                    <a:pt x="88" y="338"/>
                    <a:pt x="103" y="264"/>
                    <a:pt x="103" y="162"/>
                  </a:cubicBezTo>
                  <a:cubicBezTo>
                    <a:pt x="103" y="74"/>
                    <a:pt x="7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1"/>
            <p:cNvSpPr/>
            <p:nvPr/>
          </p:nvSpPr>
          <p:spPr>
            <a:xfrm>
              <a:off x="1361650" y="2105571"/>
              <a:ext cx="48011" cy="86012"/>
            </a:xfrm>
            <a:custGeom>
              <a:avLst/>
              <a:gdLst/>
              <a:ahLst/>
              <a:cxnLst/>
              <a:rect l="l" t="t" r="r" b="b"/>
              <a:pathLst>
                <a:path w="777" h="1392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235"/>
                    <a:pt x="0" y="498"/>
                    <a:pt x="74" y="733"/>
                  </a:cubicBezTo>
                  <a:cubicBezTo>
                    <a:pt x="147" y="967"/>
                    <a:pt x="293" y="1186"/>
                    <a:pt x="513" y="1303"/>
                  </a:cubicBezTo>
                  <a:cubicBezTo>
                    <a:pt x="586" y="1333"/>
                    <a:pt x="703" y="1391"/>
                    <a:pt x="703" y="1391"/>
                  </a:cubicBezTo>
                  <a:cubicBezTo>
                    <a:pt x="703" y="1377"/>
                    <a:pt x="747" y="1230"/>
                    <a:pt x="747" y="1201"/>
                  </a:cubicBezTo>
                  <a:cubicBezTo>
                    <a:pt x="776" y="967"/>
                    <a:pt x="776" y="762"/>
                    <a:pt x="747" y="469"/>
                  </a:cubicBezTo>
                  <a:cubicBezTo>
                    <a:pt x="454" y="396"/>
                    <a:pt x="191" y="220"/>
                    <a:pt x="15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1"/>
            <p:cNvSpPr/>
            <p:nvPr/>
          </p:nvSpPr>
          <p:spPr>
            <a:xfrm>
              <a:off x="1272113" y="1940956"/>
              <a:ext cx="40720" cy="55240"/>
            </a:xfrm>
            <a:custGeom>
              <a:avLst/>
              <a:gdLst/>
              <a:ahLst/>
              <a:cxnLst/>
              <a:rect l="l" t="t" r="r" b="b"/>
              <a:pathLst>
                <a:path w="659" h="894" extrusionOk="0">
                  <a:moveTo>
                    <a:pt x="73" y="0"/>
                  </a:moveTo>
                  <a:cubicBezTo>
                    <a:pt x="73" y="29"/>
                    <a:pt x="132" y="44"/>
                    <a:pt x="220" y="103"/>
                  </a:cubicBezTo>
                  <a:cubicBezTo>
                    <a:pt x="276" y="140"/>
                    <a:pt x="337" y="189"/>
                    <a:pt x="397" y="261"/>
                  </a:cubicBezTo>
                  <a:lnTo>
                    <a:pt x="397" y="261"/>
                  </a:lnTo>
                  <a:cubicBezTo>
                    <a:pt x="383" y="256"/>
                    <a:pt x="368" y="252"/>
                    <a:pt x="351" y="249"/>
                  </a:cubicBezTo>
                  <a:cubicBezTo>
                    <a:pt x="332" y="245"/>
                    <a:pt x="312" y="243"/>
                    <a:pt x="293" y="243"/>
                  </a:cubicBezTo>
                  <a:cubicBezTo>
                    <a:pt x="240" y="243"/>
                    <a:pt x="189" y="257"/>
                    <a:pt x="146" y="278"/>
                  </a:cubicBezTo>
                  <a:cubicBezTo>
                    <a:pt x="88" y="322"/>
                    <a:pt x="59" y="381"/>
                    <a:pt x="29" y="425"/>
                  </a:cubicBezTo>
                  <a:cubicBezTo>
                    <a:pt x="0" y="542"/>
                    <a:pt x="29" y="644"/>
                    <a:pt x="88" y="717"/>
                  </a:cubicBezTo>
                  <a:cubicBezTo>
                    <a:pt x="176" y="864"/>
                    <a:pt x="293" y="893"/>
                    <a:pt x="293" y="893"/>
                  </a:cubicBezTo>
                  <a:cubicBezTo>
                    <a:pt x="307" y="864"/>
                    <a:pt x="220" y="820"/>
                    <a:pt x="146" y="703"/>
                  </a:cubicBezTo>
                  <a:cubicBezTo>
                    <a:pt x="103" y="630"/>
                    <a:pt x="88" y="556"/>
                    <a:pt x="132" y="469"/>
                  </a:cubicBezTo>
                  <a:cubicBezTo>
                    <a:pt x="145" y="379"/>
                    <a:pt x="213" y="334"/>
                    <a:pt x="289" y="334"/>
                  </a:cubicBezTo>
                  <a:cubicBezTo>
                    <a:pt x="300" y="334"/>
                    <a:pt x="311" y="335"/>
                    <a:pt x="322" y="337"/>
                  </a:cubicBezTo>
                  <a:cubicBezTo>
                    <a:pt x="395" y="351"/>
                    <a:pt x="454" y="395"/>
                    <a:pt x="512" y="425"/>
                  </a:cubicBezTo>
                  <a:lnTo>
                    <a:pt x="659" y="513"/>
                  </a:lnTo>
                  <a:lnTo>
                    <a:pt x="586" y="366"/>
                  </a:lnTo>
                  <a:cubicBezTo>
                    <a:pt x="498" y="190"/>
                    <a:pt x="366" y="103"/>
                    <a:pt x="249" y="44"/>
                  </a:cubicBezTo>
                  <a:cubicBezTo>
                    <a:pt x="146" y="0"/>
                    <a:pt x="73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1"/>
            <p:cNvSpPr/>
            <p:nvPr/>
          </p:nvSpPr>
          <p:spPr>
            <a:xfrm>
              <a:off x="1426779" y="2036796"/>
              <a:ext cx="48011" cy="38372"/>
            </a:xfrm>
            <a:custGeom>
              <a:avLst/>
              <a:gdLst/>
              <a:ahLst/>
              <a:cxnLst/>
              <a:rect l="l" t="t" r="r" b="b"/>
              <a:pathLst>
                <a:path w="777" h="621" extrusionOk="0">
                  <a:moveTo>
                    <a:pt x="44" y="1"/>
                  </a:moveTo>
                  <a:cubicBezTo>
                    <a:pt x="15" y="1"/>
                    <a:pt x="0" y="45"/>
                    <a:pt x="15" y="162"/>
                  </a:cubicBezTo>
                  <a:cubicBezTo>
                    <a:pt x="44" y="264"/>
                    <a:pt x="118" y="411"/>
                    <a:pt x="235" y="513"/>
                  </a:cubicBezTo>
                  <a:cubicBezTo>
                    <a:pt x="339" y="595"/>
                    <a:pt x="453" y="621"/>
                    <a:pt x="554" y="621"/>
                  </a:cubicBezTo>
                  <a:cubicBezTo>
                    <a:pt x="580" y="621"/>
                    <a:pt x="606" y="619"/>
                    <a:pt x="630" y="616"/>
                  </a:cubicBezTo>
                  <a:cubicBezTo>
                    <a:pt x="718" y="616"/>
                    <a:pt x="776" y="572"/>
                    <a:pt x="776" y="557"/>
                  </a:cubicBezTo>
                  <a:cubicBezTo>
                    <a:pt x="776" y="550"/>
                    <a:pt x="762" y="550"/>
                    <a:pt x="734" y="550"/>
                  </a:cubicBezTo>
                  <a:cubicBezTo>
                    <a:pt x="707" y="550"/>
                    <a:pt x="666" y="550"/>
                    <a:pt x="615" y="543"/>
                  </a:cubicBezTo>
                  <a:cubicBezTo>
                    <a:pt x="527" y="543"/>
                    <a:pt x="396" y="513"/>
                    <a:pt x="293" y="425"/>
                  </a:cubicBezTo>
                  <a:cubicBezTo>
                    <a:pt x="191" y="338"/>
                    <a:pt x="132" y="235"/>
                    <a:pt x="88" y="147"/>
                  </a:cubicBezTo>
                  <a:cubicBezTo>
                    <a:pt x="59" y="45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1"/>
            <p:cNvSpPr/>
            <p:nvPr/>
          </p:nvSpPr>
          <p:spPr>
            <a:xfrm>
              <a:off x="1415904" y="2033212"/>
              <a:ext cx="24469" cy="15447"/>
            </a:xfrm>
            <a:custGeom>
              <a:avLst/>
              <a:gdLst/>
              <a:ahLst/>
              <a:cxnLst/>
              <a:rect l="l" t="t" r="r" b="b"/>
              <a:pathLst>
                <a:path w="396" h="250" extrusionOk="0">
                  <a:moveTo>
                    <a:pt x="323" y="0"/>
                  </a:moveTo>
                  <a:cubicBezTo>
                    <a:pt x="279" y="0"/>
                    <a:pt x="220" y="0"/>
                    <a:pt x="132" y="30"/>
                  </a:cubicBezTo>
                  <a:cubicBezTo>
                    <a:pt x="59" y="74"/>
                    <a:pt x="30" y="132"/>
                    <a:pt x="15" y="176"/>
                  </a:cubicBezTo>
                  <a:cubicBezTo>
                    <a:pt x="1" y="220"/>
                    <a:pt x="1" y="249"/>
                    <a:pt x="15" y="249"/>
                  </a:cubicBezTo>
                  <a:cubicBezTo>
                    <a:pt x="30" y="249"/>
                    <a:pt x="74" y="161"/>
                    <a:pt x="176" y="103"/>
                  </a:cubicBezTo>
                  <a:cubicBezTo>
                    <a:pt x="294" y="59"/>
                    <a:pt x="396" y="59"/>
                    <a:pt x="396" y="3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1094768" y="2737890"/>
              <a:ext cx="550981" cy="1049627"/>
            </a:xfrm>
            <a:custGeom>
              <a:avLst/>
              <a:gdLst/>
              <a:ahLst/>
              <a:cxnLst/>
              <a:rect l="l" t="t" r="r" b="b"/>
              <a:pathLst>
                <a:path w="8917" h="16987" extrusionOk="0">
                  <a:moveTo>
                    <a:pt x="7804" y="1"/>
                  </a:moveTo>
                  <a:lnTo>
                    <a:pt x="1" y="3543"/>
                  </a:lnTo>
                  <a:cubicBezTo>
                    <a:pt x="1" y="3543"/>
                    <a:pt x="777" y="6442"/>
                    <a:pt x="1977" y="10043"/>
                  </a:cubicBezTo>
                  <a:cubicBezTo>
                    <a:pt x="2094" y="12107"/>
                    <a:pt x="1260" y="13996"/>
                    <a:pt x="250" y="15855"/>
                  </a:cubicBezTo>
                  <a:lnTo>
                    <a:pt x="1538" y="16353"/>
                  </a:lnTo>
                  <a:cubicBezTo>
                    <a:pt x="2634" y="16774"/>
                    <a:pt x="3787" y="16986"/>
                    <a:pt x="4939" y="16986"/>
                  </a:cubicBezTo>
                  <a:cubicBezTo>
                    <a:pt x="6111" y="16986"/>
                    <a:pt x="7282" y="16767"/>
                    <a:pt x="8389" y="16324"/>
                  </a:cubicBezTo>
                  <a:cubicBezTo>
                    <a:pt x="8726" y="16192"/>
                    <a:pt x="8916" y="16075"/>
                    <a:pt x="8902" y="16045"/>
                  </a:cubicBezTo>
                  <a:cubicBezTo>
                    <a:pt x="8828" y="15884"/>
                    <a:pt x="8887" y="8711"/>
                    <a:pt x="8740" y="3338"/>
                  </a:cubicBezTo>
                  <a:cubicBezTo>
                    <a:pt x="8711" y="2387"/>
                    <a:pt x="7862" y="747"/>
                    <a:pt x="78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1093903" y="2939641"/>
              <a:ext cx="563587" cy="63458"/>
            </a:xfrm>
            <a:custGeom>
              <a:avLst/>
              <a:gdLst/>
              <a:ahLst/>
              <a:cxnLst/>
              <a:rect l="l" t="t" r="r" b="b"/>
              <a:pathLst>
                <a:path w="9121" h="1027" extrusionOk="0">
                  <a:moveTo>
                    <a:pt x="6149" y="0"/>
                  </a:moveTo>
                  <a:lnTo>
                    <a:pt x="6134" y="29"/>
                  </a:lnTo>
                  <a:cubicBezTo>
                    <a:pt x="5768" y="395"/>
                    <a:pt x="5241" y="630"/>
                    <a:pt x="4670" y="761"/>
                  </a:cubicBezTo>
                  <a:cubicBezTo>
                    <a:pt x="4144" y="893"/>
                    <a:pt x="3637" y="927"/>
                    <a:pt x="3158" y="927"/>
                  </a:cubicBezTo>
                  <a:cubicBezTo>
                    <a:pt x="3051" y="927"/>
                    <a:pt x="2945" y="925"/>
                    <a:pt x="2840" y="922"/>
                  </a:cubicBezTo>
                  <a:cubicBezTo>
                    <a:pt x="2269" y="879"/>
                    <a:pt x="1786" y="791"/>
                    <a:pt x="1362" y="703"/>
                  </a:cubicBezTo>
                  <a:cubicBezTo>
                    <a:pt x="937" y="615"/>
                    <a:pt x="615" y="498"/>
                    <a:pt x="366" y="439"/>
                  </a:cubicBezTo>
                  <a:cubicBezTo>
                    <a:pt x="264" y="410"/>
                    <a:pt x="176" y="395"/>
                    <a:pt x="103" y="366"/>
                  </a:cubicBezTo>
                  <a:cubicBezTo>
                    <a:pt x="44" y="352"/>
                    <a:pt x="0" y="352"/>
                    <a:pt x="0" y="352"/>
                  </a:cubicBezTo>
                  <a:lnTo>
                    <a:pt x="0" y="352"/>
                  </a:lnTo>
                  <a:cubicBezTo>
                    <a:pt x="0" y="352"/>
                    <a:pt x="44" y="366"/>
                    <a:pt x="103" y="395"/>
                  </a:cubicBezTo>
                  <a:cubicBezTo>
                    <a:pt x="146" y="410"/>
                    <a:pt x="249" y="439"/>
                    <a:pt x="351" y="483"/>
                  </a:cubicBezTo>
                  <a:cubicBezTo>
                    <a:pt x="586" y="571"/>
                    <a:pt x="922" y="659"/>
                    <a:pt x="1347" y="776"/>
                  </a:cubicBezTo>
                  <a:cubicBezTo>
                    <a:pt x="1757" y="864"/>
                    <a:pt x="2284" y="981"/>
                    <a:pt x="2840" y="1010"/>
                  </a:cubicBezTo>
                  <a:cubicBezTo>
                    <a:pt x="2980" y="1021"/>
                    <a:pt x="3124" y="1027"/>
                    <a:pt x="3272" y="1027"/>
                  </a:cubicBezTo>
                  <a:cubicBezTo>
                    <a:pt x="3726" y="1027"/>
                    <a:pt x="4209" y="974"/>
                    <a:pt x="4685" y="864"/>
                  </a:cubicBezTo>
                  <a:cubicBezTo>
                    <a:pt x="5247" y="734"/>
                    <a:pt x="5794" y="491"/>
                    <a:pt x="6174" y="135"/>
                  </a:cubicBezTo>
                  <a:lnTo>
                    <a:pt x="6174" y="135"/>
                  </a:lnTo>
                  <a:cubicBezTo>
                    <a:pt x="6931" y="457"/>
                    <a:pt x="7617" y="650"/>
                    <a:pt x="8146" y="650"/>
                  </a:cubicBezTo>
                  <a:cubicBezTo>
                    <a:pt x="8199" y="650"/>
                    <a:pt x="8251" y="648"/>
                    <a:pt x="8301" y="644"/>
                  </a:cubicBezTo>
                  <a:cubicBezTo>
                    <a:pt x="8593" y="630"/>
                    <a:pt x="8798" y="542"/>
                    <a:pt x="8916" y="469"/>
                  </a:cubicBezTo>
                  <a:cubicBezTo>
                    <a:pt x="8974" y="439"/>
                    <a:pt x="9033" y="410"/>
                    <a:pt x="9062" y="395"/>
                  </a:cubicBezTo>
                  <a:cubicBezTo>
                    <a:pt x="9106" y="366"/>
                    <a:pt x="9120" y="352"/>
                    <a:pt x="9120" y="352"/>
                  </a:cubicBezTo>
                  <a:cubicBezTo>
                    <a:pt x="9120" y="349"/>
                    <a:pt x="9118" y="348"/>
                    <a:pt x="9113" y="348"/>
                  </a:cubicBezTo>
                  <a:cubicBezTo>
                    <a:pt x="9092" y="348"/>
                    <a:pt x="9019" y="374"/>
                    <a:pt x="8886" y="410"/>
                  </a:cubicBezTo>
                  <a:cubicBezTo>
                    <a:pt x="8754" y="483"/>
                    <a:pt x="8550" y="556"/>
                    <a:pt x="8271" y="571"/>
                  </a:cubicBezTo>
                  <a:cubicBezTo>
                    <a:pt x="8252" y="572"/>
                    <a:pt x="8233" y="572"/>
                    <a:pt x="8214" y="572"/>
                  </a:cubicBezTo>
                  <a:cubicBezTo>
                    <a:pt x="7691" y="572"/>
                    <a:pt x="6968" y="382"/>
                    <a:pt x="6178" y="29"/>
                  </a:cubicBezTo>
                  <a:lnTo>
                    <a:pt x="6149" y="0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1"/>
            <p:cNvSpPr/>
            <p:nvPr/>
          </p:nvSpPr>
          <p:spPr>
            <a:xfrm>
              <a:off x="1433082" y="2538857"/>
              <a:ext cx="43500" cy="405342"/>
            </a:xfrm>
            <a:custGeom>
              <a:avLst/>
              <a:gdLst/>
              <a:ahLst/>
              <a:cxnLst/>
              <a:rect l="l" t="t" r="r" b="b"/>
              <a:pathLst>
                <a:path w="704" h="6560" extrusionOk="0">
                  <a:moveTo>
                    <a:pt x="1" y="1"/>
                  </a:moveTo>
                  <a:cubicBezTo>
                    <a:pt x="1" y="1"/>
                    <a:pt x="1" y="89"/>
                    <a:pt x="30" y="250"/>
                  </a:cubicBezTo>
                  <a:cubicBezTo>
                    <a:pt x="45" y="440"/>
                    <a:pt x="59" y="660"/>
                    <a:pt x="103" y="952"/>
                  </a:cubicBezTo>
                  <a:cubicBezTo>
                    <a:pt x="162" y="1553"/>
                    <a:pt x="264" y="2358"/>
                    <a:pt x="352" y="3265"/>
                  </a:cubicBezTo>
                  <a:cubicBezTo>
                    <a:pt x="455" y="4158"/>
                    <a:pt x="528" y="4993"/>
                    <a:pt x="572" y="5593"/>
                  </a:cubicBezTo>
                  <a:cubicBezTo>
                    <a:pt x="616" y="5886"/>
                    <a:pt x="630" y="6120"/>
                    <a:pt x="645" y="6310"/>
                  </a:cubicBezTo>
                  <a:cubicBezTo>
                    <a:pt x="674" y="6472"/>
                    <a:pt x="689" y="6559"/>
                    <a:pt x="689" y="6559"/>
                  </a:cubicBezTo>
                  <a:cubicBezTo>
                    <a:pt x="704" y="6559"/>
                    <a:pt x="704" y="6472"/>
                    <a:pt x="704" y="6310"/>
                  </a:cubicBezTo>
                  <a:cubicBezTo>
                    <a:pt x="704" y="6149"/>
                    <a:pt x="689" y="5886"/>
                    <a:pt x="660" y="5593"/>
                  </a:cubicBezTo>
                  <a:cubicBezTo>
                    <a:pt x="630" y="5008"/>
                    <a:pt x="557" y="4188"/>
                    <a:pt x="469" y="3265"/>
                  </a:cubicBezTo>
                  <a:cubicBezTo>
                    <a:pt x="367" y="2358"/>
                    <a:pt x="264" y="1538"/>
                    <a:pt x="177" y="952"/>
                  </a:cubicBezTo>
                  <a:cubicBezTo>
                    <a:pt x="133" y="660"/>
                    <a:pt x="103" y="411"/>
                    <a:pt x="59" y="250"/>
                  </a:cubicBezTo>
                  <a:cubicBezTo>
                    <a:pt x="30" y="8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1"/>
            <p:cNvSpPr/>
            <p:nvPr/>
          </p:nvSpPr>
          <p:spPr>
            <a:xfrm>
              <a:off x="1187951" y="2754203"/>
              <a:ext cx="120367" cy="132354"/>
            </a:xfrm>
            <a:custGeom>
              <a:avLst/>
              <a:gdLst/>
              <a:ahLst/>
              <a:cxnLst/>
              <a:rect l="l" t="t" r="r" b="b"/>
              <a:pathLst>
                <a:path w="1948" h="2142" extrusionOk="0">
                  <a:moveTo>
                    <a:pt x="191" y="44"/>
                  </a:moveTo>
                  <a:cubicBezTo>
                    <a:pt x="179" y="44"/>
                    <a:pt x="148" y="102"/>
                    <a:pt x="144" y="248"/>
                  </a:cubicBezTo>
                  <a:lnTo>
                    <a:pt x="144" y="248"/>
                  </a:lnTo>
                  <a:cubicBezTo>
                    <a:pt x="179" y="116"/>
                    <a:pt x="191" y="44"/>
                    <a:pt x="191" y="44"/>
                  </a:cubicBezTo>
                  <a:close/>
                  <a:moveTo>
                    <a:pt x="144" y="248"/>
                  </a:moveTo>
                  <a:cubicBezTo>
                    <a:pt x="141" y="262"/>
                    <a:pt x="137" y="277"/>
                    <a:pt x="132" y="293"/>
                  </a:cubicBezTo>
                  <a:cubicBezTo>
                    <a:pt x="117" y="386"/>
                    <a:pt x="97" y="496"/>
                    <a:pt x="80" y="625"/>
                  </a:cubicBezTo>
                  <a:lnTo>
                    <a:pt x="80" y="625"/>
                  </a:lnTo>
                  <a:cubicBezTo>
                    <a:pt x="99" y="527"/>
                    <a:pt x="122" y="441"/>
                    <a:pt x="147" y="366"/>
                  </a:cubicBezTo>
                  <a:cubicBezTo>
                    <a:pt x="144" y="321"/>
                    <a:pt x="144" y="282"/>
                    <a:pt x="144" y="248"/>
                  </a:cubicBezTo>
                  <a:close/>
                  <a:moveTo>
                    <a:pt x="118" y="0"/>
                  </a:moveTo>
                  <a:cubicBezTo>
                    <a:pt x="118" y="0"/>
                    <a:pt x="206" y="29"/>
                    <a:pt x="367" y="44"/>
                  </a:cubicBezTo>
                  <a:cubicBezTo>
                    <a:pt x="557" y="44"/>
                    <a:pt x="791" y="73"/>
                    <a:pt x="1084" y="88"/>
                  </a:cubicBezTo>
                  <a:cubicBezTo>
                    <a:pt x="1230" y="117"/>
                    <a:pt x="1391" y="117"/>
                    <a:pt x="1582" y="132"/>
                  </a:cubicBezTo>
                  <a:cubicBezTo>
                    <a:pt x="1669" y="146"/>
                    <a:pt x="1757" y="146"/>
                    <a:pt x="1801" y="205"/>
                  </a:cubicBezTo>
                  <a:cubicBezTo>
                    <a:pt x="1831" y="264"/>
                    <a:pt x="1831" y="366"/>
                    <a:pt x="1831" y="469"/>
                  </a:cubicBezTo>
                  <a:cubicBezTo>
                    <a:pt x="1816" y="659"/>
                    <a:pt x="1816" y="878"/>
                    <a:pt x="1772" y="1083"/>
                  </a:cubicBezTo>
                  <a:cubicBezTo>
                    <a:pt x="1728" y="1288"/>
                    <a:pt x="1655" y="1508"/>
                    <a:pt x="1494" y="1654"/>
                  </a:cubicBezTo>
                  <a:cubicBezTo>
                    <a:pt x="1318" y="1815"/>
                    <a:pt x="1128" y="1903"/>
                    <a:pt x="923" y="1962"/>
                  </a:cubicBezTo>
                  <a:cubicBezTo>
                    <a:pt x="826" y="1989"/>
                    <a:pt x="726" y="2004"/>
                    <a:pt x="630" y="2004"/>
                  </a:cubicBezTo>
                  <a:cubicBezTo>
                    <a:pt x="524" y="2004"/>
                    <a:pt x="422" y="1986"/>
                    <a:pt x="337" y="1947"/>
                  </a:cubicBezTo>
                  <a:cubicBezTo>
                    <a:pt x="162" y="1859"/>
                    <a:pt x="74" y="1669"/>
                    <a:pt x="59" y="1508"/>
                  </a:cubicBezTo>
                  <a:cubicBezTo>
                    <a:pt x="30" y="1318"/>
                    <a:pt x="44" y="1157"/>
                    <a:pt x="44" y="1010"/>
                  </a:cubicBezTo>
                  <a:cubicBezTo>
                    <a:pt x="51" y="866"/>
                    <a:pt x="65" y="738"/>
                    <a:pt x="80" y="625"/>
                  </a:cubicBezTo>
                  <a:lnTo>
                    <a:pt x="80" y="625"/>
                  </a:lnTo>
                  <a:cubicBezTo>
                    <a:pt x="53" y="756"/>
                    <a:pt x="32" y="908"/>
                    <a:pt x="15" y="1083"/>
                  </a:cubicBezTo>
                  <a:cubicBezTo>
                    <a:pt x="1" y="1230"/>
                    <a:pt x="1" y="1391"/>
                    <a:pt x="15" y="1581"/>
                  </a:cubicBezTo>
                  <a:cubicBezTo>
                    <a:pt x="44" y="1757"/>
                    <a:pt x="132" y="1962"/>
                    <a:pt x="337" y="2079"/>
                  </a:cubicBezTo>
                  <a:cubicBezTo>
                    <a:pt x="432" y="2123"/>
                    <a:pt x="535" y="2141"/>
                    <a:pt x="641" y="2141"/>
                  </a:cubicBezTo>
                  <a:cubicBezTo>
                    <a:pt x="747" y="2141"/>
                    <a:pt x="857" y="2123"/>
                    <a:pt x="967" y="2094"/>
                  </a:cubicBezTo>
                  <a:cubicBezTo>
                    <a:pt x="1186" y="2035"/>
                    <a:pt x="1406" y="1932"/>
                    <a:pt x="1582" y="1757"/>
                  </a:cubicBezTo>
                  <a:cubicBezTo>
                    <a:pt x="1757" y="1581"/>
                    <a:pt x="1845" y="1362"/>
                    <a:pt x="1889" y="1142"/>
                  </a:cubicBezTo>
                  <a:cubicBezTo>
                    <a:pt x="1918" y="922"/>
                    <a:pt x="1918" y="703"/>
                    <a:pt x="1918" y="498"/>
                  </a:cubicBezTo>
                  <a:cubicBezTo>
                    <a:pt x="1918" y="395"/>
                    <a:pt x="1948" y="278"/>
                    <a:pt x="1874" y="190"/>
                  </a:cubicBezTo>
                  <a:cubicBezTo>
                    <a:pt x="1831" y="132"/>
                    <a:pt x="1772" y="88"/>
                    <a:pt x="1728" y="88"/>
                  </a:cubicBezTo>
                  <a:cubicBezTo>
                    <a:pt x="1669" y="73"/>
                    <a:pt x="1611" y="73"/>
                    <a:pt x="1582" y="73"/>
                  </a:cubicBezTo>
                  <a:cubicBezTo>
                    <a:pt x="1391" y="59"/>
                    <a:pt x="1230" y="44"/>
                    <a:pt x="1084" y="44"/>
                  </a:cubicBezTo>
                  <a:cubicBezTo>
                    <a:pt x="791" y="15"/>
                    <a:pt x="557" y="0"/>
                    <a:pt x="367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1"/>
            <p:cNvSpPr/>
            <p:nvPr/>
          </p:nvSpPr>
          <p:spPr>
            <a:xfrm>
              <a:off x="1432217" y="2163470"/>
              <a:ext cx="61543" cy="310309"/>
            </a:xfrm>
            <a:custGeom>
              <a:avLst/>
              <a:gdLst/>
              <a:ahLst/>
              <a:cxnLst/>
              <a:rect l="l" t="t" r="r" b="b"/>
              <a:pathLst>
                <a:path w="996" h="5022" extrusionOk="0">
                  <a:moveTo>
                    <a:pt x="0" y="0"/>
                  </a:moveTo>
                  <a:lnTo>
                    <a:pt x="0" y="5022"/>
                  </a:lnTo>
                  <a:cubicBezTo>
                    <a:pt x="0" y="5022"/>
                    <a:pt x="996" y="2079"/>
                    <a:pt x="776" y="1552"/>
                  </a:cubicBezTo>
                  <a:cubicBezTo>
                    <a:pt x="586" y="10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1"/>
            <p:cNvSpPr/>
            <p:nvPr/>
          </p:nvSpPr>
          <p:spPr>
            <a:xfrm>
              <a:off x="1715350" y="4380944"/>
              <a:ext cx="281392" cy="105599"/>
            </a:xfrm>
            <a:custGeom>
              <a:avLst/>
              <a:gdLst/>
              <a:ahLst/>
              <a:cxnLst/>
              <a:rect l="l" t="t" r="r" b="b"/>
              <a:pathLst>
                <a:path w="4554" h="1709" extrusionOk="0">
                  <a:moveTo>
                    <a:pt x="4060" y="1"/>
                  </a:moveTo>
                  <a:cubicBezTo>
                    <a:pt x="3618" y="1"/>
                    <a:pt x="2987" y="98"/>
                    <a:pt x="2987" y="98"/>
                  </a:cubicBezTo>
                  <a:lnTo>
                    <a:pt x="0" y="1709"/>
                  </a:lnTo>
                  <a:cubicBezTo>
                    <a:pt x="0" y="1709"/>
                    <a:pt x="4553" y="303"/>
                    <a:pt x="4480" y="98"/>
                  </a:cubicBezTo>
                  <a:cubicBezTo>
                    <a:pt x="4456" y="25"/>
                    <a:pt x="4282" y="1"/>
                    <a:pt x="4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1"/>
            <p:cNvSpPr/>
            <p:nvPr/>
          </p:nvSpPr>
          <p:spPr>
            <a:xfrm>
              <a:off x="871327" y="4314641"/>
              <a:ext cx="243391" cy="195751"/>
            </a:xfrm>
            <a:custGeom>
              <a:avLst/>
              <a:gdLst/>
              <a:ahLst/>
              <a:cxnLst/>
              <a:rect l="l" t="t" r="r" b="b"/>
              <a:pathLst>
                <a:path w="3939" h="3168" extrusionOk="0">
                  <a:moveTo>
                    <a:pt x="1" y="0"/>
                  </a:moveTo>
                  <a:lnTo>
                    <a:pt x="1" y="132"/>
                  </a:lnTo>
                  <a:cubicBezTo>
                    <a:pt x="1" y="132"/>
                    <a:pt x="3451" y="3168"/>
                    <a:pt x="3820" y="3168"/>
                  </a:cubicBezTo>
                  <a:cubicBezTo>
                    <a:pt x="3837" y="3168"/>
                    <a:pt x="3848" y="3161"/>
                    <a:pt x="3851" y="3148"/>
                  </a:cubicBezTo>
                  <a:cubicBezTo>
                    <a:pt x="3939" y="2840"/>
                    <a:pt x="3324" y="2167"/>
                    <a:pt x="3324" y="216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1"/>
            <p:cNvSpPr/>
            <p:nvPr/>
          </p:nvSpPr>
          <p:spPr>
            <a:xfrm>
              <a:off x="1299239" y="1803407"/>
              <a:ext cx="255131" cy="136803"/>
            </a:xfrm>
            <a:custGeom>
              <a:avLst/>
              <a:gdLst/>
              <a:ahLst/>
              <a:cxnLst/>
              <a:rect l="l" t="t" r="r" b="b"/>
              <a:pathLst>
                <a:path w="4129" h="2214" extrusionOk="0">
                  <a:moveTo>
                    <a:pt x="2123" y="1"/>
                  </a:moveTo>
                  <a:cubicBezTo>
                    <a:pt x="1742" y="1"/>
                    <a:pt x="1376" y="30"/>
                    <a:pt x="1010" y="162"/>
                  </a:cubicBezTo>
                  <a:cubicBezTo>
                    <a:pt x="659" y="294"/>
                    <a:pt x="322" y="528"/>
                    <a:pt x="161" y="879"/>
                  </a:cubicBezTo>
                  <a:cubicBezTo>
                    <a:pt x="0" y="1231"/>
                    <a:pt x="30" y="1670"/>
                    <a:pt x="293" y="1933"/>
                  </a:cubicBezTo>
                  <a:lnTo>
                    <a:pt x="293" y="1992"/>
                  </a:lnTo>
                  <a:cubicBezTo>
                    <a:pt x="381" y="2094"/>
                    <a:pt x="469" y="2168"/>
                    <a:pt x="586" y="2197"/>
                  </a:cubicBezTo>
                  <a:cubicBezTo>
                    <a:pt x="613" y="2208"/>
                    <a:pt x="644" y="2214"/>
                    <a:pt x="677" y="2214"/>
                  </a:cubicBezTo>
                  <a:cubicBezTo>
                    <a:pt x="770" y="2214"/>
                    <a:pt x="872" y="2170"/>
                    <a:pt x="893" y="2094"/>
                  </a:cubicBezTo>
                  <a:cubicBezTo>
                    <a:pt x="952" y="1977"/>
                    <a:pt x="893" y="1846"/>
                    <a:pt x="864" y="1743"/>
                  </a:cubicBezTo>
                  <a:cubicBezTo>
                    <a:pt x="791" y="1538"/>
                    <a:pt x="805" y="1304"/>
                    <a:pt x="879" y="1099"/>
                  </a:cubicBezTo>
                  <a:cubicBezTo>
                    <a:pt x="1098" y="1377"/>
                    <a:pt x="1391" y="1582"/>
                    <a:pt x="1713" y="1626"/>
                  </a:cubicBezTo>
                  <a:cubicBezTo>
                    <a:pt x="1765" y="1635"/>
                    <a:pt x="1819" y="1640"/>
                    <a:pt x="1873" y="1640"/>
                  </a:cubicBezTo>
                  <a:cubicBezTo>
                    <a:pt x="2163" y="1640"/>
                    <a:pt x="2455" y="1507"/>
                    <a:pt x="2591" y="1260"/>
                  </a:cubicBezTo>
                  <a:cubicBezTo>
                    <a:pt x="2635" y="1582"/>
                    <a:pt x="2899" y="1802"/>
                    <a:pt x="3206" y="1889"/>
                  </a:cubicBezTo>
                  <a:cubicBezTo>
                    <a:pt x="3291" y="1920"/>
                    <a:pt x="3389" y="1938"/>
                    <a:pt x="3487" y="1938"/>
                  </a:cubicBezTo>
                  <a:cubicBezTo>
                    <a:pt x="3627" y="1938"/>
                    <a:pt x="3768" y="1902"/>
                    <a:pt x="3880" y="1816"/>
                  </a:cubicBezTo>
                  <a:cubicBezTo>
                    <a:pt x="4055" y="1684"/>
                    <a:pt x="4129" y="1450"/>
                    <a:pt x="4114" y="1231"/>
                  </a:cubicBezTo>
                  <a:cubicBezTo>
                    <a:pt x="4099" y="791"/>
                    <a:pt x="3763" y="425"/>
                    <a:pt x="3382" y="221"/>
                  </a:cubicBezTo>
                  <a:cubicBezTo>
                    <a:pt x="3001" y="30"/>
                    <a:pt x="2547" y="1"/>
                    <a:pt x="21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1"/>
            <p:cNvSpPr/>
            <p:nvPr/>
          </p:nvSpPr>
          <p:spPr>
            <a:xfrm>
              <a:off x="1256726" y="1996137"/>
              <a:ext cx="35344" cy="40225"/>
            </a:xfrm>
            <a:custGeom>
              <a:avLst/>
              <a:gdLst/>
              <a:ahLst/>
              <a:cxnLst/>
              <a:rect l="l" t="t" r="r" b="b"/>
              <a:pathLst>
                <a:path w="572" h="651" extrusionOk="0">
                  <a:moveTo>
                    <a:pt x="381" y="0"/>
                  </a:moveTo>
                  <a:cubicBezTo>
                    <a:pt x="337" y="0"/>
                    <a:pt x="322" y="15"/>
                    <a:pt x="322" y="15"/>
                  </a:cubicBezTo>
                  <a:cubicBezTo>
                    <a:pt x="322" y="15"/>
                    <a:pt x="410" y="15"/>
                    <a:pt x="469" y="147"/>
                  </a:cubicBezTo>
                  <a:cubicBezTo>
                    <a:pt x="483" y="190"/>
                    <a:pt x="483" y="264"/>
                    <a:pt x="469" y="337"/>
                  </a:cubicBezTo>
                  <a:cubicBezTo>
                    <a:pt x="439" y="439"/>
                    <a:pt x="410" y="527"/>
                    <a:pt x="337" y="556"/>
                  </a:cubicBezTo>
                  <a:cubicBezTo>
                    <a:pt x="315" y="569"/>
                    <a:pt x="294" y="575"/>
                    <a:pt x="273" y="575"/>
                  </a:cubicBezTo>
                  <a:cubicBezTo>
                    <a:pt x="222" y="575"/>
                    <a:pt x="173" y="544"/>
                    <a:pt x="132" y="513"/>
                  </a:cubicBezTo>
                  <a:cubicBezTo>
                    <a:pt x="88" y="439"/>
                    <a:pt x="88" y="366"/>
                    <a:pt x="88" y="308"/>
                  </a:cubicBezTo>
                  <a:cubicBezTo>
                    <a:pt x="103" y="176"/>
                    <a:pt x="117" y="88"/>
                    <a:pt x="103" y="88"/>
                  </a:cubicBezTo>
                  <a:cubicBezTo>
                    <a:pt x="103" y="87"/>
                    <a:pt x="102" y="86"/>
                    <a:pt x="101" y="86"/>
                  </a:cubicBezTo>
                  <a:cubicBezTo>
                    <a:pt x="93" y="86"/>
                    <a:pt x="43" y="159"/>
                    <a:pt x="29" y="293"/>
                  </a:cubicBezTo>
                  <a:cubicBezTo>
                    <a:pt x="0" y="366"/>
                    <a:pt x="29" y="454"/>
                    <a:pt x="73" y="542"/>
                  </a:cubicBezTo>
                  <a:cubicBezTo>
                    <a:pt x="103" y="586"/>
                    <a:pt x="147" y="615"/>
                    <a:pt x="205" y="630"/>
                  </a:cubicBezTo>
                  <a:cubicBezTo>
                    <a:pt x="231" y="643"/>
                    <a:pt x="261" y="650"/>
                    <a:pt x="290" y="650"/>
                  </a:cubicBezTo>
                  <a:cubicBezTo>
                    <a:pt x="327" y="650"/>
                    <a:pt x="363" y="639"/>
                    <a:pt x="395" y="615"/>
                  </a:cubicBezTo>
                  <a:cubicBezTo>
                    <a:pt x="498" y="542"/>
                    <a:pt x="542" y="439"/>
                    <a:pt x="556" y="337"/>
                  </a:cubicBezTo>
                  <a:cubicBezTo>
                    <a:pt x="571" y="249"/>
                    <a:pt x="556" y="161"/>
                    <a:pt x="513" y="88"/>
                  </a:cubicBezTo>
                  <a:cubicBezTo>
                    <a:pt x="483" y="29"/>
                    <a:pt x="410" y="0"/>
                    <a:pt x="3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1"/>
            <p:cNvSpPr/>
            <p:nvPr/>
          </p:nvSpPr>
          <p:spPr>
            <a:xfrm>
              <a:off x="1204264" y="2175210"/>
              <a:ext cx="195442" cy="310371"/>
            </a:xfrm>
            <a:custGeom>
              <a:avLst/>
              <a:gdLst/>
              <a:ahLst/>
              <a:cxnLst/>
              <a:rect l="l" t="t" r="r" b="b"/>
              <a:pathLst>
                <a:path w="3163" h="5023" extrusionOk="0">
                  <a:moveTo>
                    <a:pt x="542" y="1"/>
                  </a:moveTo>
                  <a:cubicBezTo>
                    <a:pt x="439" y="15"/>
                    <a:pt x="0" y="1816"/>
                    <a:pt x="454" y="2328"/>
                  </a:cubicBezTo>
                  <a:cubicBezTo>
                    <a:pt x="966" y="2914"/>
                    <a:pt x="3162" y="5022"/>
                    <a:pt x="3162" y="5022"/>
                  </a:cubicBezTo>
                  <a:lnTo>
                    <a:pt x="542" y="1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1"/>
            <p:cNvSpPr/>
            <p:nvPr/>
          </p:nvSpPr>
          <p:spPr>
            <a:xfrm>
              <a:off x="1532630" y="2211421"/>
              <a:ext cx="453230" cy="761685"/>
            </a:xfrm>
            <a:custGeom>
              <a:avLst/>
              <a:gdLst/>
              <a:ahLst/>
              <a:cxnLst/>
              <a:rect l="l" t="t" r="r" b="b"/>
              <a:pathLst>
                <a:path w="7335" h="12327" extrusionOk="0">
                  <a:moveTo>
                    <a:pt x="439" y="0"/>
                  </a:moveTo>
                  <a:lnTo>
                    <a:pt x="0" y="5710"/>
                  </a:lnTo>
                  <a:cubicBezTo>
                    <a:pt x="0" y="5710"/>
                    <a:pt x="161" y="7745"/>
                    <a:pt x="425" y="8272"/>
                  </a:cubicBezTo>
                  <a:cubicBezTo>
                    <a:pt x="703" y="8813"/>
                    <a:pt x="5944" y="12327"/>
                    <a:pt x="5944" y="12327"/>
                  </a:cubicBezTo>
                  <a:lnTo>
                    <a:pt x="7335" y="10321"/>
                  </a:lnTo>
                  <a:cubicBezTo>
                    <a:pt x="7335" y="10321"/>
                    <a:pt x="2972" y="7013"/>
                    <a:pt x="2445" y="6647"/>
                  </a:cubicBezTo>
                  <a:cubicBezTo>
                    <a:pt x="1903" y="6281"/>
                    <a:pt x="439" y="0"/>
                    <a:pt x="4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1"/>
            <p:cNvSpPr/>
            <p:nvPr/>
          </p:nvSpPr>
          <p:spPr>
            <a:xfrm>
              <a:off x="1545297" y="2222296"/>
              <a:ext cx="36209" cy="481282"/>
            </a:xfrm>
            <a:custGeom>
              <a:avLst/>
              <a:gdLst/>
              <a:ahLst/>
              <a:cxnLst/>
              <a:rect l="l" t="t" r="r" b="b"/>
              <a:pathLst>
                <a:path w="586" h="7789" extrusionOk="0">
                  <a:moveTo>
                    <a:pt x="0" y="0"/>
                  </a:moveTo>
                  <a:lnTo>
                    <a:pt x="88" y="264"/>
                  </a:lnTo>
                  <a:cubicBezTo>
                    <a:pt x="161" y="454"/>
                    <a:pt x="264" y="732"/>
                    <a:pt x="337" y="1069"/>
                  </a:cubicBezTo>
                  <a:cubicBezTo>
                    <a:pt x="410" y="1420"/>
                    <a:pt x="454" y="1845"/>
                    <a:pt x="454" y="2313"/>
                  </a:cubicBezTo>
                  <a:cubicBezTo>
                    <a:pt x="483" y="2796"/>
                    <a:pt x="439" y="3309"/>
                    <a:pt x="381" y="3850"/>
                  </a:cubicBezTo>
                  <a:cubicBezTo>
                    <a:pt x="337" y="4407"/>
                    <a:pt x="278" y="4919"/>
                    <a:pt x="234" y="5387"/>
                  </a:cubicBezTo>
                  <a:cubicBezTo>
                    <a:pt x="205" y="5870"/>
                    <a:pt x="190" y="6295"/>
                    <a:pt x="205" y="6661"/>
                  </a:cubicBezTo>
                  <a:cubicBezTo>
                    <a:pt x="220" y="6998"/>
                    <a:pt x="264" y="7291"/>
                    <a:pt x="293" y="7495"/>
                  </a:cubicBezTo>
                  <a:cubicBezTo>
                    <a:pt x="322" y="7583"/>
                    <a:pt x="337" y="7657"/>
                    <a:pt x="352" y="7715"/>
                  </a:cubicBezTo>
                  <a:cubicBezTo>
                    <a:pt x="352" y="7774"/>
                    <a:pt x="366" y="7788"/>
                    <a:pt x="366" y="7788"/>
                  </a:cubicBezTo>
                  <a:cubicBezTo>
                    <a:pt x="366" y="7788"/>
                    <a:pt x="352" y="7686"/>
                    <a:pt x="337" y="7481"/>
                  </a:cubicBezTo>
                  <a:cubicBezTo>
                    <a:pt x="308" y="7276"/>
                    <a:pt x="278" y="6983"/>
                    <a:pt x="278" y="6632"/>
                  </a:cubicBezTo>
                  <a:cubicBezTo>
                    <a:pt x="278" y="6295"/>
                    <a:pt x="293" y="5870"/>
                    <a:pt x="337" y="5387"/>
                  </a:cubicBezTo>
                  <a:cubicBezTo>
                    <a:pt x="366" y="4919"/>
                    <a:pt x="439" y="4407"/>
                    <a:pt x="498" y="3850"/>
                  </a:cubicBezTo>
                  <a:cubicBezTo>
                    <a:pt x="556" y="3309"/>
                    <a:pt x="586" y="2796"/>
                    <a:pt x="571" y="2313"/>
                  </a:cubicBezTo>
                  <a:cubicBezTo>
                    <a:pt x="556" y="1859"/>
                    <a:pt x="513" y="1420"/>
                    <a:pt x="425" y="1069"/>
                  </a:cubicBezTo>
                  <a:cubicBezTo>
                    <a:pt x="337" y="732"/>
                    <a:pt x="234" y="454"/>
                    <a:pt x="147" y="264"/>
                  </a:cubicBezTo>
                  <a:cubicBezTo>
                    <a:pt x="117" y="176"/>
                    <a:pt x="59" y="117"/>
                    <a:pt x="44" y="73"/>
                  </a:cubicBezTo>
                  <a:cubicBezTo>
                    <a:pt x="29" y="1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1"/>
            <p:cNvSpPr/>
            <p:nvPr/>
          </p:nvSpPr>
          <p:spPr>
            <a:xfrm>
              <a:off x="1617656" y="2606582"/>
              <a:ext cx="62470" cy="87062"/>
            </a:xfrm>
            <a:custGeom>
              <a:avLst/>
              <a:gdLst/>
              <a:ahLst/>
              <a:cxnLst/>
              <a:rect l="l" t="t" r="r" b="b"/>
              <a:pathLst>
                <a:path w="1011" h="1409" extrusionOk="0">
                  <a:moveTo>
                    <a:pt x="992" y="1"/>
                  </a:moveTo>
                  <a:cubicBezTo>
                    <a:pt x="954" y="1"/>
                    <a:pt x="690" y="271"/>
                    <a:pt x="425" y="662"/>
                  </a:cubicBezTo>
                  <a:cubicBezTo>
                    <a:pt x="176" y="1042"/>
                    <a:pt x="0" y="1394"/>
                    <a:pt x="30" y="1408"/>
                  </a:cubicBezTo>
                  <a:cubicBezTo>
                    <a:pt x="30" y="1409"/>
                    <a:pt x="31" y="1409"/>
                    <a:pt x="32" y="1409"/>
                  </a:cubicBezTo>
                  <a:cubicBezTo>
                    <a:pt x="68" y="1409"/>
                    <a:pt x="269" y="1092"/>
                    <a:pt x="513" y="706"/>
                  </a:cubicBezTo>
                  <a:cubicBezTo>
                    <a:pt x="791" y="325"/>
                    <a:pt x="1010" y="17"/>
                    <a:pt x="996" y="3"/>
                  </a:cubicBezTo>
                  <a:cubicBezTo>
                    <a:pt x="995" y="1"/>
                    <a:pt x="994" y="1"/>
                    <a:pt x="992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1"/>
            <p:cNvSpPr/>
            <p:nvPr/>
          </p:nvSpPr>
          <p:spPr>
            <a:xfrm>
              <a:off x="1652940" y="2613008"/>
              <a:ext cx="19958" cy="72480"/>
            </a:xfrm>
            <a:custGeom>
              <a:avLst/>
              <a:gdLst/>
              <a:ahLst/>
              <a:cxnLst/>
              <a:rect l="l" t="t" r="r" b="b"/>
              <a:pathLst>
                <a:path w="323" h="1173" extrusionOk="0">
                  <a:moveTo>
                    <a:pt x="306" y="1"/>
                  </a:moveTo>
                  <a:cubicBezTo>
                    <a:pt x="287" y="1"/>
                    <a:pt x="188" y="245"/>
                    <a:pt x="88" y="572"/>
                  </a:cubicBezTo>
                  <a:cubicBezTo>
                    <a:pt x="15" y="894"/>
                    <a:pt x="0" y="1172"/>
                    <a:pt x="15" y="1172"/>
                  </a:cubicBezTo>
                  <a:cubicBezTo>
                    <a:pt x="44" y="1172"/>
                    <a:pt x="88" y="924"/>
                    <a:pt x="191" y="587"/>
                  </a:cubicBezTo>
                  <a:cubicBezTo>
                    <a:pt x="249" y="279"/>
                    <a:pt x="322" y="16"/>
                    <a:pt x="308" y="1"/>
                  </a:cubicBezTo>
                  <a:cubicBezTo>
                    <a:pt x="307" y="1"/>
                    <a:pt x="307" y="1"/>
                    <a:pt x="306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" name="Google Shape;507;p31"/>
          <p:cNvGrpSpPr/>
          <p:nvPr/>
        </p:nvGrpSpPr>
        <p:grpSpPr>
          <a:xfrm>
            <a:off x="176050" y="2421699"/>
            <a:ext cx="1441111" cy="2161067"/>
            <a:chOff x="176050" y="2421699"/>
            <a:chExt cx="1441111" cy="2161067"/>
          </a:xfrm>
        </p:grpSpPr>
        <p:sp>
          <p:nvSpPr>
            <p:cNvPr id="508" name="Google Shape;508;p31"/>
            <p:cNvSpPr/>
            <p:nvPr/>
          </p:nvSpPr>
          <p:spPr>
            <a:xfrm>
              <a:off x="1286893" y="44313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1"/>
            <p:cNvSpPr/>
            <p:nvPr/>
          </p:nvSpPr>
          <p:spPr>
            <a:xfrm>
              <a:off x="1126331" y="44805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1074327" y="3400982"/>
              <a:ext cx="123086" cy="314882"/>
            </a:xfrm>
            <a:custGeom>
              <a:avLst/>
              <a:gdLst/>
              <a:ahLst/>
              <a:cxnLst/>
              <a:rect l="l" t="t" r="r" b="b"/>
              <a:pathLst>
                <a:path w="1992" h="5096" extrusionOk="0"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" y="30"/>
                    <a:pt x="396" y="1157"/>
                    <a:pt x="952" y="2562"/>
                  </a:cubicBezTo>
                  <a:cubicBezTo>
                    <a:pt x="1490" y="3973"/>
                    <a:pt x="1942" y="5095"/>
                    <a:pt x="1976" y="5095"/>
                  </a:cubicBezTo>
                  <a:cubicBezTo>
                    <a:pt x="1977" y="5095"/>
                    <a:pt x="1977" y="5095"/>
                    <a:pt x="1977" y="5095"/>
                  </a:cubicBezTo>
                  <a:cubicBezTo>
                    <a:pt x="1992" y="5095"/>
                    <a:pt x="1567" y="3938"/>
                    <a:pt x="1040" y="2533"/>
                  </a:cubicBezTo>
                  <a:cubicBezTo>
                    <a:pt x="487" y="1136"/>
                    <a:pt x="36" y="0"/>
                    <a:pt x="16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1090640" y="3450724"/>
              <a:ext cx="38928" cy="218984"/>
            </a:xfrm>
            <a:custGeom>
              <a:avLst/>
              <a:gdLst/>
              <a:ahLst/>
              <a:cxnLst/>
              <a:rect l="l" t="t" r="r" b="b"/>
              <a:pathLst>
                <a:path w="630" h="3544" extrusionOk="0">
                  <a:moveTo>
                    <a:pt x="29" y="0"/>
                  </a:moveTo>
                  <a:cubicBezTo>
                    <a:pt x="0" y="0"/>
                    <a:pt x="44" y="205"/>
                    <a:pt x="117" y="513"/>
                  </a:cubicBezTo>
                  <a:cubicBezTo>
                    <a:pt x="176" y="835"/>
                    <a:pt x="264" y="1274"/>
                    <a:pt x="351" y="1757"/>
                  </a:cubicBezTo>
                  <a:cubicBezTo>
                    <a:pt x="425" y="2255"/>
                    <a:pt x="498" y="2694"/>
                    <a:pt x="542" y="3031"/>
                  </a:cubicBezTo>
                  <a:cubicBezTo>
                    <a:pt x="571" y="3338"/>
                    <a:pt x="586" y="3543"/>
                    <a:pt x="615" y="3543"/>
                  </a:cubicBezTo>
                  <a:cubicBezTo>
                    <a:pt x="630" y="3543"/>
                    <a:pt x="630" y="3338"/>
                    <a:pt x="630" y="3002"/>
                  </a:cubicBezTo>
                  <a:cubicBezTo>
                    <a:pt x="586" y="2680"/>
                    <a:pt x="556" y="2240"/>
                    <a:pt x="469" y="1743"/>
                  </a:cubicBezTo>
                  <a:cubicBezTo>
                    <a:pt x="366" y="1245"/>
                    <a:pt x="278" y="806"/>
                    <a:pt x="190" y="498"/>
                  </a:cubicBezTo>
                  <a:cubicBezTo>
                    <a:pt x="103" y="191"/>
                    <a:pt x="44" y="0"/>
                    <a:pt x="29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176050" y="2816613"/>
              <a:ext cx="380874" cy="1023119"/>
            </a:xfrm>
            <a:custGeom>
              <a:avLst/>
              <a:gdLst/>
              <a:ahLst/>
              <a:cxnLst/>
              <a:rect l="l" t="t" r="r" b="b"/>
              <a:pathLst>
                <a:path w="6164" h="16558" extrusionOk="0">
                  <a:moveTo>
                    <a:pt x="4392" y="0"/>
                  </a:moveTo>
                  <a:lnTo>
                    <a:pt x="1" y="161"/>
                  </a:lnTo>
                  <a:lnTo>
                    <a:pt x="2972" y="16557"/>
                  </a:lnTo>
                  <a:lnTo>
                    <a:pt x="6164" y="16074"/>
                  </a:lnTo>
                  <a:lnTo>
                    <a:pt x="439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1"/>
            <p:cNvSpPr/>
            <p:nvPr/>
          </p:nvSpPr>
          <p:spPr>
            <a:xfrm>
              <a:off x="1276079" y="3120507"/>
              <a:ext cx="201744" cy="252227"/>
            </a:xfrm>
            <a:custGeom>
              <a:avLst/>
              <a:gdLst/>
              <a:ahLst/>
              <a:cxnLst/>
              <a:rect l="l" t="t" r="r" b="b"/>
              <a:pathLst>
                <a:path w="3265" h="4082" extrusionOk="0">
                  <a:moveTo>
                    <a:pt x="1223" y="0"/>
                  </a:moveTo>
                  <a:cubicBezTo>
                    <a:pt x="1054" y="0"/>
                    <a:pt x="0" y="1538"/>
                    <a:pt x="0" y="1538"/>
                  </a:cubicBezTo>
                  <a:cubicBezTo>
                    <a:pt x="0" y="1538"/>
                    <a:pt x="585" y="4082"/>
                    <a:pt x="1060" y="4082"/>
                  </a:cubicBezTo>
                  <a:cubicBezTo>
                    <a:pt x="1078" y="4082"/>
                    <a:pt x="1095" y="4078"/>
                    <a:pt x="1113" y="4071"/>
                  </a:cubicBezTo>
                  <a:cubicBezTo>
                    <a:pt x="1113" y="4071"/>
                    <a:pt x="2913" y="3002"/>
                    <a:pt x="3001" y="2783"/>
                  </a:cubicBezTo>
                  <a:cubicBezTo>
                    <a:pt x="3040" y="2709"/>
                    <a:pt x="2961" y="2685"/>
                    <a:pt x="2837" y="2685"/>
                  </a:cubicBezTo>
                  <a:cubicBezTo>
                    <a:pt x="2590" y="2685"/>
                    <a:pt x="2167" y="2783"/>
                    <a:pt x="2167" y="2783"/>
                  </a:cubicBezTo>
                  <a:cubicBezTo>
                    <a:pt x="2167" y="2783"/>
                    <a:pt x="3089" y="2461"/>
                    <a:pt x="3192" y="2241"/>
                  </a:cubicBezTo>
                  <a:cubicBezTo>
                    <a:pt x="3221" y="2168"/>
                    <a:pt x="3088" y="2143"/>
                    <a:pt x="2897" y="2143"/>
                  </a:cubicBezTo>
                  <a:cubicBezTo>
                    <a:pt x="2515" y="2143"/>
                    <a:pt x="1903" y="2241"/>
                    <a:pt x="1903" y="2241"/>
                  </a:cubicBezTo>
                  <a:cubicBezTo>
                    <a:pt x="1903" y="2241"/>
                    <a:pt x="3265" y="1948"/>
                    <a:pt x="3206" y="1655"/>
                  </a:cubicBezTo>
                  <a:cubicBezTo>
                    <a:pt x="3178" y="1543"/>
                    <a:pt x="2938" y="1508"/>
                    <a:pt x="2653" y="1508"/>
                  </a:cubicBezTo>
                  <a:cubicBezTo>
                    <a:pt x="2196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4" y="824"/>
                    <a:pt x="3011" y="792"/>
                    <a:pt x="2815" y="792"/>
                  </a:cubicBezTo>
                  <a:cubicBezTo>
                    <a:pt x="2234" y="792"/>
                    <a:pt x="1098" y="1070"/>
                    <a:pt x="1098" y="1070"/>
                  </a:cubicBezTo>
                  <a:cubicBezTo>
                    <a:pt x="1464" y="572"/>
                    <a:pt x="1376" y="60"/>
                    <a:pt x="1230" y="1"/>
                  </a:cubicBezTo>
                  <a:cubicBezTo>
                    <a:pt x="1228" y="0"/>
                    <a:pt x="1226" y="0"/>
                    <a:pt x="1223" y="0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1"/>
            <p:cNvSpPr/>
            <p:nvPr/>
          </p:nvSpPr>
          <p:spPr>
            <a:xfrm>
              <a:off x="689854" y="2915172"/>
              <a:ext cx="655901" cy="585769"/>
            </a:xfrm>
            <a:custGeom>
              <a:avLst/>
              <a:gdLst/>
              <a:ahLst/>
              <a:cxnLst/>
              <a:rect l="l" t="t" r="r" b="b"/>
              <a:pathLst>
                <a:path w="10615" h="9480" extrusionOk="0">
                  <a:moveTo>
                    <a:pt x="338" y="1"/>
                  </a:moveTo>
                  <a:cubicBezTo>
                    <a:pt x="338" y="1"/>
                    <a:pt x="1" y="2636"/>
                    <a:pt x="747" y="6589"/>
                  </a:cubicBezTo>
                  <a:cubicBezTo>
                    <a:pt x="1188" y="8921"/>
                    <a:pt x="2607" y="9479"/>
                    <a:pt x="3886" y="9479"/>
                  </a:cubicBezTo>
                  <a:cubicBezTo>
                    <a:pt x="4774" y="9479"/>
                    <a:pt x="5596" y="9209"/>
                    <a:pt x="5974" y="9077"/>
                  </a:cubicBezTo>
                  <a:cubicBezTo>
                    <a:pt x="6911" y="8770"/>
                    <a:pt x="10614" y="7409"/>
                    <a:pt x="10614" y="7409"/>
                  </a:cubicBezTo>
                  <a:lnTo>
                    <a:pt x="9487" y="4861"/>
                  </a:lnTo>
                  <a:cubicBezTo>
                    <a:pt x="9487" y="4861"/>
                    <a:pt x="7218" y="5666"/>
                    <a:pt x="4656" y="6223"/>
                  </a:cubicBezTo>
                  <a:cubicBezTo>
                    <a:pt x="4632" y="6228"/>
                    <a:pt x="4608" y="6230"/>
                    <a:pt x="4585" y="6230"/>
                  </a:cubicBezTo>
                  <a:cubicBezTo>
                    <a:pt x="3484" y="6230"/>
                    <a:pt x="3470" y="616"/>
                    <a:pt x="3470" y="616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1"/>
            <p:cNvSpPr/>
            <p:nvPr/>
          </p:nvSpPr>
          <p:spPr>
            <a:xfrm>
              <a:off x="432056" y="3405493"/>
              <a:ext cx="1159675" cy="1055682"/>
            </a:xfrm>
            <a:custGeom>
              <a:avLst/>
              <a:gdLst/>
              <a:ahLst/>
              <a:cxnLst/>
              <a:rect l="l" t="t" r="r" b="b"/>
              <a:pathLst>
                <a:path w="18768" h="17085" extrusionOk="0">
                  <a:moveTo>
                    <a:pt x="16009" y="0"/>
                  </a:moveTo>
                  <a:cubicBezTo>
                    <a:pt x="16006" y="0"/>
                    <a:pt x="16004" y="0"/>
                    <a:pt x="16002" y="1"/>
                  </a:cubicBezTo>
                  <a:cubicBezTo>
                    <a:pt x="13850" y="59"/>
                    <a:pt x="967" y="776"/>
                    <a:pt x="967" y="776"/>
                  </a:cubicBezTo>
                  <a:cubicBezTo>
                    <a:pt x="967" y="776"/>
                    <a:pt x="1" y="4656"/>
                    <a:pt x="3778" y="5403"/>
                  </a:cubicBezTo>
                  <a:cubicBezTo>
                    <a:pt x="4534" y="5557"/>
                    <a:pt x="5376" y="5615"/>
                    <a:pt x="6241" y="5615"/>
                  </a:cubicBezTo>
                  <a:cubicBezTo>
                    <a:pt x="8748" y="5615"/>
                    <a:pt x="11443" y="5132"/>
                    <a:pt x="12757" y="5132"/>
                  </a:cubicBezTo>
                  <a:cubicBezTo>
                    <a:pt x="13263" y="5132"/>
                    <a:pt x="13565" y="5204"/>
                    <a:pt x="13571" y="5403"/>
                  </a:cubicBezTo>
                  <a:cubicBezTo>
                    <a:pt x="13615" y="6296"/>
                    <a:pt x="13850" y="17085"/>
                    <a:pt x="13850" y="17085"/>
                  </a:cubicBezTo>
                  <a:lnTo>
                    <a:pt x="18256" y="17085"/>
                  </a:lnTo>
                  <a:cubicBezTo>
                    <a:pt x="18256" y="17085"/>
                    <a:pt x="18768" y="0"/>
                    <a:pt x="160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1"/>
            <p:cNvSpPr/>
            <p:nvPr/>
          </p:nvSpPr>
          <p:spPr>
            <a:xfrm>
              <a:off x="307235" y="2763843"/>
              <a:ext cx="570816" cy="774538"/>
            </a:xfrm>
            <a:custGeom>
              <a:avLst/>
              <a:gdLst/>
              <a:ahLst/>
              <a:cxnLst/>
              <a:rect l="l" t="t" r="r" b="b"/>
              <a:pathLst>
                <a:path w="9238" h="12535" extrusionOk="0">
                  <a:moveTo>
                    <a:pt x="5453" y="1"/>
                  </a:moveTo>
                  <a:cubicBezTo>
                    <a:pt x="3946" y="1"/>
                    <a:pt x="1974" y="118"/>
                    <a:pt x="1391" y="561"/>
                  </a:cubicBezTo>
                  <a:cubicBezTo>
                    <a:pt x="1391" y="561"/>
                    <a:pt x="147" y="986"/>
                    <a:pt x="74" y="3079"/>
                  </a:cubicBezTo>
                  <a:cubicBezTo>
                    <a:pt x="0" y="5217"/>
                    <a:pt x="308" y="6988"/>
                    <a:pt x="308" y="6988"/>
                  </a:cubicBezTo>
                  <a:lnTo>
                    <a:pt x="425" y="11512"/>
                  </a:lnTo>
                  <a:cubicBezTo>
                    <a:pt x="425" y="11512"/>
                    <a:pt x="1856" y="12535"/>
                    <a:pt x="4313" y="12535"/>
                  </a:cubicBezTo>
                  <a:cubicBezTo>
                    <a:pt x="5666" y="12535"/>
                    <a:pt x="7330" y="12225"/>
                    <a:pt x="9238" y="11263"/>
                  </a:cubicBezTo>
                  <a:lnTo>
                    <a:pt x="8111" y="6915"/>
                  </a:lnTo>
                  <a:lnTo>
                    <a:pt x="7847" y="1820"/>
                  </a:lnTo>
                  <a:cubicBezTo>
                    <a:pt x="7847" y="1820"/>
                    <a:pt x="7759" y="195"/>
                    <a:pt x="7247" y="78"/>
                  </a:cubicBezTo>
                  <a:cubicBezTo>
                    <a:pt x="7053" y="41"/>
                    <a:pt x="6332" y="1"/>
                    <a:pt x="5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1"/>
            <p:cNvSpPr/>
            <p:nvPr/>
          </p:nvSpPr>
          <p:spPr>
            <a:xfrm>
              <a:off x="273744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1"/>
            <p:cNvSpPr/>
            <p:nvPr/>
          </p:nvSpPr>
          <p:spPr>
            <a:xfrm>
              <a:off x="714324" y="2768663"/>
              <a:ext cx="190004" cy="207182"/>
            </a:xfrm>
            <a:custGeom>
              <a:avLst/>
              <a:gdLst/>
              <a:ahLst/>
              <a:cxnLst/>
              <a:rect l="l" t="t" r="r" b="b"/>
              <a:pathLst>
                <a:path w="3075" h="3353" extrusionOk="0">
                  <a:moveTo>
                    <a:pt x="304" y="0"/>
                  </a:moveTo>
                  <a:cubicBezTo>
                    <a:pt x="116" y="0"/>
                    <a:pt x="0" y="15"/>
                    <a:pt x="0" y="15"/>
                  </a:cubicBezTo>
                  <a:lnTo>
                    <a:pt x="600" y="3353"/>
                  </a:lnTo>
                  <a:lnTo>
                    <a:pt x="3074" y="3206"/>
                  </a:lnTo>
                  <a:lnTo>
                    <a:pt x="3060" y="2211"/>
                  </a:lnTo>
                  <a:cubicBezTo>
                    <a:pt x="2724" y="210"/>
                    <a:pt x="1010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1"/>
            <p:cNvSpPr/>
            <p:nvPr/>
          </p:nvSpPr>
          <p:spPr>
            <a:xfrm>
              <a:off x="879866" y="3147634"/>
              <a:ext cx="200879" cy="252289"/>
            </a:xfrm>
            <a:custGeom>
              <a:avLst/>
              <a:gdLst/>
              <a:ahLst/>
              <a:cxnLst/>
              <a:rect l="l" t="t" r="r" b="b"/>
              <a:pathLst>
                <a:path w="3251" h="4083" extrusionOk="0">
                  <a:moveTo>
                    <a:pt x="1209" y="0"/>
                  </a:moveTo>
                  <a:cubicBezTo>
                    <a:pt x="1040" y="0"/>
                    <a:pt x="0" y="1538"/>
                    <a:pt x="0" y="1538"/>
                  </a:cubicBezTo>
                  <a:cubicBezTo>
                    <a:pt x="0" y="1538"/>
                    <a:pt x="571" y="4082"/>
                    <a:pt x="1058" y="4082"/>
                  </a:cubicBezTo>
                  <a:cubicBezTo>
                    <a:pt x="1077" y="4082"/>
                    <a:pt x="1095" y="4078"/>
                    <a:pt x="1113" y="4071"/>
                  </a:cubicBezTo>
                  <a:cubicBezTo>
                    <a:pt x="1113" y="4071"/>
                    <a:pt x="2899" y="3002"/>
                    <a:pt x="3001" y="2783"/>
                  </a:cubicBezTo>
                  <a:cubicBezTo>
                    <a:pt x="3035" y="2710"/>
                    <a:pt x="2952" y="2685"/>
                    <a:pt x="2827" y="2685"/>
                  </a:cubicBezTo>
                  <a:cubicBezTo>
                    <a:pt x="2575" y="2685"/>
                    <a:pt x="2152" y="2783"/>
                    <a:pt x="2152" y="2783"/>
                  </a:cubicBezTo>
                  <a:cubicBezTo>
                    <a:pt x="2152" y="2783"/>
                    <a:pt x="3089" y="2461"/>
                    <a:pt x="3177" y="2241"/>
                  </a:cubicBezTo>
                  <a:cubicBezTo>
                    <a:pt x="3206" y="2168"/>
                    <a:pt x="3074" y="2144"/>
                    <a:pt x="2886" y="2144"/>
                  </a:cubicBezTo>
                  <a:cubicBezTo>
                    <a:pt x="2508" y="2144"/>
                    <a:pt x="1903" y="2241"/>
                    <a:pt x="1903" y="2241"/>
                  </a:cubicBezTo>
                  <a:cubicBezTo>
                    <a:pt x="1903" y="2241"/>
                    <a:pt x="3250" y="1948"/>
                    <a:pt x="3192" y="1656"/>
                  </a:cubicBezTo>
                  <a:cubicBezTo>
                    <a:pt x="3163" y="1543"/>
                    <a:pt x="2925" y="1508"/>
                    <a:pt x="2643" y="1508"/>
                  </a:cubicBezTo>
                  <a:cubicBezTo>
                    <a:pt x="2191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0" y="824"/>
                    <a:pt x="3006" y="792"/>
                    <a:pt x="2809" y="792"/>
                  </a:cubicBezTo>
                  <a:cubicBezTo>
                    <a:pt x="2226" y="792"/>
                    <a:pt x="1098" y="1070"/>
                    <a:pt x="1098" y="1070"/>
                  </a:cubicBezTo>
                  <a:cubicBezTo>
                    <a:pt x="1464" y="572"/>
                    <a:pt x="1362" y="60"/>
                    <a:pt x="1215" y="1"/>
                  </a:cubicBezTo>
                  <a:cubicBezTo>
                    <a:pt x="1213" y="1"/>
                    <a:pt x="1211" y="0"/>
                    <a:pt x="120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346103" y="375375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9663" y="1"/>
                  </a:moveTo>
                  <a:lnTo>
                    <a:pt x="1" y="425"/>
                  </a:lnTo>
                  <a:lnTo>
                    <a:pt x="220" y="1391"/>
                  </a:lnTo>
                  <a:lnTo>
                    <a:pt x="9473" y="908"/>
                  </a:lnTo>
                  <a:lnTo>
                    <a:pt x="96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379594" y="3819809"/>
              <a:ext cx="57959" cy="705642"/>
            </a:xfrm>
            <a:custGeom>
              <a:avLst/>
              <a:gdLst/>
              <a:ahLst/>
              <a:cxnLst/>
              <a:rect l="l" t="t" r="r" b="b"/>
              <a:pathLst>
                <a:path w="938" h="11420" extrusionOk="0">
                  <a:moveTo>
                    <a:pt x="484" y="0"/>
                  </a:moveTo>
                  <a:lnTo>
                    <a:pt x="1" y="30"/>
                  </a:lnTo>
                  <a:lnTo>
                    <a:pt x="630" y="11419"/>
                  </a:lnTo>
                  <a:lnTo>
                    <a:pt x="937" y="1141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1"/>
            <p:cNvSpPr/>
            <p:nvPr/>
          </p:nvSpPr>
          <p:spPr>
            <a:xfrm>
              <a:off x="895252" y="3798985"/>
              <a:ext cx="28053" cy="706569"/>
            </a:xfrm>
            <a:custGeom>
              <a:avLst/>
              <a:gdLst/>
              <a:ahLst/>
              <a:cxnLst/>
              <a:rect l="l" t="t" r="r" b="b"/>
              <a:pathLst>
                <a:path w="454" h="11435" extrusionOk="0">
                  <a:moveTo>
                    <a:pt x="454" y="1"/>
                  </a:moveTo>
                  <a:lnTo>
                    <a:pt x="0" y="30"/>
                  </a:lnTo>
                  <a:lnTo>
                    <a:pt x="44" y="11420"/>
                  </a:lnTo>
                  <a:lnTo>
                    <a:pt x="366" y="11434"/>
                  </a:lnTo>
                  <a:lnTo>
                    <a:pt x="4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1"/>
            <p:cNvSpPr/>
            <p:nvPr/>
          </p:nvSpPr>
          <p:spPr>
            <a:xfrm>
              <a:off x="409440" y="3800777"/>
              <a:ext cx="500314" cy="450573"/>
            </a:xfrm>
            <a:custGeom>
              <a:avLst/>
              <a:gdLst/>
              <a:ahLst/>
              <a:cxnLst/>
              <a:rect l="l" t="t" r="r" b="b"/>
              <a:pathLst>
                <a:path w="8097" h="7292" extrusionOk="0">
                  <a:moveTo>
                    <a:pt x="7847" y="1"/>
                  </a:moveTo>
                  <a:lnTo>
                    <a:pt x="1" y="6808"/>
                  </a:lnTo>
                  <a:lnTo>
                    <a:pt x="1" y="7291"/>
                  </a:lnTo>
                  <a:lnTo>
                    <a:pt x="8096" y="191"/>
                  </a:lnTo>
                  <a:lnTo>
                    <a:pt x="78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1"/>
            <p:cNvSpPr/>
            <p:nvPr/>
          </p:nvSpPr>
          <p:spPr>
            <a:xfrm>
              <a:off x="402210" y="3819809"/>
              <a:ext cx="518356" cy="431541"/>
            </a:xfrm>
            <a:custGeom>
              <a:avLst/>
              <a:gdLst/>
              <a:ahLst/>
              <a:cxnLst/>
              <a:rect l="l" t="t" r="r" b="b"/>
              <a:pathLst>
                <a:path w="8389" h="6984" extrusionOk="0">
                  <a:moveTo>
                    <a:pt x="235" y="0"/>
                  </a:moveTo>
                  <a:lnTo>
                    <a:pt x="0" y="220"/>
                  </a:lnTo>
                  <a:lnTo>
                    <a:pt x="8316" y="6983"/>
                  </a:lnTo>
                  <a:lnTo>
                    <a:pt x="8389" y="670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1"/>
            <p:cNvSpPr/>
            <p:nvPr/>
          </p:nvSpPr>
          <p:spPr>
            <a:xfrm>
              <a:off x="531542" y="2759888"/>
              <a:ext cx="182528" cy="297395"/>
            </a:xfrm>
            <a:custGeom>
              <a:avLst/>
              <a:gdLst/>
              <a:ahLst/>
              <a:cxnLst/>
              <a:rect l="l" t="t" r="r" b="b"/>
              <a:pathLst>
                <a:path w="2954" h="4813" extrusionOk="0">
                  <a:moveTo>
                    <a:pt x="1619" y="1"/>
                  </a:moveTo>
                  <a:cubicBezTo>
                    <a:pt x="1182" y="1"/>
                    <a:pt x="640" y="40"/>
                    <a:pt x="1" y="157"/>
                  </a:cubicBezTo>
                  <a:lnTo>
                    <a:pt x="2197" y="4812"/>
                  </a:lnTo>
                  <a:lnTo>
                    <a:pt x="2943" y="157"/>
                  </a:lnTo>
                  <a:cubicBezTo>
                    <a:pt x="2953" y="157"/>
                    <a:pt x="2495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1"/>
            <p:cNvSpPr/>
            <p:nvPr/>
          </p:nvSpPr>
          <p:spPr>
            <a:xfrm>
              <a:off x="518009" y="2433007"/>
              <a:ext cx="310309" cy="393417"/>
            </a:xfrm>
            <a:custGeom>
              <a:avLst/>
              <a:gdLst/>
              <a:ahLst/>
              <a:cxnLst/>
              <a:rect l="l" t="t" r="r" b="b"/>
              <a:pathLst>
                <a:path w="5022" h="6367" extrusionOk="0">
                  <a:moveTo>
                    <a:pt x="2647" y="1"/>
                  </a:moveTo>
                  <a:cubicBezTo>
                    <a:pt x="1375" y="1"/>
                    <a:pt x="1333" y="587"/>
                    <a:pt x="1333" y="587"/>
                  </a:cubicBezTo>
                  <a:lnTo>
                    <a:pt x="1333" y="1597"/>
                  </a:lnTo>
                  <a:cubicBezTo>
                    <a:pt x="1333" y="1597"/>
                    <a:pt x="997" y="1358"/>
                    <a:pt x="679" y="1358"/>
                  </a:cubicBezTo>
                  <a:cubicBezTo>
                    <a:pt x="445" y="1358"/>
                    <a:pt x="221" y="1487"/>
                    <a:pt x="147" y="1933"/>
                  </a:cubicBezTo>
                  <a:cubicBezTo>
                    <a:pt x="0" y="2739"/>
                    <a:pt x="776" y="2900"/>
                    <a:pt x="776" y="2900"/>
                  </a:cubicBezTo>
                  <a:lnTo>
                    <a:pt x="601" y="5257"/>
                  </a:lnTo>
                  <a:cubicBezTo>
                    <a:pt x="586" y="5564"/>
                    <a:pt x="674" y="5886"/>
                    <a:pt x="893" y="6106"/>
                  </a:cubicBezTo>
                  <a:cubicBezTo>
                    <a:pt x="1096" y="6297"/>
                    <a:pt x="1326" y="6366"/>
                    <a:pt x="1555" y="6366"/>
                  </a:cubicBezTo>
                  <a:cubicBezTo>
                    <a:pt x="1904" y="6366"/>
                    <a:pt x="2250" y="6203"/>
                    <a:pt x="2489" y="6062"/>
                  </a:cubicBezTo>
                  <a:cubicBezTo>
                    <a:pt x="2665" y="5930"/>
                    <a:pt x="2782" y="5754"/>
                    <a:pt x="2782" y="5535"/>
                  </a:cubicBezTo>
                  <a:lnTo>
                    <a:pt x="2782" y="4905"/>
                  </a:lnTo>
                  <a:lnTo>
                    <a:pt x="3631" y="4905"/>
                  </a:lnTo>
                  <a:cubicBezTo>
                    <a:pt x="5022" y="4832"/>
                    <a:pt x="4787" y="396"/>
                    <a:pt x="4787" y="396"/>
                  </a:cubicBezTo>
                  <a:cubicBezTo>
                    <a:pt x="4787" y="57"/>
                    <a:pt x="4135" y="45"/>
                    <a:pt x="4038" y="45"/>
                  </a:cubicBezTo>
                  <a:cubicBezTo>
                    <a:pt x="4030" y="45"/>
                    <a:pt x="4026" y="45"/>
                    <a:pt x="4026" y="45"/>
                  </a:cubicBezTo>
                  <a:lnTo>
                    <a:pt x="2694" y="1"/>
                  </a:lnTo>
                  <a:cubicBezTo>
                    <a:pt x="2678" y="1"/>
                    <a:pt x="2662" y="1"/>
                    <a:pt x="2647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1"/>
            <p:cNvSpPr/>
            <p:nvPr/>
          </p:nvSpPr>
          <p:spPr>
            <a:xfrm>
              <a:off x="749608" y="2562400"/>
              <a:ext cx="15386" cy="81501"/>
            </a:xfrm>
            <a:custGeom>
              <a:avLst/>
              <a:gdLst/>
              <a:ahLst/>
              <a:cxnLst/>
              <a:rect l="l" t="t" r="r" b="b"/>
              <a:pathLst>
                <a:path w="249" h="1319" extrusionOk="0">
                  <a:moveTo>
                    <a:pt x="205" y="0"/>
                  </a:moveTo>
                  <a:cubicBezTo>
                    <a:pt x="161" y="0"/>
                    <a:pt x="146" y="308"/>
                    <a:pt x="161" y="732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303"/>
                    <a:pt x="0" y="1303"/>
                    <a:pt x="0" y="1303"/>
                  </a:cubicBezTo>
                  <a:cubicBezTo>
                    <a:pt x="0" y="1303"/>
                    <a:pt x="15" y="1318"/>
                    <a:pt x="59" y="1318"/>
                  </a:cubicBezTo>
                  <a:cubicBezTo>
                    <a:pt x="88" y="1318"/>
                    <a:pt x="146" y="1274"/>
                    <a:pt x="205" y="1230"/>
                  </a:cubicBezTo>
                  <a:cubicBezTo>
                    <a:pt x="234" y="1172"/>
                    <a:pt x="249" y="1084"/>
                    <a:pt x="249" y="981"/>
                  </a:cubicBezTo>
                  <a:lnTo>
                    <a:pt x="249" y="718"/>
                  </a:lnTo>
                  <a:cubicBezTo>
                    <a:pt x="249" y="323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1"/>
            <p:cNvSpPr/>
            <p:nvPr/>
          </p:nvSpPr>
          <p:spPr>
            <a:xfrm>
              <a:off x="700730" y="2564192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1" y="74"/>
                    <a:pt x="1" y="176"/>
                  </a:cubicBezTo>
                  <a:cubicBezTo>
                    <a:pt x="1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76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1"/>
            <p:cNvSpPr/>
            <p:nvPr/>
          </p:nvSpPr>
          <p:spPr>
            <a:xfrm>
              <a:off x="789402" y="2562400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29" y="0"/>
                  </a:moveTo>
                  <a:cubicBezTo>
                    <a:pt x="15" y="0"/>
                    <a:pt x="0" y="74"/>
                    <a:pt x="0" y="162"/>
                  </a:cubicBezTo>
                  <a:cubicBezTo>
                    <a:pt x="0" y="249"/>
                    <a:pt x="29" y="323"/>
                    <a:pt x="44" y="323"/>
                  </a:cubicBezTo>
                  <a:cubicBezTo>
                    <a:pt x="73" y="323"/>
                    <a:pt x="88" y="249"/>
                    <a:pt x="88" y="162"/>
                  </a:cubicBezTo>
                  <a:cubicBezTo>
                    <a:pt x="88" y="74"/>
                    <a:pt x="44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1"/>
            <p:cNvSpPr/>
            <p:nvPr/>
          </p:nvSpPr>
          <p:spPr>
            <a:xfrm>
              <a:off x="554158" y="2541576"/>
              <a:ext cx="40781" cy="54375"/>
            </a:xfrm>
            <a:custGeom>
              <a:avLst/>
              <a:gdLst/>
              <a:ahLst/>
              <a:cxnLst/>
              <a:rect l="l" t="t" r="r" b="b"/>
              <a:pathLst>
                <a:path w="660" h="880" extrusionOk="0">
                  <a:moveTo>
                    <a:pt x="74" y="1"/>
                  </a:moveTo>
                  <a:cubicBezTo>
                    <a:pt x="74" y="15"/>
                    <a:pt x="118" y="45"/>
                    <a:pt x="221" y="89"/>
                  </a:cubicBezTo>
                  <a:cubicBezTo>
                    <a:pt x="281" y="129"/>
                    <a:pt x="348" y="182"/>
                    <a:pt x="407" y="269"/>
                  </a:cubicBezTo>
                  <a:lnTo>
                    <a:pt x="407" y="269"/>
                  </a:lnTo>
                  <a:cubicBezTo>
                    <a:pt x="387" y="260"/>
                    <a:pt x="364" y="253"/>
                    <a:pt x="338" y="250"/>
                  </a:cubicBezTo>
                  <a:cubicBezTo>
                    <a:pt x="316" y="241"/>
                    <a:pt x="295" y="238"/>
                    <a:pt x="274" y="238"/>
                  </a:cubicBezTo>
                  <a:cubicBezTo>
                    <a:pt x="224" y="238"/>
                    <a:pt x="178" y="258"/>
                    <a:pt x="147" y="279"/>
                  </a:cubicBezTo>
                  <a:cubicBezTo>
                    <a:pt x="89" y="323"/>
                    <a:pt x="45" y="367"/>
                    <a:pt x="30" y="425"/>
                  </a:cubicBezTo>
                  <a:cubicBezTo>
                    <a:pt x="1" y="542"/>
                    <a:pt x="30" y="645"/>
                    <a:pt x="89" y="718"/>
                  </a:cubicBezTo>
                  <a:cubicBezTo>
                    <a:pt x="177" y="865"/>
                    <a:pt x="294" y="879"/>
                    <a:pt x="294" y="879"/>
                  </a:cubicBezTo>
                  <a:cubicBezTo>
                    <a:pt x="294" y="865"/>
                    <a:pt x="191" y="806"/>
                    <a:pt x="147" y="703"/>
                  </a:cubicBezTo>
                  <a:cubicBezTo>
                    <a:pt x="103" y="630"/>
                    <a:pt x="89" y="557"/>
                    <a:pt x="118" y="455"/>
                  </a:cubicBezTo>
                  <a:cubicBezTo>
                    <a:pt x="144" y="378"/>
                    <a:pt x="214" y="335"/>
                    <a:pt x="290" y="335"/>
                  </a:cubicBezTo>
                  <a:cubicBezTo>
                    <a:pt x="301" y="335"/>
                    <a:pt x="312" y="336"/>
                    <a:pt x="323" y="337"/>
                  </a:cubicBezTo>
                  <a:cubicBezTo>
                    <a:pt x="383" y="349"/>
                    <a:pt x="432" y="371"/>
                    <a:pt x="480" y="402"/>
                  </a:cubicBezTo>
                  <a:lnTo>
                    <a:pt x="480" y="402"/>
                  </a:lnTo>
                  <a:cubicBezTo>
                    <a:pt x="482" y="405"/>
                    <a:pt x="483" y="408"/>
                    <a:pt x="484" y="411"/>
                  </a:cubicBezTo>
                  <a:lnTo>
                    <a:pt x="488" y="407"/>
                  </a:lnTo>
                  <a:lnTo>
                    <a:pt x="488" y="407"/>
                  </a:lnTo>
                  <a:cubicBezTo>
                    <a:pt x="497" y="413"/>
                    <a:pt x="505" y="419"/>
                    <a:pt x="513" y="425"/>
                  </a:cubicBezTo>
                  <a:lnTo>
                    <a:pt x="660" y="513"/>
                  </a:lnTo>
                  <a:lnTo>
                    <a:pt x="587" y="367"/>
                  </a:lnTo>
                  <a:cubicBezTo>
                    <a:pt x="484" y="191"/>
                    <a:pt x="367" y="89"/>
                    <a:pt x="250" y="45"/>
                  </a:cubicBezTo>
                  <a:cubicBezTo>
                    <a:pt x="147" y="1"/>
                    <a:pt x="74" y="1"/>
                    <a:pt x="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1"/>
            <p:cNvSpPr/>
            <p:nvPr/>
          </p:nvSpPr>
          <p:spPr>
            <a:xfrm>
              <a:off x="592160" y="2421699"/>
              <a:ext cx="245245" cy="111963"/>
            </a:xfrm>
            <a:custGeom>
              <a:avLst/>
              <a:gdLst/>
              <a:ahLst/>
              <a:cxnLst/>
              <a:rect l="l" t="t" r="r" b="b"/>
              <a:pathLst>
                <a:path w="3969" h="1812" extrusionOk="0">
                  <a:moveTo>
                    <a:pt x="2068" y="0"/>
                  </a:moveTo>
                  <a:cubicBezTo>
                    <a:pt x="1112" y="0"/>
                    <a:pt x="374" y="160"/>
                    <a:pt x="133" y="389"/>
                  </a:cubicBezTo>
                  <a:cubicBezTo>
                    <a:pt x="1" y="521"/>
                    <a:pt x="74" y="1794"/>
                    <a:pt x="74" y="1794"/>
                  </a:cubicBezTo>
                  <a:cubicBezTo>
                    <a:pt x="112" y="1806"/>
                    <a:pt x="159" y="1811"/>
                    <a:pt x="213" y="1811"/>
                  </a:cubicBezTo>
                  <a:cubicBezTo>
                    <a:pt x="491" y="1811"/>
                    <a:pt x="923" y="1677"/>
                    <a:pt x="923" y="1677"/>
                  </a:cubicBezTo>
                  <a:cubicBezTo>
                    <a:pt x="1187" y="1560"/>
                    <a:pt x="1392" y="1267"/>
                    <a:pt x="1377" y="975"/>
                  </a:cubicBezTo>
                  <a:lnTo>
                    <a:pt x="1377" y="975"/>
                  </a:lnTo>
                  <a:cubicBezTo>
                    <a:pt x="1405" y="1294"/>
                    <a:pt x="1696" y="1548"/>
                    <a:pt x="2001" y="1548"/>
                  </a:cubicBezTo>
                  <a:cubicBezTo>
                    <a:pt x="2017" y="1548"/>
                    <a:pt x="2034" y="1547"/>
                    <a:pt x="2050" y="1546"/>
                  </a:cubicBezTo>
                  <a:cubicBezTo>
                    <a:pt x="2387" y="1502"/>
                    <a:pt x="2651" y="1194"/>
                    <a:pt x="2621" y="872"/>
                  </a:cubicBezTo>
                  <a:lnTo>
                    <a:pt x="2621" y="872"/>
                  </a:lnTo>
                  <a:cubicBezTo>
                    <a:pt x="2709" y="1062"/>
                    <a:pt x="2826" y="1311"/>
                    <a:pt x="3046" y="1399"/>
                  </a:cubicBezTo>
                  <a:cubicBezTo>
                    <a:pt x="3093" y="1417"/>
                    <a:pt x="3143" y="1425"/>
                    <a:pt x="3193" y="1425"/>
                  </a:cubicBezTo>
                  <a:cubicBezTo>
                    <a:pt x="3391" y="1425"/>
                    <a:pt x="3599" y="1296"/>
                    <a:pt x="3705" y="1121"/>
                  </a:cubicBezTo>
                  <a:cubicBezTo>
                    <a:pt x="3822" y="916"/>
                    <a:pt x="3851" y="653"/>
                    <a:pt x="3807" y="389"/>
                  </a:cubicBezTo>
                  <a:cubicBezTo>
                    <a:pt x="3807" y="389"/>
                    <a:pt x="3968" y="111"/>
                    <a:pt x="2709" y="23"/>
                  </a:cubicBezTo>
                  <a:cubicBezTo>
                    <a:pt x="2487" y="8"/>
                    <a:pt x="2273" y="0"/>
                    <a:pt x="20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1"/>
            <p:cNvSpPr/>
            <p:nvPr/>
          </p:nvSpPr>
          <p:spPr>
            <a:xfrm>
              <a:off x="692573" y="2640938"/>
              <a:ext cx="101397" cy="27373"/>
            </a:xfrm>
            <a:custGeom>
              <a:avLst/>
              <a:gdLst/>
              <a:ahLst/>
              <a:cxnLst/>
              <a:rect l="l" t="t" r="r" b="b"/>
              <a:pathLst>
                <a:path w="1641" h="443" extrusionOk="0">
                  <a:moveTo>
                    <a:pt x="1078" y="1"/>
                  </a:moveTo>
                  <a:cubicBezTo>
                    <a:pt x="851" y="1"/>
                    <a:pt x="606" y="55"/>
                    <a:pt x="396" y="120"/>
                  </a:cubicBezTo>
                  <a:lnTo>
                    <a:pt x="479" y="116"/>
                  </a:lnTo>
                  <a:lnTo>
                    <a:pt x="479" y="116"/>
                  </a:lnTo>
                  <a:cubicBezTo>
                    <a:pt x="284" y="156"/>
                    <a:pt x="107" y="272"/>
                    <a:pt x="1" y="442"/>
                  </a:cubicBezTo>
                  <a:cubicBezTo>
                    <a:pt x="557" y="442"/>
                    <a:pt x="1084" y="413"/>
                    <a:pt x="1640" y="340"/>
                  </a:cubicBezTo>
                  <a:cubicBezTo>
                    <a:pt x="1640" y="223"/>
                    <a:pt x="1567" y="135"/>
                    <a:pt x="1465" y="76"/>
                  </a:cubicBezTo>
                  <a:cubicBezTo>
                    <a:pt x="1377" y="32"/>
                    <a:pt x="1274" y="3"/>
                    <a:pt x="1157" y="3"/>
                  </a:cubicBezTo>
                  <a:cubicBezTo>
                    <a:pt x="1131" y="2"/>
                    <a:pt x="1105" y="1"/>
                    <a:pt x="10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1"/>
            <p:cNvSpPr/>
            <p:nvPr/>
          </p:nvSpPr>
          <p:spPr>
            <a:xfrm>
              <a:off x="713397" y="2672390"/>
              <a:ext cx="32625" cy="7786"/>
            </a:xfrm>
            <a:custGeom>
              <a:avLst/>
              <a:gdLst/>
              <a:ahLst/>
              <a:cxnLst/>
              <a:rect l="l" t="t" r="r" b="b"/>
              <a:pathLst>
                <a:path w="528" h="126" extrusionOk="0">
                  <a:moveTo>
                    <a:pt x="47" y="1"/>
                  </a:moveTo>
                  <a:cubicBezTo>
                    <a:pt x="30" y="1"/>
                    <a:pt x="19" y="3"/>
                    <a:pt x="15" y="7"/>
                  </a:cubicBezTo>
                  <a:cubicBezTo>
                    <a:pt x="0" y="36"/>
                    <a:pt x="103" y="109"/>
                    <a:pt x="279" y="124"/>
                  </a:cubicBezTo>
                  <a:cubicBezTo>
                    <a:pt x="295" y="125"/>
                    <a:pt x="310" y="126"/>
                    <a:pt x="325" y="126"/>
                  </a:cubicBezTo>
                  <a:cubicBezTo>
                    <a:pt x="446" y="126"/>
                    <a:pt x="527" y="78"/>
                    <a:pt x="527" y="65"/>
                  </a:cubicBezTo>
                  <a:cubicBezTo>
                    <a:pt x="513" y="50"/>
                    <a:pt x="396" y="50"/>
                    <a:pt x="279" y="36"/>
                  </a:cubicBezTo>
                  <a:cubicBezTo>
                    <a:pt x="182" y="14"/>
                    <a:pt x="94" y="1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1"/>
            <p:cNvSpPr/>
            <p:nvPr/>
          </p:nvSpPr>
          <p:spPr>
            <a:xfrm>
              <a:off x="669957" y="2539537"/>
              <a:ext cx="67042" cy="67660"/>
            </a:xfrm>
            <a:custGeom>
              <a:avLst/>
              <a:gdLst/>
              <a:ahLst/>
              <a:cxnLst/>
              <a:rect l="l" t="t" r="r" b="b"/>
              <a:pathLst>
                <a:path w="1085" h="1095" extrusionOk="0">
                  <a:moveTo>
                    <a:pt x="1084" y="575"/>
                  </a:moveTo>
                  <a:cubicBezTo>
                    <a:pt x="1084" y="576"/>
                    <a:pt x="1084" y="605"/>
                    <a:pt x="1069" y="693"/>
                  </a:cubicBezTo>
                  <a:cubicBezTo>
                    <a:pt x="1084" y="620"/>
                    <a:pt x="1084" y="576"/>
                    <a:pt x="1084" y="575"/>
                  </a:cubicBezTo>
                  <a:close/>
                  <a:moveTo>
                    <a:pt x="558" y="1"/>
                  </a:moveTo>
                  <a:cubicBezTo>
                    <a:pt x="497" y="1"/>
                    <a:pt x="432" y="11"/>
                    <a:pt x="367" y="34"/>
                  </a:cubicBezTo>
                  <a:cubicBezTo>
                    <a:pt x="176" y="92"/>
                    <a:pt x="1" y="312"/>
                    <a:pt x="1" y="546"/>
                  </a:cubicBezTo>
                  <a:cubicBezTo>
                    <a:pt x="1" y="795"/>
                    <a:pt x="176" y="985"/>
                    <a:pt x="367" y="1059"/>
                  </a:cubicBezTo>
                  <a:cubicBezTo>
                    <a:pt x="437" y="1084"/>
                    <a:pt x="507" y="1095"/>
                    <a:pt x="573" y="1095"/>
                  </a:cubicBezTo>
                  <a:cubicBezTo>
                    <a:pt x="700" y="1095"/>
                    <a:pt x="812" y="1053"/>
                    <a:pt x="879" y="985"/>
                  </a:cubicBezTo>
                  <a:cubicBezTo>
                    <a:pt x="996" y="898"/>
                    <a:pt x="1055" y="766"/>
                    <a:pt x="1069" y="693"/>
                  </a:cubicBezTo>
                  <a:lnTo>
                    <a:pt x="1069" y="693"/>
                  </a:lnTo>
                  <a:cubicBezTo>
                    <a:pt x="1026" y="766"/>
                    <a:pt x="982" y="883"/>
                    <a:pt x="865" y="971"/>
                  </a:cubicBezTo>
                  <a:cubicBezTo>
                    <a:pt x="774" y="1031"/>
                    <a:pt x="664" y="1077"/>
                    <a:pt x="542" y="1077"/>
                  </a:cubicBezTo>
                  <a:cubicBezTo>
                    <a:pt x="486" y="1077"/>
                    <a:pt x="427" y="1067"/>
                    <a:pt x="367" y="1044"/>
                  </a:cubicBezTo>
                  <a:cubicBezTo>
                    <a:pt x="191" y="985"/>
                    <a:pt x="45" y="780"/>
                    <a:pt x="45" y="561"/>
                  </a:cubicBezTo>
                  <a:cubicBezTo>
                    <a:pt x="30" y="356"/>
                    <a:pt x="191" y="151"/>
                    <a:pt x="367" y="92"/>
                  </a:cubicBezTo>
                  <a:cubicBezTo>
                    <a:pt x="427" y="69"/>
                    <a:pt x="489" y="59"/>
                    <a:pt x="548" y="59"/>
                  </a:cubicBezTo>
                  <a:cubicBezTo>
                    <a:pt x="677" y="59"/>
                    <a:pt x="794" y="106"/>
                    <a:pt x="865" y="166"/>
                  </a:cubicBezTo>
                  <a:cubicBezTo>
                    <a:pt x="996" y="239"/>
                    <a:pt x="1055" y="370"/>
                    <a:pt x="1069" y="444"/>
                  </a:cubicBezTo>
                  <a:cubicBezTo>
                    <a:pt x="1084" y="516"/>
                    <a:pt x="1084" y="575"/>
                    <a:pt x="1084" y="575"/>
                  </a:cubicBezTo>
                  <a:lnTo>
                    <a:pt x="1084" y="575"/>
                  </a:lnTo>
                  <a:cubicBezTo>
                    <a:pt x="1084" y="575"/>
                    <a:pt x="1084" y="516"/>
                    <a:pt x="1069" y="400"/>
                  </a:cubicBezTo>
                  <a:cubicBezTo>
                    <a:pt x="1069" y="327"/>
                    <a:pt x="1011" y="209"/>
                    <a:pt x="879" y="107"/>
                  </a:cubicBezTo>
                  <a:cubicBezTo>
                    <a:pt x="809" y="47"/>
                    <a:pt x="691" y="1"/>
                    <a:pt x="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1"/>
            <p:cNvSpPr/>
            <p:nvPr/>
          </p:nvSpPr>
          <p:spPr>
            <a:xfrm>
              <a:off x="767651" y="2537745"/>
              <a:ext cx="67042" cy="67475"/>
            </a:xfrm>
            <a:custGeom>
              <a:avLst/>
              <a:gdLst/>
              <a:ahLst/>
              <a:cxnLst/>
              <a:rect l="l" t="t" r="r" b="b"/>
              <a:pathLst>
                <a:path w="1085" h="1092" extrusionOk="0">
                  <a:moveTo>
                    <a:pt x="1072" y="480"/>
                  </a:moveTo>
                  <a:lnTo>
                    <a:pt x="1072" y="480"/>
                  </a:lnTo>
                  <a:cubicBezTo>
                    <a:pt x="1084" y="544"/>
                    <a:pt x="1084" y="561"/>
                    <a:pt x="1084" y="561"/>
                  </a:cubicBezTo>
                  <a:cubicBezTo>
                    <a:pt x="1084" y="561"/>
                    <a:pt x="1084" y="528"/>
                    <a:pt x="1072" y="480"/>
                  </a:cubicBezTo>
                  <a:close/>
                  <a:moveTo>
                    <a:pt x="555" y="0"/>
                  </a:moveTo>
                  <a:cubicBezTo>
                    <a:pt x="495" y="0"/>
                    <a:pt x="432" y="10"/>
                    <a:pt x="367" y="34"/>
                  </a:cubicBezTo>
                  <a:cubicBezTo>
                    <a:pt x="162" y="92"/>
                    <a:pt x="1" y="312"/>
                    <a:pt x="1" y="546"/>
                  </a:cubicBezTo>
                  <a:cubicBezTo>
                    <a:pt x="1" y="780"/>
                    <a:pt x="162" y="985"/>
                    <a:pt x="367" y="1058"/>
                  </a:cubicBezTo>
                  <a:cubicBezTo>
                    <a:pt x="432" y="1081"/>
                    <a:pt x="495" y="1091"/>
                    <a:pt x="555" y="1091"/>
                  </a:cubicBezTo>
                  <a:cubicBezTo>
                    <a:pt x="685" y="1091"/>
                    <a:pt x="799" y="1045"/>
                    <a:pt x="879" y="985"/>
                  </a:cubicBezTo>
                  <a:cubicBezTo>
                    <a:pt x="982" y="897"/>
                    <a:pt x="1040" y="765"/>
                    <a:pt x="1055" y="692"/>
                  </a:cubicBezTo>
                  <a:lnTo>
                    <a:pt x="1055" y="692"/>
                  </a:lnTo>
                  <a:cubicBezTo>
                    <a:pt x="1026" y="765"/>
                    <a:pt x="967" y="868"/>
                    <a:pt x="865" y="956"/>
                  </a:cubicBezTo>
                  <a:cubicBezTo>
                    <a:pt x="778" y="1023"/>
                    <a:pt x="665" y="1072"/>
                    <a:pt x="549" y="1072"/>
                  </a:cubicBezTo>
                  <a:cubicBezTo>
                    <a:pt x="488" y="1072"/>
                    <a:pt x="427" y="1059"/>
                    <a:pt x="367" y="1029"/>
                  </a:cubicBezTo>
                  <a:cubicBezTo>
                    <a:pt x="177" y="985"/>
                    <a:pt x="30" y="780"/>
                    <a:pt x="30" y="561"/>
                  </a:cubicBezTo>
                  <a:cubicBezTo>
                    <a:pt x="15" y="341"/>
                    <a:pt x="177" y="136"/>
                    <a:pt x="367" y="92"/>
                  </a:cubicBezTo>
                  <a:cubicBezTo>
                    <a:pt x="427" y="67"/>
                    <a:pt x="490" y="56"/>
                    <a:pt x="552" y="56"/>
                  </a:cubicBezTo>
                  <a:cubicBezTo>
                    <a:pt x="672" y="56"/>
                    <a:pt x="787" y="98"/>
                    <a:pt x="865" y="165"/>
                  </a:cubicBezTo>
                  <a:cubicBezTo>
                    <a:pt x="982" y="238"/>
                    <a:pt x="1040" y="356"/>
                    <a:pt x="1055" y="429"/>
                  </a:cubicBezTo>
                  <a:cubicBezTo>
                    <a:pt x="1062" y="447"/>
                    <a:pt x="1068" y="464"/>
                    <a:pt x="1072" y="480"/>
                  </a:cubicBezTo>
                  <a:lnTo>
                    <a:pt x="1072" y="480"/>
                  </a:lnTo>
                  <a:cubicBezTo>
                    <a:pt x="1068" y="459"/>
                    <a:pt x="1062" y="432"/>
                    <a:pt x="1055" y="399"/>
                  </a:cubicBezTo>
                  <a:cubicBezTo>
                    <a:pt x="1055" y="326"/>
                    <a:pt x="1011" y="195"/>
                    <a:pt x="879" y="107"/>
                  </a:cubicBezTo>
                  <a:cubicBezTo>
                    <a:pt x="799" y="47"/>
                    <a:pt x="685" y="0"/>
                    <a:pt x="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1"/>
            <p:cNvSpPr/>
            <p:nvPr/>
          </p:nvSpPr>
          <p:spPr>
            <a:xfrm>
              <a:off x="736940" y="2573276"/>
              <a:ext cx="31698" cy="2781"/>
            </a:xfrm>
            <a:custGeom>
              <a:avLst/>
              <a:gdLst/>
              <a:ahLst/>
              <a:cxnLst/>
              <a:rect l="l" t="t" r="r" b="b"/>
              <a:pathLst>
                <a:path w="513" h="45" extrusionOk="0">
                  <a:moveTo>
                    <a:pt x="249" y="0"/>
                  </a:moveTo>
                  <a:cubicBezTo>
                    <a:pt x="103" y="0"/>
                    <a:pt x="0" y="0"/>
                    <a:pt x="0" y="29"/>
                  </a:cubicBezTo>
                  <a:cubicBezTo>
                    <a:pt x="0" y="44"/>
                    <a:pt x="117" y="44"/>
                    <a:pt x="249" y="44"/>
                  </a:cubicBezTo>
                  <a:cubicBezTo>
                    <a:pt x="410" y="44"/>
                    <a:pt x="512" y="44"/>
                    <a:pt x="512" y="29"/>
                  </a:cubicBezTo>
                  <a:cubicBezTo>
                    <a:pt x="512" y="0"/>
                    <a:pt x="381" y="0"/>
                    <a:pt x="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1"/>
            <p:cNvSpPr/>
            <p:nvPr/>
          </p:nvSpPr>
          <p:spPr>
            <a:xfrm>
              <a:off x="596671" y="2529836"/>
              <a:ext cx="76990" cy="31698"/>
            </a:xfrm>
            <a:custGeom>
              <a:avLst/>
              <a:gdLst/>
              <a:ahLst/>
              <a:cxnLst/>
              <a:rect l="l" t="t" r="r" b="b"/>
              <a:pathLst>
                <a:path w="1246" h="513" extrusionOk="0">
                  <a:moveTo>
                    <a:pt x="1" y="0"/>
                  </a:moveTo>
                  <a:cubicBezTo>
                    <a:pt x="1" y="15"/>
                    <a:pt x="74" y="30"/>
                    <a:pt x="177" y="88"/>
                  </a:cubicBezTo>
                  <a:cubicBezTo>
                    <a:pt x="294" y="147"/>
                    <a:pt x="455" y="191"/>
                    <a:pt x="616" y="264"/>
                  </a:cubicBezTo>
                  <a:cubicBezTo>
                    <a:pt x="792" y="337"/>
                    <a:pt x="953" y="410"/>
                    <a:pt x="1055" y="454"/>
                  </a:cubicBezTo>
                  <a:cubicBezTo>
                    <a:pt x="1172" y="484"/>
                    <a:pt x="1245" y="513"/>
                    <a:pt x="1245" y="513"/>
                  </a:cubicBezTo>
                  <a:cubicBezTo>
                    <a:pt x="1245" y="513"/>
                    <a:pt x="1187" y="469"/>
                    <a:pt x="1055" y="410"/>
                  </a:cubicBezTo>
                  <a:cubicBezTo>
                    <a:pt x="953" y="366"/>
                    <a:pt x="792" y="308"/>
                    <a:pt x="616" y="235"/>
                  </a:cubicBezTo>
                  <a:cubicBezTo>
                    <a:pt x="455" y="162"/>
                    <a:pt x="294" y="88"/>
                    <a:pt x="177" y="44"/>
                  </a:cubicBezTo>
                  <a:cubicBezTo>
                    <a:pt x="74" y="1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1"/>
            <p:cNvSpPr/>
            <p:nvPr/>
          </p:nvSpPr>
          <p:spPr>
            <a:xfrm>
              <a:off x="663654" y="3056305"/>
              <a:ext cx="36209" cy="227140"/>
            </a:xfrm>
            <a:custGeom>
              <a:avLst/>
              <a:gdLst/>
              <a:ahLst/>
              <a:cxnLst/>
              <a:rect l="l" t="t" r="r" b="b"/>
              <a:pathLst>
                <a:path w="586" h="3676" extrusionOk="0">
                  <a:moveTo>
                    <a:pt x="15" y="1"/>
                  </a:moveTo>
                  <a:cubicBezTo>
                    <a:pt x="0" y="1"/>
                    <a:pt x="88" y="850"/>
                    <a:pt x="235" y="1845"/>
                  </a:cubicBezTo>
                  <a:cubicBezTo>
                    <a:pt x="381" y="2855"/>
                    <a:pt x="527" y="3675"/>
                    <a:pt x="542" y="3675"/>
                  </a:cubicBezTo>
                  <a:cubicBezTo>
                    <a:pt x="586" y="3675"/>
                    <a:pt x="469" y="2855"/>
                    <a:pt x="322" y="1831"/>
                  </a:cubicBezTo>
                  <a:cubicBezTo>
                    <a:pt x="176" y="820"/>
                    <a:pt x="30" y="1"/>
                    <a:pt x="15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1"/>
            <p:cNvSpPr/>
            <p:nvPr/>
          </p:nvSpPr>
          <p:spPr>
            <a:xfrm>
              <a:off x="697084" y="3128664"/>
              <a:ext cx="31760" cy="31513"/>
            </a:xfrm>
            <a:custGeom>
              <a:avLst/>
              <a:gdLst/>
              <a:ahLst/>
              <a:cxnLst/>
              <a:rect l="l" t="t" r="r" b="b"/>
              <a:pathLst>
                <a:path w="514" h="510" extrusionOk="0">
                  <a:moveTo>
                    <a:pt x="202" y="82"/>
                  </a:moveTo>
                  <a:cubicBezTo>
                    <a:pt x="221" y="82"/>
                    <a:pt x="242" y="84"/>
                    <a:pt x="264" y="89"/>
                  </a:cubicBezTo>
                  <a:cubicBezTo>
                    <a:pt x="308" y="118"/>
                    <a:pt x="396" y="133"/>
                    <a:pt x="411" y="206"/>
                  </a:cubicBezTo>
                  <a:cubicBezTo>
                    <a:pt x="440" y="264"/>
                    <a:pt x="426" y="352"/>
                    <a:pt x="367" y="411"/>
                  </a:cubicBezTo>
                  <a:cubicBezTo>
                    <a:pt x="338" y="425"/>
                    <a:pt x="301" y="433"/>
                    <a:pt x="264" y="433"/>
                  </a:cubicBezTo>
                  <a:cubicBezTo>
                    <a:pt x="228" y="433"/>
                    <a:pt x="191" y="425"/>
                    <a:pt x="162" y="411"/>
                  </a:cubicBezTo>
                  <a:cubicBezTo>
                    <a:pt x="89" y="367"/>
                    <a:pt x="74" y="294"/>
                    <a:pt x="89" y="235"/>
                  </a:cubicBezTo>
                  <a:cubicBezTo>
                    <a:pt x="126" y="125"/>
                    <a:pt x="183" y="96"/>
                    <a:pt x="201" y="82"/>
                  </a:cubicBezTo>
                  <a:lnTo>
                    <a:pt x="201" y="82"/>
                  </a:lnTo>
                  <a:cubicBezTo>
                    <a:pt x="201" y="82"/>
                    <a:pt x="201" y="82"/>
                    <a:pt x="202" y="82"/>
                  </a:cubicBezTo>
                  <a:close/>
                  <a:moveTo>
                    <a:pt x="264" y="1"/>
                  </a:moveTo>
                  <a:cubicBezTo>
                    <a:pt x="103" y="1"/>
                    <a:pt x="45" y="103"/>
                    <a:pt x="60" y="103"/>
                  </a:cubicBezTo>
                  <a:cubicBezTo>
                    <a:pt x="60" y="108"/>
                    <a:pt x="62" y="110"/>
                    <a:pt x="66" y="110"/>
                  </a:cubicBezTo>
                  <a:cubicBezTo>
                    <a:pt x="79" y="110"/>
                    <a:pt x="110" y="92"/>
                    <a:pt x="159" y="85"/>
                  </a:cubicBezTo>
                  <a:lnTo>
                    <a:pt x="159" y="85"/>
                  </a:lnTo>
                  <a:cubicBezTo>
                    <a:pt x="155" y="86"/>
                    <a:pt x="151" y="87"/>
                    <a:pt x="147" y="89"/>
                  </a:cubicBezTo>
                  <a:cubicBezTo>
                    <a:pt x="118" y="103"/>
                    <a:pt x="60" y="147"/>
                    <a:pt x="45" y="220"/>
                  </a:cubicBezTo>
                  <a:cubicBezTo>
                    <a:pt x="1" y="279"/>
                    <a:pt x="30" y="396"/>
                    <a:pt x="118" y="455"/>
                  </a:cubicBezTo>
                  <a:cubicBezTo>
                    <a:pt x="155" y="491"/>
                    <a:pt x="206" y="510"/>
                    <a:pt x="261" y="510"/>
                  </a:cubicBezTo>
                  <a:cubicBezTo>
                    <a:pt x="316" y="510"/>
                    <a:pt x="374" y="491"/>
                    <a:pt x="426" y="455"/>
                  </a:cubicBezTo>
                  <a:cubicBezTo>
                    <a:pt x="513" y="367"/>
                    <a:pt x="513" y="235"/>
                    <a:pt x="484" y="147"/>
                  </a:cubicBezTo>
                  <a:cubicBezTo>
                    <a:pt x="440" y="30"/>
                    <a:pt x="338" y="1"/>
                    <a:pt x="264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1"/>
            <p:cNvSpPr/>
            <p:nvPr/>
          </p:nvSpPr>
          <p:spPr>
            <a:xfrm>
              <a:off x="819248" y="2982154"/>
              <a:ext cx="45292" cy="258777"/>
            </a:xfrm>
            <a:custGeom>
              <a:avLst/>
              <a:gdLst/>
              <a:ahLst/>
              <a:cxnLst/>
              <a:rect l="l" t="t" r="r" b="b"/>
              <a:pathLst>
                <a:path w="733" h="4188" extrusionOk="0">
                  <a:moveTo>
                    <a:pt x="44" y="0"/>
                  </a:moveTo>
                  <a:cubicBezTo>
                    <a:pt x="0" y="0"/>
                    <a:pt x="147" y="937"/>
                    <a:pt x="337" y="2094"/>
                  </a:cubicBezTo>
                  <a:cubicBezTo>
                    <a:pt x="513" y="3250"/>
                    <a:pt x="703" y="4187"/>
                    <a:pt x="718" y="4187"/>
                  </a:cubicBezTo>
                  <a:cubicBezTo>
                    <a:pt x="732" y="4187"/>
                    <a:pt x="615" y="3236"/>
                    <a:pt x="425" y="2079"/>
                  </a:cubicBezTo>
                  <a:cubicBezTo>
                    <a:pt x="249" y="923"/>
                    <a:pt x="59" y="0"/>
                    <a:pt x="44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1"/>
            <p:cNvSpPr/>
            <p:nvPr/>
          </p:nvSpPr>
          <p:spPr>
            <a:xfrm>
              <a:off x="273756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rgbClr val="FFFFFF">
                <a:alpha val="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1"/>
            <p:cNvSpPr/>
            <p:nvPr/>
          </p:nvSpPr>
          <p:spPr>
            <a:xfrm>
              <a:off x="356978" y="3476059"/>
              <a:ext cx="810561" cy="1000504"/>
            </a:xfrm>
            <a:custGeom>
              <a:avLst/>
              <a:gdLst/>
              <a:ahLst/>
              <a:cxnLst/>
              <a:rect l="l" t="t" r="r" b="b"/>
              <a:pathLst>
                <a:path w="13118" h="16192" extrusionOk="0">
                  <a:moveTo>
                    <a:pt x="132" y="0"/>
                  </a:moveTo>
                  <a:lnTo>
                    <a:pt x="132" y="0"/>
                  </a:lnTo>
                  <a:cubicBezTo>
                    <a:pt x="132" y="0"/>
                    <a:pt x="88" y="74"/>
                    <a:pt x="59" y="249"/>
                  </a:cubicBezTo>
                  <a:cubicBezTo>
                    <a:pt x="15" y="440"/>
                    <a:pt x="1" y="703"/>
                    <a:pt x="74" y="1040"/>
                  </a:cubicBezTo>
                  <a:cubicBezTo>
                    <a:pt x="147" y="1391"/>
                    <a:pt x="308" y="1772"/>
                    <a:pt x="630" y="2152"/>
                  </a:cubicBezTo>
                  <a:cubicBezTo>
                    <a:pt x="791" y="2357"/>
                    <a:pt x="967" y="2533"/>
                    <a:pt x="1186" y="2709"/>
                  </a:cubicBezTo>
                  <a:cubicBezTo>
                    <a:pt x="1435" y="2870"/>
                    <a:pt x="1684" y="3002"/>
                    <a:pt x="1962" y="3119"/>
                  </a:cubicBezTo>
                  <a:cubicBezTo>
                    <a:pt x="2533" y="3367"/>
                    <a:pt x="3192" y="3514"/>
                    <a:pt x="3895" y="3587"/>
                  </a:cubicBezTo>
                  <a:cubicBezTo>
                    <a:pt x="4612" y="3660"/>
                    <a:pt x="5388" y="3719"/>
                    <a:pt x="6193" y="3748"/>
                  </a:cubicBezTo>
                  <a:cubicBezTo>
                    <a:pt x="6823" y="3777"/>
                    <a:pt x="7480" y="3792"/>
                    <a:pt x="8156" y="3792"/>
                  </a:cubicBezTo>
                  <a:cubicBezTo>
                    <a:pt x="9210" y="3792"/>
                    <a:pt x="10311" y="3755"/>
                    <a:pt x="11434" y="3675"/>
                  </a:cubicBezTo>
                  <a:cubicBezTo>
                    <a:pt x="11493" y="3671"/>
                    <a:pt x="11550" y="3670"/>
                    <a:pt x="11606" y="3670"/>
                  </a:cubicBezTo>
                  <a:cubicBezTo>
                    <a:pt x="11786" y="3670"/>
                    <a:pt x="11954" y="3689"/>
                    <a:pt x="12122" y="3733"/>
                  </a:cubicBezTo>
                  <a:cubicBezTo>
                    <a:pt x="12312" y="3807"/>
                    <a:pt x="12503" y="3938"/>
                    <a:pt x="12590" y="4129"/>
                  </a:cubicBezTo>
                  <a:cubicBezTo>
                    <a:pt x="12678" y="4334"/>
                    <a:pt x="12708" y="4553"/>
                    <a:pt x="12722" y="4773"/>
                  </a:cubicBezTo>
                  <a:cubicBezTo>
                    <a:pt x="12722" y="4992"/>
                    <a:pt x="12737" y="5212"/>
                    <a:pt x="12737" y="5432"/>
                  </a:cubicBezTo>
                  <a:cubicBezTo>
                    <a:pt x="12752" y="6310"/>
                    <a:pt x="12795" y="7144"/>
                    <a:pt x="12810" y="7964"/>
                  </a:cubicBezTo>
                  <a:cubicBezTo>
                    <a:pt x="12869" y="9575"/>
                    <a:pt x="12927" y="11009"/>
                    <a:pt x="12956" y="12239"/>
                  </a:cubicBezTo>
                  <a:cubicBezTo>
                    <a:pt x="13015" y="13469"/>
                    <a:pt x="13044" y="14435"/>
                    <a:pt x="13074" y="15138"/>
                  </a:cubicBezTo>
                  <a:cubicBezTo>
                    <a:pt x="13044" y="14435"/>
                    <a:pt x="13030" y="13454"/>
                    <a:pt x="13000" y="12239"/>
                  </a:cubicBezTo>
                  <a:cubicBezTo>
                    <a:pt x="12956" y="11009"/>
                    <a:pt x="12927" y="9575"/>
                    <a:pt x="12869" y="7964"/>
                  </a:cubicBezTo>
                  <a:cubicBezTo>
                    <a:pt x="12854" y="7144"/>
                    <a:pt x="12810" y="6310"/>
                    <a:pt x="12795" y="5432"/>
                  </a:cubicBezTo>
                  <a:cubicBezTo>
                    <a:pt x="12795" y="5212"/>
                    <a:pt x="12781" y="4992"/>
                    <a:pt x="12781" y="4773"/>
                  </a:cubicBezTo>
                  <a:cubicBezTo>
                    <a:pt x="12781" y="4553"/>
                    <a:pt x="12752" y="4319"/>
                    <a:pt x="12649" y="4099"/>
                  </a:cubicBezTo>
                  <a:cubicBezTo>
                    <a:pt x="12561" y="3880"/>
                    <a:pt x="12356" y="3733"/>
                    <a:pt x="12122" y="3660"/>
                  </a:cubicBezTo>
                  <a:cubicBezTo>
                    <a:pt x="11954" y="3616"/>
                    <a:pt x="11769" y="3596"/>
                    <a:pt x="11587" y="3596"/>
                  </a:cubicBezTo>
                  <a:cubicBezTo>
                    <a:pt x="11531" y="3596"/>
                    <a:pt x="11475" y="3598"/>
                    <a:pt x="11419" y="3602"/>
                  </a:cubicBezTo>
                  <a:cubicBezTo>
                    <a:pt x="10296" y="3682"/>
                    <a:pt x="9200" y="3719"/>
                    <a:pt x="8151" y="3719"/>
                  </a:cubicBezTo>
                  <a:cubicBezTo>
                    <a:pt x="7477" y="3719"/>
                    <a:pt x="6823" y="3704"/>
                    <a:pt x="6193" y="3675"/>
                  </a:cubicBezTo>
                  <a:cubicBezTo>
                    <a:pt x="5388" y="3631"/>
                    <a:pt x="4612" y="3587"/>
                    <a:pt x="3895" y="3514"/>
                  </a:cubicBezTo>
                  <a:cubicBezTo>
                    <a:pt x="3192" y="3441"/>
                    <a:pt x="2548" y="3309"/>
                    <a:pt x="1977" y="3075"/>
                  </a:cubicBezTo>
                  <a:cubicBezTo>
                    <a:pt x="1699" y="2943"/>
                    <a:pt x="1450" y="2811"/>
                    <a:pt x="1230" y="2650"/>
                  </a:cubicBezTo>
                  <a:cubicBezTo>
                    <a:pt x="1011" y="2489"/>
                    <a:pt x="820" y="2299"/>
                    <a:pt x="674" y="2123"/>
                  </a:cubicBezTo>
                  <a:cubicBezTo>
                    <a:pt x="367" y="1757"/>
                    <a:pt x="191" y="1362"/>
                    <a:pt x="118" y="1040"/>
                  </a:cubicBezTo>
                  <a:cubicBezTo>
                    <a:pt x="44" y="703"/>
                    <a:pt x="44" y="454"/>
                    <a:pt x="74" y="264"/>
                  </a:cubicBezTo>
                  <a:lnTo>
                    <a:pt x="132" y="0"/>
                  </a:lnTo>
                  <a:close/>
                  <a:moveTo>
                    <a:pt x="13074" y="15138"/>
                  </a:moveTo>
                  <a:cubicBezTo>
                    <a:pt x="13074" y="15460"/>
                    <a:pt x="13088" y="15738"/>
                    <a:pt x="13088" y="15914"/>
                  </a:cubicBezTo>
                  <a:lnTo>
                    <a:pt x="13088" y="16119"/>
                  </a:lnTo>
                  <a:cubicBezTo>
                    <a:pt x="13117" y="16177"/>
                    <a:pt x="13117" y="16192"/>
                    <a:pt x="13117" y="16192"/>
                  </a:cubicBezTo>
                  <a:lnTo>
                    <a:pt x="13117" y="16119"/>
                  </a:lnTo>
                  <a:cubicBezTo>
                    <a:pt x="13117" y="16060"/>
                    <a:pt x="13117" y="16016"/>
                    <a:pt x="13103" y="15914"/>
                  </a:cubicBezTo>
                  <a:cubicBezTo>
                    <a:pt x="13103" y="15738"/>
                    <a:pt x="13088" y="15474"/>
                    <a:pt x="13074" y="15138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1"/>
            <p:cNvSpPr/>
            <p:nvPr/>
          </p:nvSpPr>
          <p:spPr>
            <a:xfrm>
              <a:off x="293641" y="2933277"/>
              <a:ext cx="655901" cy="594791"/>
            </a:xfrm>
            <a:custGeom>
              <a:avLst/>
              <a:gdLst/>
              <a:ahLst/>
              <a:cxnLst/>
              <a:rect l="l" t="t" r="r" b="b"/>
              <a:pathLst>
                <a:path w="10615" h="9626" extrusionOk="0">
                  <a:moveTo>
                    <a:pt x="3456" y="1"/>
                  </a:moveTo>
                  <a:lnTo>
                    <a:pt x="352" y="147"/>
                  </a:lnTo>
                  <a:cubicBezTo>
                    <a:pt x="352" y="147"/>
                    <a:pt x="1" y="2782"/>
                    <a:pt x="747" y="6735"/>
                  </a:cubicBezTo>
                  <a:cubicBezTo>
                    <a:pt x="1196" y="9067"/>
                    <a:pt x="2614" y="9626"/>
                    <a:pt x="3893" y="9626"/>
                  </a:cubicBezTo>
                  <a:cubicBezTo>
                    <a:pt x="4782" y="9626"/>
                    <a:pt x="5604" y="9356"/>
                    <a:pt x="5988" y="9224"/>
                  </a:cubicBezTo>
                  <a:cubicBezTo>
                    <a:pt x="6925" y="8916"/>
                    <a:pt x="10614" y="7555"/>
                    <a:pt x="10614" y="7555"/>
                  </a:cubicBezTo>
                  <a:lnTo>
                    <a:pt x="9502" y="5007"/>
                  </a:lnTo>
                  <a:cubicBezTo>
                    <a:pt x="9502" y="5007"/>
                    <a:pt x="7233" y="5813"/>
                    <a:pt x="4671" y="6369"/>
                  </a:cubicBezTo>
                  <a:cubicBezTo>
                    <a:pt x="4649" y="6373"/>
                    <a:pt x="4628" y="6376"/>
                    <a:pt x="4607" y="6376"/>
                  </a:cubicBezTo>
                  <a:cubicBezTo>
                    <a:pt x="3498" y="6376"/>
                    <a:pt x="3456" y="1"/>
                    <a:pt x="3456" y="1"/>
                  </a:cubicBezTo>
                  <a:close/>
                </a:path>
              </a:pathLst>
            </a:custGeom>
            <a:solidFill>
              <a:srgbClr val="151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1"/>
            <p:cNvSpPr/>
            <p:nvPr/>
          </p:nvSpPr>
          <p:spPr>
            <a:xfrm>
              <a:off x="351541" y="2832308"/>
              <a:ext cx="517491" cy="482765"/>
            </a:xfrm>
            <a:custGeom>
              <a:avLst/>
              <a:gdLst/>
              <a:ahLst/>
              <a:cxnLst/>
              <a:rect l="l" t="t" r="r" b="b"/>
              <a:pathLst>
                <a:path w="8375" h="7813" extrusionOk="0">
                  <a:moveTo>
                    <a:pt x="772" y="0"/>
                  </a:moveTo>
                  <a:cubicBezTo>
                    <a:pt x="647" y="0"/>
                    <a:pt x="532" y="23"/>
                    <a:pt x="440" y="54"/>
                  </a:cubicBezTo>
                  <a:cubicBezTo>
                    <a:pt x="250" y="112"/>
                    <a:pt x="132" y="229"/>
                    <a:pt x="74" y="303"/>
                  </a:cubicBezTo>
                  <a:cubicBezTo>
                    <a:pt x="15" y="361"/>
                    <a:pt x="1" y="420"/>
                    <a:pt x="1" y="420"/>
                  </a:cubicBezTo>
                  <a:cubicBezTo>
                    <a:pt x="1" y="422"/>
                    <a:pt x="1" y="422"/>
                    <a:pt x="2" y="422"/>
                  </a:cubicBezTo>
                  <a:cubicBezTo>
                    <a:pt x="5" y="422"/>
                    <a:pt x="25" y="381"/>
                    <a:pt x="89" y="317"/>
                  </a:cubicBezTo>
                  <a:cubicBezTo>
                    <a:pt x="162" y="244"/>
                    <a:pt x="279" y="156"/>
                    <a:pt x="455" y="98"/>
                  </a:cubicBezTo>
                  <a:cubicBezTo>
                    <a:pt x="550" y="68"/>
                    <a:pt x="656" y="50"/>
                    <a:pt x="767" y="50"/>
                  </a:cubicBezTo>
                  <a:cubicBezTo>
                    <a:pt x="879" y="50"/>
                    <a:pt x="996" y="68"/>
                    <a:pt x="1113" y="112"/>
                  </a:cubicBezTo>
                  <a:cubicBezTo>
                    <a:pt x="1377" y="200"/>
                    <a:pt x="1596" y="420"/>
                    <a:pt x="1757" y="712"/>
                  </a:cubicBezTo>
                  <a:cubicBezTo>
                    <a:pt x="1918" y="1005"/>
                    <a:pt x="1992" y="1371"/>
                    <a:pt x="2006" y="1766"/>
                  </a:cubicBezTo>
                  <a:cubicBezTo>
                    <a:pt x="2036" y="2147"/>
                    <a:pt x="2006" y="2586"/>
                    <a:pt x="2036" y="3025"/>
                  </a:cubicBezTo>
                  <a:cubicBezTo>
                    <a:pt x="2065" y="3918"/>
                    <a:pt x="2153" y="4885"/>
                    <a:pt x="2343" y="5909"/>
                  </a:cubicBezTo>
                  <a:cubicBezTo>
                    <a:pt x="2372" y="6173"/>
                    <a:pt x="2431" y="6422"/>
                    <a:pt x="2489" y="6671"/>
                  </a:cubicBezTo>
                  <a:cubicBezTo>
                    <a:pt x="2563" y="6920"/>
                    <a:pt x="2592" y="7154"/>
                    <a:pt x="2694" y="7403"/>
                  </a:cubicBezTo>
                  <a:cubicBezTo>
                    <a:pt x="2724" y="7520"/>
                    <a:pt x="2797" y="7637"/>
                    <a:pt x="2914" y="7710"/>
                  </a:cubicBezTo>
                  <a:cubicBezTo>
                    <a:pt x="3016" y="7798"/>
                    <a:pt x="3148" y="7813"/>
                    <a:pt x="3280" y="7813"/>
                  </a:cubicBezTo>
                  <a:cubicBezTo>
                    <a:pt x="3397" y="7813"/>
                    <a:pt x="3514" y="7783"/>
                    <a:pt x="3617" y="7769"/>
                  </a:cubicBezTo>
                  <a:cubicBezTo>
                    <a:pt x="3734" y="7739"/>
                    <a:pt x="3836" y="7710"/>
                    <a:pt x="3953" y="7681"/>
                  </a:cubicBezTo>
                  <a:cubicBezTo>
                    <a:pt x="4817" y="7476"/>
                    <a:pt x="5593" y="7286"/>
                    <a:pt x="6252" y="7125"/>
                  </a:cubicBezTo>
                  <a:cubicBezTo>
                    <a:pt x="6911" y="6949"/>
                    <a:pt x="7423" y="6832"/>
                    <a:pt x="7818" y="6744"/>
                  </a:cubicBezTo>
                  <a:cubicBezTo>
                    <a:pt x="7994" y="6700"/>
                    <a:pt x="8126" y="6671"/>
                    <a:pt x="8228" y="6627"/>
                  </a:cubicBezTo>
                  <a:cubicBezTo>
                    <a:pt x="8331" y="6612"/>
                    <a:pt x="8374" y="6597"/>
                    <a:pt x="8374" y="6597"/>
                  </a:cubicBezTo>
                  <a:cubicBezTo>
                    <a:pt x="8374" y="6589"/>
                    <a:pt x="8371" y="6585"/>
                    <a:pt x="8362" y="6585"/>
                  </a:cubicBezTo>
                  <a:cubicBezTo>
                    <a:pt x="8342" y="6585"/>
                    <a:pt x="8296" y="6606"/>
                    <a:pt x="8213" y="6627"/>
                  </a:cubicBezTo>
                  <a:cubicBezTo>
                    <a:pt x="8111" y="6641"/>
                    <a:pt x="7979" y="6685"/>
                    <a:pt x="7789" y="6715"/>
                  </a:cubicBezTo>
                  <a:cubicBezTo>
                    <a:pt x="7423" y="6817"/>
                    <a:pt x="6896" y="6934"/>
                    <a:pt x="6237" y="7081"/>
                  </a:cubicBezTo>
                  <a:cubicBezTo>
                    <a:pt x="5578" y="7256"/>
                    <a:pt x="4788" y="7432"/>
                    <a:pt x="3939" y="7637"/>
                  </a:cubicBezTo>
                  <a:cubicBezTo>
                    <a:pt x="3822" y="7652"/>
                    <a:pt x="3719" y="7695"/>
                    <a:pt x="3602" y="7710"/>
                  </a:cubicBezTo>
                  <a:cubicBezTo>
                    <a:pt x="3500" y="7725"/>
                    <a:pt x="3382" y="7769"/>
                    <a:pt x="3280" y="7769"/>
                  </a:cubicBezTo>
                  <a:cubicBezTo>
                    <a:pt x="3163" y="7769"/>
                    <a:pt x="3060" y="7739"/>
                    <a:pt x="2958" y="7666"/>
                  </a:cubicBezTo>
                  <a:cubicBezTo>
                    <a:pt x="2870" y="7593"/>
                    <a:pt x="2797" y="7505"/>
                    <a:pt x="2768" y="7403"/>
                  </a:cubicBezTo>
                  <a:cubicBezTo>
                    <a:pt x="2665" y="7183"/>
                    <a:pt x="2636" y="6920"/>
                    <a:pt x="2577" y="6685"/>
                  </a:cubicBezTo>
                  <a:cubicBezTo>
                    <a:pt x="2519" y="6422"/>
                    <a:pt x="2489" y="6188"/>
                    <a:pt x="2431" y="5939"/>
                  </a:cubicBezTo>
                  <a:cubicBezTo>
                    <a:pt x="2255" y="4899"/>
                    <a:pt x="2153" y="3933"/>
                    <a:pt x="2123" y="3040"/>
                  </a:cubicBezTo>
                  <a:cubicBezTo>
                    <a:pt x="2109" y="2601"/>
                    <a:pt x="2109" y="2176"/>
                    <a:pt x="2079" y="1781"/>
                  </a:cubicBezTo>
                  <a:cubicBezTo>
                    <a:pt x="2065" y="1371"/>
                    <a:pt x="1977" y="991"/>
                    <a:pt x="1816" y="698"/>
                  </a:cubicBezTo>
                  <a:cubicBezTo>
                    <a:pt x="1640" y="405"/>
                    <a:pt x="1391" y="171"/>
                    <a:pt x="1128" y="68"/>
                  </a:cubicBezTo>
                  <a:cubicBezTo>
                    <a:pt x="1009" y="19"/>
                    <a:pt x="887" y="0"/>
                    <a:pt x="772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1"/>
            <p:cNvSpPr/>
            <p:nvPr/>
          </p:nvSpPr>
          <p:spPr>
            <a:xfrm>
              <a:off x="518009" y="3314040"/>
              <a:ext cx="28980" cy="48999"/>
            </a:xfrm>
            <a:custGeom>
              <a:avLst/>
              <a:gdLst/>
              <a:ahLst/>
              <a:cxnLst/>
              <a:rect l="l" t="t" r="r" b="b"/>
              <a:pathLst>
                <a:path w="469" h="793" extrusionOk="0">
                  <a:moveTo>
                    <a:pt x="451" y="1"/>
                  </a:moveTo>
                  <a:cubicBezTo>
                    <a:pt x="426" y="1"/>
                    <a:pt x="287" y="144"/>
                    <a:pt x="161" y="353"/>
                  </a:cubicBezTo>
                  <a:cubicBezTo>
                    <a:pt x="30" y="573"/>
                    <a:pt x="0" y="792"/>
                    <a:pt x="15" y="792"/>
                  </a:cubicBezTo>
                  <a:cubicBezTo>
                    <a:pt x="44" y="792"/>
                    <a:pt x="117" y="602"/>
                    <a:pt x="235" y="412"/>
                  </a:cubicBezTo>
                  <a:cubicBezTo>
                    <a:pt x="366" y="192"/>
                    <a:pt x="469" y="17"/>
                    <a:pt x="454" y="2"/>
                  </a:cubicBezTo>
                  <a:cubicBezTo>
                    <a:pt x="453" y="1"/>
                    <a:pt x="453" y="1"/>
                    <a:pt x="45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1"/>
            <p:cNvSpPr/>
            <p:nvPr/>
          </p:nvSpPr>
          <p:spPr>
            <a:xfrm>
              <a:off x="537907" y="3321208"/>
              <a:ext cx="20885" cy="57218"/>
            </a:xfrm>
            <a:custGeom>
              <a:avLst/>
              <a:gdLst/>
              <a:ahLst/>
              <a:cxnLst/>
              <a:rect l="l" t="t" r="r" b="b"/>
              <a:pathLst>
                <a:path w="338" h="926" extrusionOk="0">
                  <a:moveTo>
                    <a:pt x="303" y="0"/>
                  </a:moveTo>
                  <a:cubicBezTo>
                    <a:pt x="274" y="0"/>
                    <a:pt x="142" y="183"/>
                    <a:pt x="74" y="442"/>
                  </a:cubicBezTo>
                  <a:cubicBezTo>
                    <a:pt x="0" y="706"/>
                    <a:pt x="59" y="925"/>
                    <a:pt x="74" y="925"/>
                  </a:cubicBezTo>
                  <a:cubicBezTo>
                    <a:pt x="118" y="925"/>
                    <a:pt x="118" y="706"/>
                    <a:pt x="161" y="457"/>
                  </a:cubicBezTo>
                  <a:cubicBezTo>
                    <a:pt x="220" y="193"/>
                    <a:pt x="337" y="18"/>
                    <a:pt x="308" y="3"/>
                  </a:cubicBezTo>
                  <a:cubicBezTo>
                    <a:pt x="307" y="1"/>
                    <a:pt x="305" y="0"/>
                    <a:pt x="303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1"/>
            <p:cNvSpPr/>
            <p:nvPr/>
          </p:nvSpPr>
          <p:spPr>
            <a:xfrm>
              <a:off x="798424" y="3258057"/>
              <a:ext cx="86012" cy="163805"/>
            </a:xfrm>
            <a:custGeom>
              <a:avLst/>
              <a:gdLst/>
              <a:ahLst/>
              <a:cxnLst/>
              <a:rect l="l" t="t" r="r" b="b"/>
              <a:pathLst>
                <a:path w="1392" h="2651" extrusionOk="0">
                  <a:moveTo>
                    <a:pt x="1" y="0"/>
                  </a:moveTo>
                  <a:cubicBezTo>
                    <a:pt x="1" y="0"/>
                    <a:pt x="45" y="147"/>
                    <a:pt x="162" y="396"/>
                  </a:cubicBezTo>
                  <a:cubicBezTo>
                    <a:pt x="264" y="630"/>
                    <a:pt x="440" y="981"/>
                    <a:pt x="615" y="1347"/>
                  </a:cubicBezTo>
                  <a:cubicBezTo>
                    <a:pt x="820" y="1713"/>
                    <a:pt x="981" y="2050"/>
                    <a:pt x="1128" y="2284"/>
                  </a:cubicBezTo>
                  <a:cubicBezTo>
                    <a:pt x="1260" y="2518"/>
                    <a:pt x="1347" y="2650"/>
                    <a:pt x="1362" y="2650"/>
                  </a:cubicBezTo>
                  <a:cubicBezTo>
                    <a:pt x="1391" y="2635"/>
                    <a:pt x="1318" y="2489"/>
                    <a:pt x="1157" y="2240"/>
                  </a:cubicBezTo>
                  <a:cubicBezTo>
                    <a:pt x="1040" y="1977"/>
                    <a:pt x="879" y="1655"/>
                    <a:pt x="689" y="1318"/>
                  </a:cubicBezTo>
                  <a:cubicBezTo>
                    <a:pt x="513" y="966"/>
                    <a:pt x="367" y="659"/>
                    <a:pt x="220" y="381"/>
                  </a:cubicBezTo>
                  <a:cubicBezTo>
                    <a:pt x="88" y="147"/>
                    <a:pt x="15" y="0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1"/>
            <p:cNvSpPr/>
            <p:nvPr/>
          </p:nvSpPr>
          <p:spPr>
            <a:xfrm>
              <a:off x="839145" y="3263680"/>
              <a:ext cx="25396" cy="25210"/>
            </a:xfrm>
            <a:custGeom>
              <a:avLst/>
              <a:gdLst/>
              <a:ahLst/>
              <a:cxnLst/>
              <a:rect l="l" t="t" r="r" b="b"/>
              <a:pathLst>
                <a:path w="411" h="408" extrusionOk="0">
                  <a:moveTo>
                    <a:pt x="210" y="0"/>
                  </a:moveTo>
                  <a:cubicBezTo>
                    <a:pt x="166" y="0"/>
                    <a:pt x="147" y="26"/>
                    <a:pt x="147" y="26"/>
                  </a:cubicBezTo>
                  <a:cubicBezTo>
                    <a:pt x="147" y="56"/>
                    <a:pt x="191" y="26"/>
                    <a:pt x="249" y="70"/>
                  </a:cubicBezTo>
                  <a:cubicBezTo>
                    <a:pt x="264" y="100"/>
                    <a:pt x="308" y="144"/>
                    <a:pt x="308" y="173"/>
                  </a:cubicBezTo>
                  <a:cubicBezTo>
                    <a:pt x="308" y="217"/>
                    <a:pt x="293" y="275"/>
                    <a:pt x="235" y="290"/>
                  </a:cubicBezTo>
                  <a:cubicBezTo>
                    <a:pt x="210" y="302"/>
                    <a:pt x="185" y="307"/>
                    <a:pt x="164" y="307"/>
                  </a:cubicBezTo>
                  <a:cubicBezTo>
                    <a:pt x="134" y="307"/>
                    <a:pt x="111" y="298"/>
                    <a:pt x="103" y="290"/>
                  </a:cubicBezTo>
                  <a:cubicBezTo>
                    <a:pt x="74" y="246"/>
                    <a:pt x="74" y="217"/>
                    <a:pt x="74" y="173"/>
                  </a:cubicBezTo>
                  <a:cubicBezTo>
                    <a:pt x="74" y="100"/>
                    <a:pt x="117" y="85"/>
                    <a:pt x="117" y="70"/>
                  </a:cubicBezTo>
                  <a:cubicBezTo>
                    <a:pt x="117" y="70"/>
                    <a:pt x="117" y="64"/>
                    <a:pt x="109" y="64"/>
                  </a:cubicBezTo>
                  <a:cubicBezTo>
                    <a:pt x="104" y="64"/>
                    <a:pt x="98" y="65"/>
                    <a:pt x="88" y="70"/>
                  </a:cubicBezTo>
                  <a:cubicBezTo>
                    <a:pt x="74" y="85"/>
                    <a:pt x="30" y="100"/>
                    <a:pt x="15" y="158"/>
                  </a:cubicBezTo>
                  <a:cubicBezTo>
                    <a:pt x="0" y="217"/>
                    <a:pt x="0" y="290"/>
                    <a:pt x="44" y="348"/>
                  </a:cubicBezTo>
                  <a:cubicBezTo>
                    <a:pt x="77" y="390"/>
                    <a:pt x="129" y="408"/>
                    <a:pt x="181" y="408"/>
                  </a:cubicBezTo>
                  <a:cubicBezTo>
                    <a:pt x="221" y="408"/>
                    <a:pt x="261" y="397"/>
                    <a:pt x="293" y="378"/>
                  </a:cubicBezTo>
                  <a:cubicBezTo>
                    <a:pt x="352" y="348"/>
                    <a:pt x="410" y="246"/>
                    <a:pt x="396" y="173"/>
                  </a:cubicBezTo>
                  <a:cubicBezTo>
                    <a:pt x="381" y="100"/>
                    <a:pt x="322" y="56"/>
                    <a:pt x="293" y="26"/>
                  </a:cubicBezTo>
                  <a:cubicBezTo>
                    <a:pt x="259" y="7"/>
                    <a:pt x="231" y="0"/>
                    <a:pt x="21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1"/>
            <p:cNvSpPr/>
            <p:nvPr/>
          </p:nvSpPr>
          <p:spPr>
            <a:xfrm>
              <a:off x="329851" y="3292413"/>
              <a:ext cx="614254" cy="231156"/>
            </a:xfrm>
            <a:custGeom>
              <a:avLst/>
              <a:gdLst/>
              <a:ahLst/>
              <a:cxnLst/>
              <a:rect l="l" t="t" r="r" b="b"/>
              <a:pathLst>
                <a:path w="9941" h="3741" extrusionOk="0">
                  <a:moveTo>
                    <a:pt x="0" y="1"/>
                  </a:moveTo>
                  <a:cubicBezTo>
                    <a:pt x="0" y="1"/>
                    <a:pt x="0" y="59"/>
                    <a:pt x="15" y="132"/>
                  </a:cubicBezTo>
                  <a:cubicBezTo>
                    <a:pt x="44" y="220"/>
                    <a:pt x="74" y="337"/>
                    <a:pt x="117" y="484"/>
                  </a:cubicBezTo>
                  <a:cubicBezTo>
                    <a:pt x="205" y="776"/>
                    <a:pt x="308" y="1216"/>
                    <a:pt x="527" y="1728"/>
                  </a:cubicBezTo>
                  <a:cubicBezTo>
                    <a:pt x="747" y="2240"/>
                    <a:pt x="1113" y="2841"/>
                    <a:pt x="1728" y="3280"/>
                  </a:cubicBezTo>
                  <a:cubicBezTo>
                    <a:pt x="2035" y="3499"/>
                    <a:pt x="2401" y="3660"/>
                    <a:pt x="2796" y="3719"/>
                  </a:cubicBezTo>
                  <a:cubicBezTo>
                    <a:pt x="2899" y="3734"/>
                    <a:pt x="3002" y="3740"/>
                    <a:pt x="3106" y="3740"/>
                  </a:cubicBezTo>
                  <a:cubicBezTo>
                    <a:pt x="3418" y="3740"/>
                    <a:pt x="3733" y="3682"/>
                    <a:pt x="4041" y="3617"/>
                  </a:cubicBezTo>
                  <a:cubicBezTo>
                    <a:pt x="5666" y="3148"/>
                    <a:pt x="7159" y="2709"/>
                    <a:pt x="8213" y="2401"/>
                  </a:cubicBezTo>
                  <a:cubicBezTo>
                    <a:pt x="8755" y="2240"/>
                    <a:pt x="9165" y="2109"/>
                    <a:pt x="9487" y="2021"/>
                  </a:cubicBezTo>
                  <a:cubicBezTo>
                    <a:pt x="9633" y="1962"/>
                    <a:pt x="9736" y="1933"/>
                    <a:pt x="9823" y="1904"/>
                  </a:cubicBezTo>
                  <a:cubicBezTo>
                    <a:pt x="9897" y="1889"/>
                    <a:pt x="9941" y="1874"/>
                    <a:pt x="9941" y="1874"/>
                  </a:cubicBezTo>
                  <a:lnTo>
                    <a:pt x="9941" y="1874"/>
                  </a:lnTo>
                  <a:cubicBezTo>
                    <a:pt x="9941" y="1874"/>
                    <a:pt x="9882" y="1889"/>
                    <a:pt x="9794" y="1889"/>
                  </a:cubicBezTo>
                  <a:cubicBezTo>
                    <a:pt x="9706" y="1904"/>
                    <a:pt x="9589" y="1948"/>
                    <a:pt x="9443" y="1977"/>
                  </a:cubicBezTo>
                  <a:cubicBezTo>
                    <a:pt x="9135" y="2065"/>
                    <a:pt x="8711" y="2182"/>
                    <a:pt x="8184" y="2328"/>
                  </a:cubicBezTo>
                  <a:cubicBezTo>
                    <a:pt x="7100" y="2621"/>
                    <a:pt x="5637" y="3046"/>
                    <a:pt x="4012" y="3499"/>
                  </a:cubicBezTo>
                  <a:cubicBezTo>
                    <a:pt x="3714" y="3574"/>
                    <a:pt x="3416" y="3625"/>
                    <a:pt x="3124" y="3625"/>
                  </a:cubicBezTo>
                  <a:cubicBezTo>
                    <a:pt x="3014" y="3625"/>
                    <a:pt x="2905" y="3618"/>
                    <a:pt x="2796" y="3602"/>
                  </a:cubicBezTo>
                  <a:cubicBezTo>
                    <a:pt x="2401" y="3558"/>
                    <a:pt x="2050" y="3382"/>
                    <a:pt x="1757" y="3192"/>
                  </a:cubicBezTo>
                  <a:cubicBezTo>
                    <a:pt x="1171" y="2767"/>
                    <a:pt x="806" y="2182"/>
                    <a:pt x="586" y="1684"/>
                  </a:cubicBezTo>
                  <a:cubicBezTo>
                    <a:pt x="366" y="1186"/>
                    <a:pt x="235" y="747"/>
                    <a:pt x="147" y="454"/>
                  </a:cubicBezTo>
                  <a:cubicBezTo>
                    <a:pt x="88" y="308"/>
                    <a:pt x="59" y="206"/>
                    <a:pt x="44" y="118"/>
                  </a:cubicBezTo>
                  <a:cubicBezTo>
                    <a:pt x="15" y="4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31"/>
          <p:cNvGrpSpPr/>
          <p:nvPr/>
        </p:nvGrpSpPr>
        <p:grpSpPr>
          <a:xfrm>
            <a:off x="6961893" y="-9724"/>
            <a:ext cx="817500" cy="812700"/>
            <a:chOff x="6961893" y="-9724"/>
            <a:chExt cx="817500" cy="812700"/>
          </a:xfrm>
        </p:grpSpPr>
        <p:sp>
          <p:nvSpPr>
            <p:cNvPr id="551" name="Google Shape;551;p31"/>
            <p:cNvSpPr/>
            <p:nvPr/>
          </p:nvSpPr>
          <p:spPr>
            <a:xfrm rot="2515456">
              <a:off x="7066219" y="123855"/>
              <a:ext cx="608847" cy="545541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1"/>
            <p:cNvSpPr/>
            <p:nvPr/>
          </p:nvSpPr>
          <p:spPr>
            <a:xfrm rot="1928159">
              <a:off x="7287991" y="249965"/>
              <a:ext cx="219096" cy="293318"/>
            </a:xfrm>
            <a:custGeom>
              <a:avLst/>
              <a:gdLst/>
              <a:ahLst/>
              <a:cxnLst/>
              <a:rect l="l" t="t" r="r" b="b"/>
              <a:pathLst>
                <a:path w="1172" h="1569" extrusionOk="0">
                  <a:moveTo>
                    <a:pt x="481" y="1"/>
                  </a:moveTo>
                  <a:cubicBezTo>
                    <a:pt x="473" y="1"/>
                    <a:pt x="469" y="2"/>
                    <a:pt x="469" y="2"/>
                  </a:cubicBezTo>
                  <a:lnTo>
                    <a:pt x="469" y="250"/>
                  </a:lnTo>
                  <a:lnTo>
                    <a:pt x="161" y="660"/>
                  </a:lnTo>
                  <a:lnTo>
                    <a:pt x="0" y="660"/>
                  </a:lnTo>
                  <a:lnTo>
                    <a:pt x="0" y="1480"/>
                  </a:lnTo>
                  <a:lnTo>
                    <a:pt x="249" y="1480"/>
                  </a:lnTo>
                  <a:cubicBezTo>
                    <a:pt x="249" y="1480"/>
                    <a:pt x="835" y="1568"/>
                    <a:pt x="937" y="1568"/>
                  </a:cubicBezTo>
                  <a:lnTo>
                    <a:pt x="996" y="1568"/>
                  </a:lnTo>
                  <a:cubicBezTo>
                    <a:pt x="1098" y="1539"/>
                    <a:pt x="1172" y="1422"/>
                    <a:pt x="1172" y="1319"/>
                  </a:cubicBezTo>
                  <a:cubicBezTo>
                    <a:pt x="1172" y="1070"/>
                    <a:pt x="1157" y="660"/>
                    <a:pt x="1142" y="616"/>
                  </a:cubicBezTo>
                  <a:cubicBezTo>
                    <a:pt x="1098" y="587"/>
                    <a:pt x="645" y="587"/>
                    <a:pt x="645" y="587"/>
                  </a:cubicBezTo>
                  <a:cubicBezTo>
                    <a:pt x="645" y="587"/>
                    <a:pt x="643" y="597"/>
                    <a:pt x="641" y="597"/>
                  </a:cubicBezTo>
                  <a:cubicBezTo>
                    <a:pt x="638" y="597"/>
                    <a:pt x="635" y="558"/>
                    <a:pt x="645" y="324"/>
                  </a:cubicBezTo>
                  <a:cubicBezTo>
                    <a:pt x="682" y="23"/>
                    <a:pt x="526" y="1"/>
                    <a:pt x="4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1"/>
            <p:cNvSpPr/>
            <p:nvPr/>
          </p:nvSpPr>
          <p:spPr>
            <a:xfrm rot="1928159">
              <a:off x="7212611" y="271762"/>
              <a:ext cx="62999" cy="167130"/>
            </a:xfrm>
            <a:custGeom>
              <a:avLst/>
              <a:gdLst/>
              <a:ahLst/>
              <a:cxnLst/>
              <a:rect l="l" t="t" r="r" b="b"/>
              <a:pathLst>
                <a:path w="337" h="894" extrusionOk="0">
                  <a:moveTo>
                    <a:pt x="0" y="0"/>
                  </a:moveTo>
                  <a:lnTo>
                    <a:pt x="88" y="893"/>
                  </a:lnTo>
                  <a:lnTo>
                    <a:pt x="337" y="893"/>
                  </a:lnTo>
                  <a:lnTo>
                    <a:pt x="337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4" name="Google Shape;554;p31"/>
          <p:cNvSpPr/>
          <p:nvPr/>
        </p:nvSpPr>
        <p:spPr>
          <a:xfrm rot="-2700000">
            <a:off x="8676668" y="1153846"/>
            <a:ext cx="292318" cy="26177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1"/>
          <p:cNvSpPr/>
          <p:nvPr/>
        </p:nvSpPr>
        <p:spPr>
          <a:xfrm rot="2452909">
            <a:off x="7948028" y="4684813"/>
            <a:ext cx="292437" cy="26181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277F85-0DC4-4A4B-83D8-694074106177}"/>
              </a:ext>
            </a:extLst>
          </p:cNvPr>
          <p:cNvSpPr txBox="1"/>
          <p:nvPr/>
        </p:nvSpPr>
        <p:spPr>
          <a:xfrm>
            <a:off x="5225774" y="3209991"/>
            <a:ext cx="37929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- What is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dropshipping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ar-SA" dirty="0">
              <a:solidFill>
                <a:schemeClr val="tx2">
                  <a:lumMod val="75000"/>
                </a:schemeClr>
              </a:solidFill>
            </a:endParaRPr>
          </a:p>
          <a:p>
            <a:pPr rt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- The practical application of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dropshipping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- Results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336951" y="-144350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Similarweb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: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28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1154513" y="1262008"/>
            <a:ext cx="7805308" cy="22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defTabSz="1828165" rtl="1" eaLnBrk="1" latinLnBrk="0" hangingPunct="1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193C7-C2E3-304A-A031-1D8240AF1297}"/>
              </a:ext>
            </a:extLst>
          </p:cNvPr>
          <p:cNvSpPr txBox="1"/>
          <p:nvPr/>
        </p:nvSpPr>
        <p:spPr>
          <a:xfrm>
            <a:off x="1085885" y="455481"/>
            <a:ext cx="74095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1"/>
            <a:r>
              <a:rPr lang="en-US" sz="1400" dirty="0">
                <a:solidFill>
                  <a:schemeClr val="accent3">
                    <a:lumMod val="25000"/>
                  </a:schemeClr>
                </a:solidFill>
              </a:rPr>
              <a:t>Using the </a:t>
            </a:r>
            <a:r>
              <a:rPr lang="en-US" sz="1400" dirty="0" err="1">
                <a:solidFill>
                  <a:schemeClr val="accent3">
                    <a:lumMod val="25000"/>
                  </a:schemeClr>
                </a:solidFill>
              </a:rPr>
              <a:t>Similarweb.com</a:t>
            </a:r>
            <a:r>
              <a:rPr lang="en-US" sz="1400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r>
              <a:rPr lang="ar-SA" sz="1400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r>
              <a:rPr lang="ar-SA" dirty="0">
                <a:solidFill>
                  <a:schemeClr val="accent3">
                    <a:lumMod val="25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accent3">
                    <a:lumMod val="25000"/>
                  </a:schemeClr>
                </a:solidFill>
              </a:rPr>
              <a:t>We used it to analyze competitor sites in the Gulf countries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046051C-0F43-A44C-B88A-C9DC68D58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028" y="734428"/>
            <a:ext cx="7573244" cy="218579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5B06568-810A-7042-9F4C-24D4883471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" y="2952768"/>
            <a:ext cx="6170876" cy="219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63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37924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SEO : 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defTabSz="1828165" rtl="1" eaLnBrk="1" latinLnBrk="0" hangingPunct="1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AD526D-F2B6-674D-957C-52990327BFF1}"/>
              </a:ext>
            </a:extLst>
          </p:cNvPr>
          <p:cNvSpPr txBox="1"/>
          <p:nvPr/>
        </p:nvSpPr>
        <p:spPr>
          <a:xfrm>
            <a:off x="1066415" y="648031"/>
            <a:ext cx="5910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800" dirty="0">
                <a:solidFill>
                  <a:schemeClr val="accent3">
                    <a:lumMod val="25000"/>
                  </a:schemeClr>
                </a:solidFill>
              </a:rPr>
              <a:t>Websites used to find out what keywords are : </a:t>
            </a:r>
            <a:r>
              <a:rPr lang="ar-SA" sz="1800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endParaRPr lang="en-US" sz="1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14E443-DC73-D84B-88B4-55C05F024ACD}"/>
              </a:ext>
            </a:extLst>
          </p:cNvPr>
          <p:cNvSpPr txBox="1"/>
          <p:nvPr/>
        </p:nvSpPr>
        <p:spPr>
          <a:xfrm>
            <a:off x="786829" y="1709699"/>
            <a:ext cx="49483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err="1"/>
              <a:t>seranking.com</a:t>
            </a:r>
            <a:endParaRPr lang="en-US" sz="2400" dirty="0"/>
          </a:p>
          <a:p>
            <a:r>
              <a:rPr lang="en-US" sz="2400" dirty="0"/>
              <a:t>-  </a:t>
            </a:r>
            <a:r>
              <a:rPr lang="en-US" sz="2400" dirty="0" err="1"/>
              <a:t>seranking.com</a:t>
            </a: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err="1"/>
              <a:t>ads.google.com</a:t>
            </a:r>
            <a:endParaRPr lang="en-US" sz="2400" dirty="0"/>
          </a:p>
          <a:p>
            <a:r>
              <a:rPr lang="en-US" sz="2000" dirty="0">
                <a:ea typeface="Calibri" panose="020F0502020204030204" pitchFamily="34" charset="0"/>
              </a:rPr>
              <a:t>-   </a:t>
            </a:r>
            <a:r>
              <a:rPr lang="en-US" sz="2400" dirty="0" err="1"/>
              <a:t>ahrefs.com</a:t>
            </a:r>
            <a:r>
              <a:rPr lang="en-US" sz="2400" dirty="0"/>
              <a:t>  </a:t>
            </a:r>
          </a:p>
          <a:p>
            <a:endParaRPr lang="en-US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B23AC5B-A5DC-8247-BA13-F5DB5AF7DE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97" r="481" b="5645"/>
          <a:stretch/>
        </p:blipFill>
        <p:spPr bwMode="auto">
          <a:xfrm>
            <a:off x="4851949" y="1227251"/>
            <a:ext cx="4292050" cy="19628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D29D8B4-55CD-CE4A-BB4E-12575BA5C5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6" r="4939" b="42319"/>
          <a:stretch/>
        </p:blipFill>
        <p:spPr>
          <a:xfrm>
            <a:off x="4818185" y="3420711"/>
            <a:ext cx="4325815" cy="168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87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37924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Funded ads :</a:t>
            </a:r>
            <a:b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b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defTabSz="1828165" rtl="1" eaLnBrk="1" latinLnBrk="0" hangingPunct="1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6D0BCE6-DB46-CA47-A58B-4234A9ED78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6" t="28221" r="59151" b="5359"/>
          <a:stretch/>
        </p:blipFill>
        <p:spPr bwMode="auto">
          <a:xfrm>
            <a:off x="0" y="1323975"/>
            <a:ext cx="3752850" cy="3819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A5BC5375-82F1-9740-A749-8276A075B710}"/>
              </a:ext>
            </a:extLst>
          </p:cNvPr>
          <p:cNvSpPr/>
          <p:nvPr/>
        </p:nvSpPr>
        <p:spPr>
          <a:xfrm>
            <a:off x="3945988" y="3346316"/>
            <a:ext cx="1033976" cy="28135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9327BB-769C-6843-9462-82119D3A290B}"/>
              </a:ext>
            </a:extLst>
          </p:cNvPr>
          <p:cNvSpPr txBox="1"/>
          <p:nvPr/>
        </p:nvSpPr>
        <p:spPr>
          <a:xfrm>
            <a:off x="3968815" y="3038539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Result</a:t>
            </a:r>
            <a:endParaRPr lang="en-US" sz="1600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D076D42-D750-2445-A111-CECEBB8830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87" t="21380" r="30609" b="14481"/>
          <a:stretch/>
        </p:blipFill>
        <p:spPr bwMode="auto">
          <a:xfrm>
            <a:off x="5081294" y="1472380"/>
            <a:ext cx="4062706" cy="3671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3326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37924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Funded ads :</a:t>
            </a:r>
            <a:b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b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defTabSz="1828165" rtl="1" eaLnBrk="1" latinLnBrk="0" hangingPunct="1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6713F8-88CE-FA40-B5AE-D82D55DB734A}"/>
              </a:ext>
            </a:extLst>
          </p:cNvPr>
          <p:cNvSpPr txBox="1"/>
          <p:nvPr/>
        </p:nvSpPr>
        <p:spPr>
          <a:xfrm>
            <a:off x="1066415" y="672059"/>
            <a:ext cx="59104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3">
                    <a:lumMod val="25000"/>
                  </a:schemeClr>
                </a:solidFill>
              </a:rPr>
              <a:t>Results in </a:t>
            </a:r>
            <a:r>
              <a:rPr lang="en-US" sz="2000" dirty="0" err="1">
                <a:solidFill>
                  <a:schemeClr val="accent3">
                    <a:lumMod val="25000"/>
                  </a:schemeClr>
                </a:solidFill>
              </a:rPr>
              <a:t>shopify</a:t>
            </a:r>
            <a:r>
              <a:rPr lang="ar-SA" sz="2000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3">
                    <a:lumMod val="25000"/>
                  </a:schemeClr>
                </a:solidFill>
              </a:rPr>
              <a:t>:</a:t>
            </a:r>
            <a:endParaRPr lang="en-US" sz="2400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786B1C3-F373-C040-B745-4C4ED02470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4" t="37914" r="801" b="37286"/>
          <a:stretch/>
        </p:blipFill>
        <p:spPr bwMode="auto">
          <a:xfrm>
            <a:off x="103002" y="1545882"/>
            <a:ext cx="8424695" cy="13907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07F73BA-B523-A244-9F49-C737740765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84" t="53592" r="3525" b="4789"/>
          <a:stretch/>
        </p:blipFill>
        <p:spPr bwMode="auto">
          <a:xfrm>
            <a:off x="2032735" y="3111710"/>
            <a:ext cx="7111265" cy="20317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3630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122329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Hashtag : 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defTabSz="182816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5A821FC-F1EC-6E4D-9650-D3D10CA5A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026" b="18325"/>
          <a:stretch/>
        </p:blipFill>
        <p:spPr>
          <a:xfrm>
            <a:off x="404578" y="1558407"/>
            <a:ext cx="2890647" cy="301663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98FEB95-B13B-8540-AABD-92262F7A3B4D}"/>
              </a:ext>
            </a:extLst>
          </p:cNvPr>
          <p:cNvSpPr txBox="1"/>
          <p:nvPr/>
        </p:nvSpPr>
        <p:spPr>
          <a:xfrm>
            <a:off x="709405" y="4721433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using hashtag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92F9F6E-3EB6-6C43-880D-1218991067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121" b="15495"/>
          <a:stretch/>
        </p:blipFill>
        <p:spPr>
          <a:xfrm>
            <a:off x="5490902" y="1572008"/>
            <a:ext cx="2890647" cy="300303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9A91616-5511-9E4A-9283-51E5B8269995}"/>
              </a:ext>
            </a:extLst>
          </p:cNvPr>
          <p:cNvSpPr txBox="1"/>
          <p:nvPr/>
        </p:nvSpPr>
        <p:spPr>
          <a:xfrm>
            <a:off x="5912291" y="4721433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After using hashtag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113A9E-21F9-8549-85EC-86FCB69E4FBB}"/>
              </a:ext>
            </a:extLst>
          </p:cNvPr>
          <p:cNvSpPr txBox="1"/>
          <p:nvPr/>
        </p:nvSpPr>
        <p:spPr>
          <a:xfrm>
            <a:off x="1260334" y="841673"/>
            <a:ext cx="90648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1200"/>
              </a:spcAft>
              <a:buClr>
                <a:schemeClr val="dk1"/>
              </a:buClr>
              <a:buSzPts val="1100"/>
              <a:buFontTx/>
              <a:buChar char="-"/>
            </a:pPr>
            <a:r>
              <a:rPr lang="en-US" sz="1800" dirty="0" err="1">
                <a:solidFill>
                  <a:schemeClr val="accent3">
                    <a:lumMod val="25000"/>
                  </a:schemeClr>
                </a:solidFill>
              </a:rPr>
              <a:t>inflact.com</a:t>
            </a:r>
            <a:r>
              <a:rPr lang="en-US" sz="1800" dirty="0">
                <a:solidFill>
                  <a:schemeClr val="accent3">
                    <a:lumMod val="25000"/>
                  </a:schemeClr>
                </a:solidFill>
              </a:rPr>
              <a:t>                                         </a:t>
            </a:r>
            <a:r>
              <a:rPr lang="en-US" sz="2800" dirty="0">
                <a:solidFill>
                  <a:schemeClr val="accent3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000" dirty="0" err="1">
                <a:solidFill>
                  <a:schemeClr val="accent3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displaypurposes.co</a:t>
            </a:r>
            <a:r>
              <a:rPr lang="en-US" sz="2000" dirty="0" err="1">
                <a:solidFill>
                  <a:schemeClr val="accent3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2000" dirty="0">
                <a:effectLst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2728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173399" y="122329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Hashtag : 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7225499" y="2378922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65F267-ED45-9C4B-8299-908C4352FD69}"/>
              </a:ext>
            </a:extLst>
          </p:cNvPr>
          <p:cNvSpPr txBox="1"/>
          <p:nvPr/>
        </p:nvSpPr>
        <p:spPr>
          <a:xfrm>
            <a:off x="-17429" y="3516753"/>
            <a:ext cx="185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defTabSz="182816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2E7323-EF9C-AB43-9AEA-2B3E623FDE2F}"/>
              </a:ext>
            </a:extLst>
          </p:cNvPr>
          <p:cNvSpPr txBox="1"/>
          <p:nvPr/>
        </p:nvSpPr>
        <p:spPr>
          <a:xfrm>
            <a:off x="20692" y="2693868"/>
            <a:ext cx="18548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53EE16-45AB-5C4F-87B8-DA7924488529}"/>
              </a:ext>
            </a:extLst>
          </p:cNvPr>
          <p:cNvSpPr txBox="1"/>
          <p:nvPr/>
        </p:nvSpPr>
        <p:spPr>
          <a:xfrm>
            <a:off x="948139" y="802319"/>
            <a:ext cx="5910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800" dirty="0">
                <a:solidFill>
                  <a:schemeClr val="accent3">
                    <a:lumMod val="25000"/>
                  </a:schemeClr>
                </a:solidFill>
              </a:rPr>
              <a:t>Also, the same thing on Reels :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81E97F3-C49C-CC46-83B5-8F203DCA08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274" b="18786"/>
          <a:stretch/>
        </p:blipFill>
        <p:spPr>
          <a:xfrm>
            <a:off x="456252" y="1530590"/>
            <a:ext cx="2890647" cy="298010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606F8E6-278D-CF45-B181-75F9031967DC}"/>
              </a:ext>
            </a:extLst>
          </p:cNvPr>
          <p:cNvSpPr txBox="1"/>
          <p:nvPr/>
        </p:nvSpPr>
        <p:spPr>
          <a:xfrm>
            <a:off x="946781" y="4692707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using hashtag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7854162-7B83-E04B-9B34-362B21224B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274" b="18786"/>
          <a:stretch/>
        </p:blipFill>
        <p:spPr>
          <a:xfrm>
            <a:off x="5694029" y="1530590"/>
            <a:ext cx="2890647" cy="298010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4531C62-9C9A-4C44-88EB-DA3CA30D975C}"/>
              </a:ext>
            </a:extLst>
          </p:cNvPr>
          <p:cNvSpPr txBox="1"/>
          <p:nvPr/>
        </p:nvSpPr>
        <p:spPr>
          <a:xfrm>
            <a:off x="5912291" y="4692707"/>
            <a:ext cx="5910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After using hashtag</a:t>
            </a:r>
          </a:p>
        </p:txBody>
      </p:sp>
    </p:spTree>
    <p:extLst>
      <p:ext uri="{BB962C8B-B14F-4D97-AF65-F5344CB8AC3E}">
        <p14:creationId xmlns:p14="http://schemas.microsoft.com/office/powerpoint/2010/main" val="1929735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BF47-50BE-BB3A-CEA6-E4CAF41A8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07" y="2029405"/>
            <a:ext cx="7696500" cy="572700"/>
          </a:xfrm>
        </p:spPr>
        <p:txBody>
          <a:bodyPr/>
          <a:lstStyle/>
          <a:p>
            <a:r>
              <a:rPr lang="en-US" sz="72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67102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35"/>
          <p:cNvSpPr txBox="1">
            <a:spLocks noGrp="1"/>
          </p:cNvSpPr>
          <p:nvPr>
            <p:ph type="subTitle" idx="4"/>
          </p:nvPr>
        </p:nvSpPr>
        <p:spPr>
          <a:xfrm>
            <a:off x="3472202" y="3018825"/>
            <a:ext cx="219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None/>
            </a:pPr>
            <a:endParaRPr dirty="0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8B62098E-9EEF-694A-B527-C317CFA0D1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40"/>
          <a:stretch/>
        </p:blipFill>
        <p:spPr>
          <a:xfrm>
            <a:off x="1010500" y="0"/>
            <a:ext cx="7180585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229F51-32E3-FC4E-98FF-5B6394C9A1D3}"/>
              </a:ext>
            </a:extLst>
          </p:cNvPr>
          <p:cNvSpPr txBox="1"/>
          <p:nvPr/>
        </p:nvSpPr>
        <p:spPr>
          <a:xfrm>
            <a:off x="372989" y="4267200"/>
            <a:ext cx="184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34"/>
          <p:cNvSpPr txBox="1">
            <a:spLocks noGrp="1"/>
          </p:cNvSpPr>
          <p:nvPr>
            <p:ph type="title"/>
          </p:nvPr>
        </p:nvSpPr>
        <p:spPr>
          <a:xfrm>
            <a:off x="3151499" y="352131"/>
            <a:ext cx="5149899" cy="11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3200" b="0" dirty="0">
                <a:solidFill>
                  <a:schemeClr val="bg1">
                    <a:lumMod val="25000"/>
                  </a:schemeClr>
                </a:solidFill>
                <a:latin typeface="Times New Roman" panose="02020603050405020304" pitchFamily="18" charset="0"/>
              </a:rPr>
              <a:t>The history of </a:t>
            </a:r>
            <a:r>
              <a:rPr lang="en-US" sz="3200" b="0" dirty="0" err="1">
                <a:solidFill>
                  <a:schemeClr val="bg1">
                    <a:lumMod val="25000"/>
                  </a:schemeClr>
                </a:solidFill>
                <a:latin typeface="Times New Roman" panose="02020603050405020304" pitchFamily="18" charset="0"/>
              </a:rPr>
              <a:t>dropshipping</a:t>
            </a:r>
            <a:r>
              <a:rPr lang="en-US" sz="3200" b="0" dirty="0">
                <a:solidFill>
                  <a:schemeClr val="bg1">
                    <a:lumMod val="25000"/>
                  </a:schemeClr>
                </a:solidFill>
                <a:latin typeface="Times New Roman" panose="02020603050405020304" pitchFamily="18" charset="0"/>
              </a:rPr>
              <a:t> :</a:t>
            </a:r>
            <a:br>
              <a:rPr lang="en-US" sz="3200" b="0" dirty="0">
                <a:solidFill>
                  <a:schemeClr val="bg1">
                    <a:lumMod val="25000"/>
                  </a:schemeClr>
                </a:solidFill>
                <a:latin typeface="Times New Roman" panose="02020603050405020304" pitchFamily="18" charset="0"/>
              </a:rPr>
            </a:br>
            <a:endParaRPr lang="en-US" sz="32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625" name="Google Shape;625;p34"/>
          <p:cNvSpPr txBox="1">
            <a:spLocks noGrp="1"/>
          </p:cNvSpPr>
          <p:nvPr>
            <p:ph type="title" idx="2"/>
          </p:nvPr>
        </p:nvSpPr>
        <p:spPr>
          <a:xfrm>
            <a:off x="1927199" y="141298"/>
            <a:ext cx="12243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</a:t>
            </a:r>
            <a:r>
              <a:rPr lang="en-US" dirty="0"/>
              <a:t>3</a:t>
            </a:r>
            <a:endParaRPr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21B0BF8F-ADB3-AF4B-9AC5-7C0678D236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3" t="41183" r="36430" b="12518"/>
          <a:stretch/>
        </p:blipFill>
        <p:spPr>
          <a:xfrm>
            <a:off x="1048087" y="1252661"/>
            <a:ext cx="7047825" cy="37906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F76058-955B-1240-85E9-EB3FFC970F9C}"/>
              </a:ext>
            </a:extLst>
          </p:cNvPr>
          <p:cNvSpPr txBox="1"/>
          <p:nvPr/>
        </p:nvSpPr>
        <p:spPr>
          <a:xfrm>
            <a:off x="4748918" y="4885507"/>
            <a:ext cx="22402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bg2"/>
                </a:solidFill>
                <a:effectLst/>
                <a:highlight>
                  <a:srgbClr val="800080"/>
                </a:highlight>
                <a:latin typeface="inherit"/>
              </a:rPr>
              <a:t>Grand View Research</a:t>
            </a:r>
            <a:r>
              <a:rPr lang="ar-SA" b="0" i="0" dirty="0">
                <a:solidFill>
                  <a:schemeClr val="bg2"/>
                </a:solidFill>
                <a:effectLst/>
                <a:highlight>
                  <a:srgbClr val="800080"/>
                </a:highlight>
                <a:latin typeface="inherit"/>
              </a:rPr>
              <a:t>)</a:t>
            </a:r>
            <a:r>
              <a:rPr lang="en-US" b="0" i="0" dirty="0">
                <a:solidFill>
                  <a:schemeClr val="bg2"/>
                </a:solidFill>
                <a:effectLst/>
                <a:highlight>
                  <a:srgbClr val="800080"/>
                </a:highlight>
                <a:latin typeface="inherit"/>
              </a:rPr>
              <a:t>2018)</a:t>
            </a:r>
          </a:p>
          <a:p>
            <a:pPr algn="l"/>
            <a:br>
              <a:rPr lang="en-US" b="0" i="0" dirty="0">
                <a:solidFill>
                  <a:srgbClr val="1C1E21"/>
                </a:solidFill>
                <a:effectLst/>
                <a:latin typeface="system-ui"/>
              </a:rPr>
            </a:br>
            <a:endParaRPr lang="en-US" b="0" i="0" dirty="0">
              <a:solidFill>
                <a:srgbClr val="1C1E21"/>
              </a:solidFill>
              <a:effectLst/>
              <a:latin typeface="system-ui"/>
            </a:endParaRPr>
          </a:p>
        </p:txBody>
      </p:sp>
    </p:spTree>
    <p:extLst>
      <p:ext uri="{BB962C8B-B14F-4D97-AF65-F5344CB8AC3E}">
        <p14:creationId xmlns:p14="http://schemas.microsoft.com/office/powerpoint/2010/main" val="60769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36"/>
          <p:cNvSpPr txBox="1">
            <a:spLocks noGrp="1"/>
          </p:cNvSpPr>
          <p:nvPr>
            <p:ph type="title"/>
          </p:nvPr>
        </p:nvSpPr>
        <p:spPr>
          <a:xfrm>
            <a:off x="1453889" y="991268"/>
            <a:ext cx="5834217" cy="15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Mechanism of Action</a:t>
            </a:r>
            <a:r>
              <a:rPr lang="ar-SA" sz="2800" dirty="0"/>
              <a:t> : </a:t>
            </a:r>
            <a:endParaRPr lang="en-US" sz="2800" dirty="0"/>
          </a:p>
        </p:txBody>
      </p:sp>
      <p:sp>
        <p:nvSpPr>
          <p:cNvPr id="769" name="Google Shape;769;p36"/>
          <p:cNvSpPr txBox="1">
            <a:spLocks noGrp="1"/>
          </p:cNvSpPr>
          <p:nvPr>
            <p:ph type="subTitle" idx="1"/>
          </p:nvPr>
        </p:nvSpPr>
        <p:spPr>
          <a:xfrm>
            <a:off x="1595571" y="1809373"/>
            <a:ext cx="6188311" cy="24881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/>
            <a:r>
              <a:rPr lang="en" sz="1800" dirty="0"/>
              <a:t>1- </a:t>
            </a:r>
            <a:r>
              <a:rPr lang="en-US" sz="1800" dirty="0"/>
              <a:t>Who is the target country and why?</a:t>
            </a:r>
          </a:p>
          <a:p>
            <a:pPr marL="0" indent="0" algn="l"/>
            <a:endParaRPr lang="en-US" sz="1800" dirty="0"/>
          </a:p>
          <a:p>
            <a:pPr marL="0" indent="0" algn="l"/>
            <a:endParaRPr lang="en-US" sz="1800" dirty="0"/>
          </a:p>
          <a:p>
            <a:pPr marL="0" indent="0" algn="l"/>
            <a:r>
              <a:rPr lang="en-US" sz="1800" dirty="0"/>
              <a:t>2-What is the niche that we chose?</a:t>
            </a:r>
          </a:p>
          <a:p>
            <a:pPr marL="0" indent="0" algn="l"/>
            <a:endParaRPr lang="en-US" sz="1800" dirty="0"/>
          </a:p>
          <a:p>
            <a:pPr marL="0" indent="0" algn="l"/>
            <a:endParaRPr lang="en-US" sz="1800" dirty="0"/>
          </a:p>
          <a:p>
            <a:pPr marL="0" indent="0" algn="l"/>
            <a:r>
              <a:rPr lang="en-US" sz="1800" dirty="0"/>
              <a:t>3-What products have been added to the site and why?</a:t>
            </a:r>
          </a:p>
          <a:p>
            <a:pPr marL="0" indent="0" algn="l"/>
            <a:endParaRPr lang="en-US" sz="1800" dirty="0"/>
          </a:p>
          <a:p>
            <a:pPr marL="0" indent="0" algn="l"/>
            <a:endParaRPr lang="en-US" sz="1800" dirty="0"/>
          </a:p>
          <a:p>
            <a:pPr marL="0" indent="0"/>
            <a:endParaRPr dirty="0"/>
          </a:p>
        </p:txBody>
      </p:sp>
      <p:grpSp>
        <p:nvGrpSpPr>
          <p:cNvPr id="778" name="Google Shape;778;p36"/>
          <p:cNvGrpSpPr/>
          <p:nvPr/>
        </p:nvGrpSpPr>
        <p:grpSpPr>
          <a:xfrm>
            <a:off x="328320" y="61450"/>
            <a:ext cx="675000" cy="670800"/>
            <a:chOff x="328320" y="61450"/>
            <a:chExt cx="675000" cy="670800"/>
          </a:xfrm>
        </p:grpSpPr>
        <p:sp>
          <p:nvSpPr>
            <p:cNvPr id="779" name="Google Shape;779;p36"/>
            <p:cNvSpPr/>
            <p:nvPr/>
          </p:nvSpPr>
          <p:spPr>
            <a:xfrm rot="2514200">
              <a:off x="414501" y="171665"/>
              <a:ext cx="502638" cy="450370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6"/>
            <p:cNvSpPr/>
            <p:nvPr/>
          </p:nvSpPr>
          <p:spPr>
            <a:xfrm rot="1762018">
              <a:off x="571195" y="242741"/>
              <a:ext cx="189264" cy="308221"/>
            </a:xfrm>
            <a:custGeom>
              <a:avLst/>
              <a:gdLst/>
              <a:ahLst/>
              <a:cxnLst/>
              <a:rect l="l" t="t" r="r" b="b"/>
              <a:pathLst>
                <a:path w="1012" h="1648" extrusionOk="0">
                  <a:moveTo>
                    <a:pt x="520" y="0"/>
                  </a:moveTo>
                  <a:cubicBezTo>
                    <a:pt x="159" y="0"/>
                    <a:pt x="15" y="217"/>
                    <a:pt x="0" y="506"/>
                  </a:cubicBezTo>
                  <a:cubicBezTo>
                    <a:pt x="0" y="521"/>
                    <a:pt x="15" y="535"/>
                    <a:pt x="29" y="535"/>
                  </a:cubicBezTo>
                  <a:lnTo>
                    <a:pt x="304" y="535"/>
                  </a:lnTo>
                  <a:cubicBezTo>
                    <a:pt x="318" y="535"/>
                    <a:pt x="333" y="535"/>
                    <a:pt x="333" y="521"/>
                  </a:cubicBezTo>
                  <a:cubicBezTo>
                    <a:pt x="333" y="405"/>
                    <a:pt x="390" y="304"/>
                    <a:pt x="520" y="304"/>
                  </a:cubicBezTo>
                  <a:cubicBezTo>
                    <a:pt x="622" y="304"/>
                    <a:pt x="679" y="362"/>
                    <a:pt x="679" y="463"/>
                  </a:cubicBezTo>
                  <a:cubicBezTo>
                    <a:pt x="679" y="564"/>
                    <a:pt x="607" y="622"/>
                    <a:pt x="448" y="766"/>
                  </a:cubicBezTo>
                  <a:cubicBezTo>
                    <a:pt x="260" y="911"/>
                    <a:pt x="246" y="1026"/>
                    <a:pt x="246" y="1200"/>
                  </a:cubicBezTo>
                  <a:cubicBezTo>
                    <a:pt x="246" y="1214"/>
                    <a:pt x="260" y="1243"/>
                    <a:pt x="289" y="1243"/>
                  </a:cubicBezTo>
                  <a:lnTo>
                    <a:pt x="535" y="1243"/>
                  </a:lnTo>
                  <a:cubicBezTo>
                    <a:pt x="549" y="1243"/>
                    <a:pt x="578" y="1229"/>
                    <a:pt x="578" y="1200"/>
                  </a:cubicBezTo>
                  <a:cubicBezTo>
                    <a:pt x="578" y="1099"/>
                    <a:pt x="622" y="1026"/>
                    <a:pt x="809" y="867"/>
                  </a:cubicBezTo>
                  <a:cubicBezTo>
                    <a:pt x="910" y="766"/>
                    <a:pt x="1012" y="665"/>
                    <a:pt x="1012" y="463"/>
                  </a:cubicBezTo>
                  <a:cubicBezTo>
                    <a:pt x="1012" y="246"/>
                    <a:pt x="896" y="0"/>
                    <a:pt x="520" y="0"/>
                  </a:cubicBezTo>
                  <a:close/>
                  <a:moveTo>
                    <a:pt x="260" y="1373"/>
                  </a:moveTo>
                  <a:cubicBezTo>
                    <a:pt x="246" y="1373"/>
                    <a:pt x="231" y="1388"/>
                    <a:pt x="231" y="1402"/>
                  </a:cubicBezTo>
                  <a:lnTo>
                    <a:pt x="231" y="1619"/>
                  </a:lnTo>
                  <a:cubicBezTo>
                    <a:pt x="231" y="1633"/>
                    <a:pt x="246" y="1648"/>
                    <a:pt x="260" y="1648"/>
                  </a:cubicBezTo>
                  <a:lnTo>
                    <a:pt x="535" y="1648"/>
                  </a:lnTo>
                  <a:cubicBezTo>
                    <a:pt x="549" y="1648"/>
                    <a:pt x="578" y="1633"/>
                    <a:pt x="578" y="1619"/>
                  </a:cubicBezTo>
                  <a:lnTo>
                    <a:pt x="578" y="1402"/>
                  </a:lnTo>
                  <a:cubicBezTo>
                    <a:pt x="578" y="1388"/>
                    <a:pt x="549" y="1373"/>
                    <a:pt x="535" y="1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1" name="Google Shape;781;p36"/>
          <p:cNvSpPr/>
          <p:nvPr/>
        </p:nvSpPr>
        <p:spPr>
          <a:xfrm rot="-1701150">
            <a:off x="8546948" y="1290987"/>
            <a:ext cx="292486" cy="26188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2" name="Google Shape;782;p36"/>
          <p:cNvGrpSpPr/>
          <p:nvPr/>
        </p:nvGrpSpPr>
        <p:grpSpPr>
          <a:xfrm>
            <a:off x="363750" y="3432682"/>
            <a:ext cx="727535" cy="1710819"/>
            <a:chOff x="363750" y="3432682"/>
            <a:chExt cx="727535" cy="1710819"/>
          </a:xfrm>
        </p:grpSpPr>
        <p:sp>
          <p:nvSpPr>
            <p:cNvPr id="783" name="Google Shape;783;p36"/>
            <p:cNvSpPr/>
            <p:nvPr/>
          </p:nvSpPr>
          <p:spPr>
            <a:xfrm>
              <a:off x="525639" y="4794787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6"/>
            <p:cNvSpPr/>
            <p:nvPr/>
          </p:nvSpPr>
          <p:spPr>
            <a:xfrm>
              <a:off x="363750" y="3432682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6"/>
            <p:cNvSpPr/>
            <p:nvPr/>
          </p:nvSpPr>
          <p:spPr>
            <a:xfrm>
              <a:off x="525639" y="4794787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703;p35">
            <a:extLst>
              <a:ext uri="{FF2B5EF4-FFF2-40B4-BE49-F238E27FC236}">
                <a16:creationId xmlns:a16="http://schemas.microsoft.com/office/drawing/2014/main" id="{982957DF-F895-8A44-B61C-DB36D7101E29}"/>
              </a:ext>
            </a:extLst>
          </p:cNvPr>
          <p:cNvGrpSpPr/>
          <p:nvPr/>
        </p:nvGrpSpPr>
        <p:grpSpPr>
          <a:xfrm>
            <a:off x="7548429" y="3549605"/>
            <a:ext cx="1679247" cy="1566038"/>
            <a:chOff x="8386129" y="4361448"/>
            <a:chExt cx="644700" cy="619200"/>
          </a:xfrm>
        </p:grpSpPr>
        <p:sp>
          <p:nvSpPr>
            <p:cNvPr id="21" name="Google Shape;704;p35">
              <a:extLst>
                <a:ext uri="{FF2B5EF4-FFF2-40B4-BE49-F238E27FC236}">
                  <a16:creationId xmlns:a16="http://schemas.microsoft.com/office/drawing/2014/main" id="{B84F632F-9C3F-334D-98A9-CD7EE18A733C}"/>
                </a:ext>
              </a:extLst>
            </p:cNvPr>
            <p:cNvSpPr/>
            <p:nvPr/>
          </p:nvSpPr>
          <p:spPr>
            <a:xfrm rot="-1481922">
              <a:off x="8457190" y="4445867"/>
              <a:ext cx="502577" cy="450362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05;p35">
              <a:extLst>
                <a:ext uri="{FF2B5EF4-FFF2-40B4-BE49-F238E27FC236}">
                  <a16:creationId xmlns:a16="http://schemas.microsoft.com/office/drawing/2014/main" id="{2FA71831-D448-8C43-B072-956009DCCD1C}"/>
                </a:ext>
              </a:extLst>
            </p:cNvPr>
            <p:cNvSpPr/>
            <p:nvPr/>
          </p:nvSpPr>
          <p:spPr>
            <a:xfrm rot="-2234491">
              <a:off x="8613868" y="4516895"/>
              <a:ext cx="189264" cy="308220"/>
            </a:xfrm>
            <a:custGeom>
              <a:avLst/>
              <a:gdLst/>
              <a:ahLst/>
              <a:cxnLst/>
              <a:rect l="l" t="t" r="r" b="b"/>
              <a:pathLst>
                <a:path w="1012" h="1648" extrusionOk="0">
                  <a:moveTo>
                    <a:pt x="520" y="0"/>
                  </a:moveTo>
                  <a:cubicBezTo>
                    <a:pt x="159" y="0"/>
                    <a:pt x="15" y="217"/>
                    <a:pt x="0" y="506"/>
                  </a:cubicBezTo>
                  <a:cubicBezTo>
                    <a:pt x="0" y="521"/>
                    <a:pt x="15" y="535"/>
                    <a:pt x="29" y="535"/>
                  </a:cubicBezTo>
                  <a:lnTo>
                    <a:pt x="304" y="535"/>
                  </a:lnTo>
                  <a:cubicBezTo>
                    <a:pt x="318" y="535"/>
                    <a:pt x="333" y="535"/>
                    <a:pt x="333" y="521"/>
                  </a:cubicBezTo>
                  <a:cubicBezTo>
                    <a:pt x="333" y="405"/>
                    <a:pt x="390" y="304"/>
                    <a:pt x="520" y="304"/>
                  </a:cubicBezTo>
                  <a:cubicBezTo>
                    <a:pt x="622" y="304"/>
                    <a:pt x="679" y="362"/>
                    <a:pt x="679" y="463"/>
                  </a:cubicBezTo>
                  <a:cubicBezTo>
                    <a:pt x="679" y="564"/>
                    <a:pt x="607" y="622"/>
                    <a:pt x="448" y="766"/>
                  </a:cubicBezTo>
                  <a:cubicBezTo>
                    <a:pt x="260" y="911"/>
                    <a:pt x="246" y="1026"/>
                    <a:pt x="246" y="1200"/>
                  </a:cubicBezTo>
                  <a:cubicBezTo>
                    <a:pt x="246" y="1214"/>
                    <a:pt x="260" y="1243"/>
                    <a:pt x="289" y="1243"/>
                  </a:cubicBezTo>
                  <a:lnTo>
                    <a:pt x="535" y="1243"/>
                  </a:lnTo>
                  <a:cubicBezTo>
                    <a:pt x="549" y="1243"/>
                    <a:pt x="578" y="1229"/>
                    <a:pt x="578" y="1200"/>
                  </a:cubicBezTo>
                  <a:cubicBezTo>
                    <a:pt x="578" y="1099"/>
                    <a:pt x="622" y="1026"/>
                    <a:pt x="809" y="867"/>
                  </a:cubicBezTo>
                  <a:cubicBezTo>
                    <a:pt x="910" y="766"/>
                    <a:pt x="1012" y="665"/>
                    <a:pt x="1012" y="463"/>
                  </a:cubicBezTo>
                  <a:cubicBezTo>
                    <a:pt x="1012" y="246"/>
                    <a:pt x="896" y="0"/>
                    <a:pt x="520" y="0"/>
                  </a:cubicBezTo>
                  <a:close/>
                  <a:moveTo>
                    <a:pt x="260" y="1373"/>
                  </a:moveTo>
                  <a:cubicBezTo>
                    <a:pt x="246" y="1373"/>
                    <a:pt x="231" y="1388"/>
                    <a:pt x="231" y="1402"/>
                  </a:cubicBezTo>
                  <a:lnTo>
                    <a:pt x="231" y="1619"/>
                  </a:lnTo>
                  <a:cubicBezTo>
                    <a:pt x="231" y="1633"/>
                    <a:pt x="246" y="1648"/>
                    <a:pt x="260" y="1648"/>
                  </a:cubicBezTo>
                  <a:lnTo>
                    <a:pt x="535" y="1648"/>
                  </a:lnTo>
                  <a:cubicBezTo>
                    <a:pt x="549" y="1648"/>
                    <a:pt x="578" y="1633"/>
                    <a:pt x="578" y="1619"/>
                  </a:cubicBezTo>
                  <a:lnTo>
                    <a:pt x="578" y="1402"/>
                  </a:lnTo>
                  <a:cubicBezTo>
                    <a:pt x="578" y="1388"/>
                    <a:pt x="549" y="1373"/>
                    <a:pt x="535" y="1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9986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39"/>
          <p:cNvSpPr txBox="1">
            <a:spLocks noGrp="1"/>
          </p:cNvSpPr>
          <p:nvPr>
            <p:ph type="title"/>
          </p:nvPr>
        </p:nvSpPr>
        <p:spPr>
          <a:xfrm>
            <a:off x="-1720744" y="-33986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/>
              <a:t>The target country :</a:t>
            </a:r>
            <a:br>
              <a:rPr lang="en-US" sz="2800" dirty="0"/>
            </a:br>
            <a:endParaRPr sz="2800" dirty="0"/>
          </a:p>
        </p:txBody>
      </p:sp>
      <p:pic>
        <p:nvPicPr>
          <p:cNvPr id="1028" name="Picture 4" descr="لا يتوفر وصف.">
            <a:extLst>
              <a:ext uri="{FF2B5EF4-FFF2-40B4-BE49-F238E27FC236}">
                <a16:creationId xmlns:a16="http://schemas.microsoft.com/office/drawing/2014/main" id="{5BDC9425-B084-C544-9BA8-AB185F78F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288" y="1097346"/>
            <a:ext cx="5623560" cy="392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C115B3-ECC2-B44B-965B-915F6466CD77}"/>
              </a:ext>
            </a:extLst>
          </p:cNvPr>
          <p:cNvSpPr txBox="1"/>
          <p:nvPr/>
        </p:nvSpPr>
        <p:spPr>
          <a:xfrm>
            <a:off x="386861" y="524646"/>
            <a:ext cx="6562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800" b="0" i="0" dirty="0">
                <a:solidFill>
                  <a:srgbClr val="050505"/>
                </a:solidFill>
                <a:effectLst/>
                <a:latin typeface="system-ui"/>
              </a:rPr>
              <a:t>Through a study Published by Marina </a:t>
            </a:r>
            <a:r>
              <a:rPr lang="en-US" sz="1800" b="0" i="0" dirty="0" err="1">
                <a:solidFill>
                  <a:srgbClr val="050505"/>
                </a:solidFill>
                <a:effectLst/>
                <a:latin typeface="system-ui"/>
              </a:rPr>
              <a:t>Pasquali</a:t>
            </a:r>
            <a:r>
              <a:rPr lang="en-US" sz="1800" b="0" i="0" dirty="0">
                <a:solidFill>
                  <a:srgbClr val="050505"/>
                </a:solidFill>
                <a:effectLst/>
                <a:latin typeface="system-ui"/>
              </a:rPr>
              <a:t>, Apr 20, 2023 on the Statista website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5114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629701" y="181299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The niche : </a:t>
            </a:r>
            <a:endParaRPr lang="en-US" sz="3200" b="1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1" name="Google Shape;881;p40"/>
          <p:cNvSpPr txBox="1"/>
          <p:nvPr/>
        </p:nvSpPr>
        <p:spPr>
          <a:xfrm>
            <a:off x="-1186439" y="571467"/>
            <a:ext cx="7965659" cy="1496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algn="r"/>
            <a:r>
              <a:rPr lang="en-US" sz="2400" b="0" i="0" dirty="0">
                <a:solidFill>
                  <a:schemeClr val="accent2">
                    <a:lumMod val="75000"/>
                  </a:schemeClr>
                </a:solidFill>
                <a:effectLst/>
                <a:latin typeface="inherit"/>
              </a:rPr>
              <a:t>Care and makeup products have been targeted</a:t>
            </a:r>
          </a:p>
          <a:p>
            <a:pPr algn="l"/>
            <a:br>
              <a:rPr lang="en-US" sz="2800" b="0" i="0" dirty="0">
                <a:solidFill>
                  <a:srgbClr val="1C1E21"/>
                </a:solidFill>
                <a:effectLst/>
                <a:latin typeface="system-ui"/>
              </a:rPr>
            </a:br>
            <a:endParaRPr lang="en-US" sz="2800" b="0" i="0" dirty="0">
              <a:solidFill>
                <a:srgbClr val="1C1E21"/>
              </a:solidFill>
              <a:effectLst/>
              <a:latin typeface="system-ui"/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6" name="Google Shape;886;p40"/>
          <p:cNvSpPr txBox="1"/>
          <p:nvPr/>
        </p:nvSpPr>
        <p:spPr>
          <a:xfrm>
            <a:off x="3003251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6700699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en-US"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8D38BAE-F3E8-A64F-A7E8-7E701DCC4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983" y="1493859"/>
            <a:ext cx="6986454" cy="36496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BCEA2F6-AE06-0E48-A65C-57918C814980}"/>
              </a:ext>
            </a:extLst>
          </p:cNvPr>
          <p:cNvSpPr txBox="1"/>
          <p:nvPr/>
        </p:nvSpPr>
        <p:spPr>
          <a:xfrm>
            <a:off x="5398599" y="4944926"/>
            <a:ext cx="21372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100" b="0" i="0" dirty="0">
                <a:solidFill>
                  <a:schemeClr val="bg2"/>
                </a:solidFill>
                <a:effectLst/>
                <a:highlight>
                  <a:srgbClr val="800080"/>
                </a:highlight>
                <a:latin typeface="system-ui"/>
              </a:rPr>
              <a:t>Grand View Research (2018)</a:t>
            </a:r>
            <a:endParaRPr lang="en-US" sz="1100" dirty="0">
              <a:solidFill>
                <a:schemeClr val="bg2"/>
              </a:solidFill>
              <a:highlight>
                <a:srgbClr val="80008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1ACE57-10BB-AE4F-BAF7-BD24697D8D64}"/>
              </a:ext>
            </a:extLst>
          </p:cNvPr>
          <p:cNvSpPr txBox="1"/>
          <p:nvPr/>
        </p:nvSpPr>
        <p:spPr>
          <a:xfrm>
            <a:off x="-4063220" y="2525115"/>
            <a:ext cx="59119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1-nichescraper</a:t>
            </a:r>
            <a:b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en-US" sz="16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1C243B-FFD8-FF47-8383-CF19DB063DB8}"/>
              </a:ext>
            </a:extLst>
          </p:cNvPr>
          <p:cNvSpPr txBox="1"/>
          <p:nvPr/>
        </p:nvSpPr>
        <p:spPr>
          <a:xfrm>
            <a:off x="-2059384" y="3029031"/>
            <a:ext cx="59119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Archivo Black"/>
                <a:sym typeface="Archivo Black"/>
              </a:rPr>
              <a:t>2- </a:t>
            </a:r>
            <a:r>
              <a:rPr lang="en-US" sz="1600" b="1" dirty="0" err="1">
                <a:solidFill>
                  <a:schemeClr val="accent3">
                    <a:lumMod val="50000"/>
                  </a:schemeClr>
                </a:solidFill>
                <a:sym typeface="Archivo Black"/>
              </a:rPr>
              <a:t>ecomhunt</a:t>
            </a:r>
            <a:endParaRPr lang="en-US" sz="1600" b="1" dirty="0">
              <a:solidFill>
                <a:schemeClr val="accent3">
                  <a:lumMod val="50000"/>
                </a:schemeClr>
              </a:solidFill>
              <a:sym typeface="Archivo Black"/>
            </a:endParaRPr>
          </a:p>
        </p:txBody>
      </p:sp>
    </p:spTree>
    <p:extLst>
      <p:ext uri="{BB962C8B-B14F-4D97-AF65-F5344CB8AC3E}">
        <p14:creationId xmlns:p14="http://schemas.microsoft.com/office/powerpoint/2010/main" val="3817436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37"/>
          <p:cNvSpPr txBox="1">
            <a:spLocks noGrp="1"/>
          </p:cNvSpPr>
          <p:nvPr>
            <p:ph type="subTitle" idx="1"/>
          </p:nvPr>
        </p:nvSpPr>
        <p:spPr>
          <a:xfrm flipH="1">
            <a:off x="1153738" y="1456941"/>
            <a:ext cx="6941202" cy="10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Website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name and logo</a:t>
            </a:r>
            <a:r>
              <a:rPr lang="ar-SA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 :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A994679-BC79-2648-AC41-6248FDA0C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064" y="3138909"/>
            <a:ext cx="2862550" cy="105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46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"/>
          <p:cNvSpPr txBox="1">
            <a:spLocks noGrp="1"/>
          </p:cNvSpPr>
          <p:nvPr>
            <p:ph type="title"/>
          </p:nvPr>
        </p:nvSpPr>
        <p:spPr>
          <a:xfrm>
            <a:off x="201901" y="81786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 err="1">
                <a:solidFill>
                  <a:schemeClr val="accent3">
                    <a:lumMod val="25000"/>
                  </a:schemeClr>
                </a:solidFill>
              </a:rPr>
              <a:t>Vetrexup</a:t>
            </a:r>
            <a:endParaRPr lang="en-US" sz="32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1" name="Google Shape;881;p40"/>
          <p:cNvSpPr txBox="1"/>
          <p:nvPr/>
        </p:nvSpPr>
        <p:spPr>
          <a:xfrm>
            <a:off x="914847" y="624614"/>
            <a:ext cx="8229153" cy="40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800" b="1" dirty="0" err="1">
                <a:solidFill>
                  <a:schemeClr val="accent3">
                    <a:lumMod val="25000"/>
                  </a:schemeClr>
                </a:solidFill>
              </a:rPr>
              <a:t>namecheck.com</a:t>
            </a:r>
            <a:endParaRPr lang="en-US" sz="1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82" name="Google Shape;882;p40"/>
          <p:cNvSpPr txBox="1"/>
          <p:nvPr/>
        </p:nvSpPr>
        <p:spPr>
          <a:xfrm>
            <a:off x="1154513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890143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4" name="Google Shape;884;p40"/>
          <p:cNvSpPr txBox="1"/>
          <p:nvPr/>
        </p:nvSpPr>
        <p:spPr>
          <a:xfrm>
            <a:off x="4738861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5" name="Google Shape;885;p40"/>
          <p:cNvSpPr txBox="1"/>
          <p:nvPr/>
        </p:nvSpPr>
        <p:spPr>
          <a:xfrm>
            <a:off x="6587579" y="1691778"/>
            <a:ext cx="1515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86" name="Google Shape;886;p40"/>
          <p:cNvSpPr txBox="1"/>
          <p:nvPr/>
        </p:nvSpPr>
        <p:spPr>
          <a:xfrm>
            <a:off x="3003251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7" name="Google Shape;887;p40"/>
          <p:cNvSpPr txBox="1"/>
          <p:nvPr/>
        </p:nvSpPr>
        <p:spPr>
          <a:xfrm>
            <a:off x="4851978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6700699" y="2518350"/>
            <a:ext cx="1288800" cy="2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b" anchorCtr="0">
            <a:noAutofit/>
          </a:bodyPr>
          <a:lstStyle/>
          <a:p>
            <a:pPr marL="1270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89" name="Google Shape;889;p40"/>
          <p:cNvSpPr txBox="1"/>
          <p:nvPr/>
        </p:nvSpPr>
        <p:spPr>
          <a:xfrm>
            <a:off x="150251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0" name="Google Shape;890;p40"/>
          <p:cNvSpPr txBox="1"/>
          <p:nvPr/>
        </p:nvSpPr>
        <p:spPr>
          <a:xfrm>
            <a:off x="335124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1" name="Google Shape;891;p40"/>
          <p:cNvSpPr txBox="1"/>
          <p:nvPr/>
        </p:nvSpPr>
        <p:spPr>
          <a:xfrm>
            <a:off x="5199963" y="3063200"/>
            <a:ext cx="59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lt2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896" name="Google Shape;896;p40"/>
          <p:cNvSpPr/>
          <p:nvPr/>
        </p:nvSpPr>
        <p:spPr>
          <a:xfrm rot="-5323106" flipH="1">
            <a:off x="7359901" y="-1474033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rot="-5323106" flipH="1">
            <a:off x="7618211" y="-1627954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rot="-5323106" flipH="1">
            <a:off x="7840749" y="-1748479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rot="1783380">
            <a:off x="8721400" y="500223"/>
            <a:ext cx="292251" cy="2618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9B3EDB5-17EE-924E-B983-40EE7D807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499" y="1078439"/>
            <a:ext cx="6530502" cy="40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28149"/>
      </p:ext>
    </p:extLst>
  </p:cSld>
  <p:clrMapOvr>
    <a:masterClrMapping/>
  </p:clrMapOvr>
</p:sld>
</file>

<file path=ppt/theme/theme1.xml><?xml version="1.0" encoding="utf-8"?>
<a:theme xmlns:a="http://schemas.openxmlformats.org/drawingml/2006/main" name="Monthly Strategy Review Meeting by Slidesgo">
  <a:themeElements>
    <a:clrScheme name="Simple Light">
      <a:dk1>
        <a:srgbClr val="151F29"/>
      </a:dk1>
      <a:lt1>
        <a:srgbClr val="EBE0DD"/>
      </a:lt1>
      <a:dk2>
        <a:srgbClr val="FFFFFF"/>
      </a:dk2>
      <a:lt2>
        <a:srgbClr val="912A3C"/>
      </a:lt2>
      <a:accent1>
        <a:srgbClr val="DC7C61"/>
      </a:accent1>
      <a:accent2>
        <a:srgbClr val="BA6136"/>
      </a:accent2>
      <a:accent3>
        <a:srgbClr val="FFA35A"/>
      </a:accent3>
      <a:accent4>
        <a:srgbClr val="005458"/>
      </a:accent4>
      <a:accent5>
        <a:srgbClr val="528C98"/>
      </a:accent5>
      <a:accent6>
        <a:srgbClr val="2C8C64"/>
      </a:accent6>
      <a:hlink>
        <a:srgbClr val="151F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7786</TotalTime>
  <Words>479</Words>
  <Application>Microsoft Office PowerPoint</Application>
  <PresentationFormat>On-screen Show (16:9)</PresentationFormat>
  <Paragraphs>95</Paragraphs>
  <Slides>26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Fira Sans Extra Condensed Medium</vt:lpstr>
      <vt:lpstr>Work Sans ExtraBold</vt:lpstr>
      <vt:lpstr>Times New Roman</vt:lpstr>
      <vt:lpstr>Helvetica Neue</vt:lpstr>
      <vt:lpstr>system-ui</vt:lpstr>
      <vt:lpstr>-apple-system</vt:lpstr>
      <vt:lpstr>Arial</vt:lpstr>
      <vt:lpstr>Karla</vt:lpstr>
      <vt:lpstr>TimesNewRomanPS</vt:lpstr>
      <vt:lpstr>Baskervville</vt:lpstr>
      <vt:lpstr>inherit</vt:lpstr>
      <vt:lpstr>Calibri</vt:lpstr>
      <vt:lpstr>Archivo Black</vt:lpstr>
      <vt:lpstr>Monthly Strategy Review Meeting by Slidesgo</vt:lpstr>
      <vt:lpstr>PowerPoint Presentation</vt:lpstr>
      <vt:lpstr>PowerPoint Presentation</vt:lpstr>
      <vt:lpstr>PowerPoint Presentation</vt:lpstr>
      <vt:lpstr>The history of dropshipping : </vt:lpstr>
      <vt:lpstr>Mechanism of Action : </vt:lpstr>
      <vt:lpstr>The target country : </vt:lpstr>
      <vt:lpstr>The niche : </vt:lpstr>
      <vt:lpstr>PowerPoint Presentation</vt:lpstr>
      <vt:lpstr>Vetrexup</vt:lpstr>
      <vt:lpstr>Shopify features : </vt:lpstr>
      <vt:lpstr>PowerPoint Presentation</vt:lpstr>
      <vt:lpstr>PowerPoint Presentation</vt:lpstr>
      <vt:lpstr>PowerPoint Presentation</vt:lpstr>
      <vt:lpstr>  Vajro ‑ Mobile App Builder</vt:lpstr>
      <vt:lpstr>Cons of choosing a supplier from AliExpress :  </vt:lpstr>
      <vt:lpstr>Supplier :</vt:lpstr>
      <vt:lpstr> Putting the trademark on the products </vt:lpstr>
      <vt:lpstr>Adding products to the site:</vt:lpstr>
      <vt:lpstr>The target country : </vt:lpstr>
      <vt:lpstr>Similarweb : </vt:lpstr>
      <vt:lpstr>SEO : </vt:lpstr>
      <vt:lpstr>Funded ads :  </vt:lpstr>
      <vt:lpstr>Funded ads :  </vt:lpstr>
      <vt:lpstr>Hashtag : </vt:lpstr>
      <vt:lpstr>Hashtag :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</dc:creator>
  <cp:lastModifiedBy>منال راجح شحاده حمد</cp:lastModifiedBy>
  <cp:revision>56</cp:revision>
  <dcterms:modified xsi:type="dcterms:W3CDTF">2023-06-07T11:14:03Z</dcterms:modified>
</cp:coreProperties>
</file>