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1"/>
  </p:notesMasterIdLst>
  <p:sldIdLst>
    <p:sldId id="256" r:id="rId2"/>
    <p:sldId id="257" r:id="rId3"/>
    <p:sldId id="258" r:id="rId4"/>
    <p:sldId id="259" r:id="rId5"/>
    <p:sldId id="260" r:id="rId6"/>
    <p:sldId id="261" r:id="rId7"/>
    <p:sldId id="272" r:id="rId8"/>
    <p:sldId id="273" r:id="rId9"/>
    <p:sldId id="263" r:id="rId10"/>
    <p:sldId id="264" r:id="rId11"/>
    <p:sldId id="266" r:id="rId12"/>
    <p:sldId id="265" r:id="rId13"/>
    <p:sldId id="267" r:id="rId14"/>
    <p:sldId id="262" r:id="rId15"/>
    <p:sldId id="268" r:id="rId16"/>
    <p:sldId id="269" r:id="rId17"/>
    <p:sldId id="270" r:id="rId18"/>
    <p:sldId id="271"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416" autoAdjust="0"/>
  </p:normalViewPr>
  <p:slideViewPr>
    <p:cSldViewPr>
      <p:cViewPr varScale="1">
        <p:scale>
          <a:sx n="60" d="100"/>
          <a:sy n="60" d="100"/>
        </p:scale>
        <p:origin x="-164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92EB6-2C27-4D35-9F33-ACE62AA072FA}" type="doc">
      <dgm:prSet loTypeId="urn:microsoft.com/office/officeart/2009/3/layout/RandomtoResultProcess" loCatId="process" qsTypeId="urn:microsoft.com/office/officeart/2005/8/quickstyle/simple1" qsCatId="simple" csTypeId="urn:microsoft.com/office/officeart/2005/8/colors/accent1_2" csCatId="accent1"/>
      <dgm:spPr/>
      <dgm:t>
        <a:bodyPr/>
        <a:lstStyle/>
        <a:p>
          <a:endParaRPr lang="en-US"/>
        </a:p>
      </dgm:t>
    </dgm:pt>
    <dgm:pt modelId="{461EDF78-5682-472B-A989-751B03A0E6C2}">
      <dgm:prSet/>
      <dgm:spPr/>
      <dgm:t>
        <a:bodyPr/>
        <a:lstStyle/>
        <a:p>
          <a:pPr rtl="0"/>
          <a:r>
            <a:rPr lang="en-US" dirty="0" smtClean="0"/>
            <a:t>ARIS</a:t>
          </a:r>
          <a:endParaRPr lang="en-US" dirty="0"/>
        </a:p>
      </dgm:t>
    </dgm:pt>
    <dgm:pt modelId="{EB35290B-2806-4BFF-B822-C62D012468F8}" type="parTrans" cxnId="{2480B884-45C9-4103-9BEE-2ADC826B0010}">
      <dgm:prSet/>
      <dgm:spPr/>
      <dgm:t>
        <a:bodyPr/>
        <a:lstStyle/>
        <a:p>
          <a:endParaRPr lang="en-US"/>
        </a:p>
      </dgm:t>
    </dgm:pt>
    <dgm:pt modelId="{1B8E9E87-B794-4B2C-961E-6C1F812FA2BC}" type="sibTrans" cxnId="{2480B884-45C9-4103-9BEE-2ADC826B0010}">
      <dgm:prSet/>
      <dgm:spPr/>
      <dgm:t>
        <a:bodyPr/>
        <a:lstStyle/>
        <a:p>
          <a:endParaRPr lang="en-US"/>
        </a:p>
      </dgm:t>
    </dgm:pt>
    <dgm:pt modelId="{49FC1871-C97B-4DA7-9F7B-94058F861620}" type="pres">
      <dgm:prSet presAssocID="{73792EB6-2C27-4D35-9F33-ACE62AA072FA}" presName="Name0" presStyleCnt="0">
        <dgm:presLayoutVars>
          <dgm:dir/>
          <dgm:animOne val="branch"/>
          <dgm:animLvl val="lvl"/>
        </dgm:presLayoutVars>
      </dgm:prSet>
      <dgm:spPr/>
      <dgm:t>
        <a:bodyPr/>
        <a:lstStyle/>
        <a:p>
          <a:endParaRPr lang="en-US"/>
        </a:p>
      </dgm:t>
    </dgm:pt>
    <dgm:pt modelId="{EB7BD90B-BE27-4AAE-BAC8-DDF189501386}" type="pres">
      <dgm:prSet presAssocID="{461EDF78-5682-472B-A989-751B03A0E6C2}" presName="chaos" presStyleCnt="0"/>
      <dgm:spPr/>
    </dgm:pt>
    <dgm:pt modelId="{F594238F-63FD-4FFF-A02E-11807B991D16}" type="pres">
      <dgm:prSet presAssocID="{461EDF78-5682-472B-A989-751B03A0E6C2}" presName="parTx1" presStyleLbl="revTx" presStyleIdx="0" presStyleCnt="1"/>
      <dgm:spPr/>
      <dgm:t>
        <a:bodyPr/>
        <a:lstStyle/>
        <a:p>
          <a:endParaRPr lang="en-US"/>
        </a:p>
      </dgm:t>
    </dgm:pt>
    <dgm:pt modelId="{A8BBC27A-43F4-4755-A2E8-AFD123991323}" type="pres">
      <dgm:prSet presAssocID="{461EDF78-5682-472B-A989-751B03A0E6C2}" presName="c1" presStyleLbl="node1" presStyleIdx="0" presStyleCnt="18"/>
      <dgm:spPr/>
    </dgm:pt>
    <dgm:pt modelId="{F4AE44AC-A877-42F1-AB43-294E9BDFDCDF}" type="pres">
      <dgm:prSet presAssocID="{461EDF78-5682-472B-A989-751B03A0E6C2}" presName="c2" presStyleLbl="node1" presStyleIdx="1" presStyleCnt="18"/>
      <dgm:spPr/>
    </dgm:pt>
    <dgm:pt modelId="{DAA599F7-DFA2-4245-9626-BED9EC87FC94}" type="pres">
      <dgm:prSet presAssocID="{461EDF78-5682-472B-A989-751B03A0E6C2}" presName="c3" presStyleLbl="node1" presStyleIdx="2" presStyleCnt="18"/>
      <dgm:spPr/>
    </dgm:pt>
    <dgm:pt modelId="{504459E4-CBA2-45C7-8D33-EAF5B5FD4F0F}" type="pres">
      <dgm:prSet presAssocID="{461EDF78-5682-472B-A989-751B03A0E6C2}" presName="c4" presStyleLbl="node1" presStyleIdx="3" presStyleCnt="18"/>
      <dgm:spPr/>
    </dgm:pt>
    <dgm:pt modelId="{8C80B0EC-F732-4974-9FD0-00F013B0A10F}" type="pres">
      <dgm:prSet presAssocID="{461EDF78-5682-472B-A989-751B03A0E6C2}" presName="c5" presStyleLbl="node1" presStyleIdx="4" presStyleCnt="18"/>
      <dgm:spPr/>
    </dgm:pt>
    <dgm:pt modelId="{E75A728A-92F7-4809-98DE-84CF62F145B2}" type="pres">
      <dgm:prSet presAssocID="{461EDF78-5682-472B-A989-751B03A0E6C2}" presName="c6" presStyleLbl="node1" presStyleIdx="5" presStyleCnt="18"/>
      <dgm:spPr/>
    </dgm:pt>
    <dgm:pt modelId="{A2C2912D-C8BB-43C1-9EF7-99436916F6B6}" type="pres">
      <dgm:prSet presAssocID="{461EDF78-5682-472B-A989-751B03A0E6C2}" presName="c7" presStyleLbl="node1" presStyleIdx="6" presStyleCnt="18"/>
      <dgm:spPr/>
    </dgm:pt>
    <dgm:pt modelId="{EF5764B9-1D91-424A-A5D1-1B5F540088F1}" type="pres">
      <dgm:prSet presAssocID="{461EDF78-5682-472B-A989-751B03A0E6C2}" presName="c8" presStyleLbl="node1" presStyleIdx="7" presStyleCnt="18"/>
      <dgm:spPr/>
    </dgm:pt>
    <dgm:pt modelId="{C636EB2D-0387-4AB3-8986-652D1B2F6F95}" type="pres">
      <dgm:prSet presAssocID="{461EDF78-5682-472B-A989-751B03A0E6C2}" presName="c9" presStyleLbl="node1" presStyleIdx="8" presStyleCnt="18"/>
      <dgm:spPr/>
    </dgm:pt>
    <dgm:pt modelId="{CBCAC247-84F5-4919-A84B-8A0F20023DC0}" type="pres">
      <dgm:prSet presAssocID="{461EDF78-5682-472B-A989-751B03A0E6C2}" presName="c10" presStyleLbl="node1" presStyleIdx="9" presStyleCnt="18"/>
      <dgm:spPr/>
    </dgm:pt>
    <dgm:pt modelId="{61ECA913-8411-4922-BBEF-4BD5251E484D}" type="pres">
      <dgm:prSet presAssocID="{461EDF78-5682-472B-A989-751B03A0E6C2}" presName="c11" presStyleLbl="node1" presStyleIdx="10" presStyleCnt="18"/>
      <dgm:spPr/>
    </dgm:pt>
    <dgm:pt modelId="{9D453E92-6A27-4527-9E94-A8E6F5D363AA}" type="pres">
      <dgm:prSet presAssocID="{461EDF78-5682-472B-A989-751B03A0E6C2}" presName="c12" presStyleLbl="node1" presStyleIdx="11" presStyleCnt="18"/>
      <dgm:spPr/>
    </dgm:pt>
    <dgm:pt modelId="{BD4F062E-3CA7-4066-8F23-724889033504}" type="pres">
      <dgm:prSet presAssocID="{461EDF78-5682-472B-A989-751B03A0E6C2}" presName="c13" presStyleLbl="node1" presStyleIdx="12" presStyleCnt="18"/>
      <dgm:spPr/>
    </dgm:pt>
    <dgm:pt modelId="{434F47DA-6CE9-4415-961C-CD332AEA6E98}" type="pres">
      <dgm:prSet presAssocID="{461EDF78-5682-472B-A989-751B03A0E6C2}" presName="c14" presStyleLbl="node1" presStyleIdx="13" presStyleCnt="18"/>
      <dgm:spPr/>
    </dgm:pt>
    <dgm:pt modelId="{C448227E-EEE7-409C-BF27-1C924DC51ABD}" type="pres">
      <dgm:prSet presAssocID="{461EDF78-5682-472B-A989-751B03A0E6C2}" presName="c15" presStyleLbl="node1" presStyleIdx="14" presStyleCnt="18"/>
      <dgm:spPr/>
    </dgm:pt>
    <dgm:pt modelId="{A76A63F9-E81C-47DD-94F5-0AB151A7A7F2}" type="pres">
      <dgm:prSet presAssocID="{461EDF78-5682-472B-A989-751B03A0E6C2}" presName="c16" presStyleLbl="node1" presStyleIdx="15" presStyleCnt="18"/>
      <dgm:spPr/>
    </dgm:pt>
    <dgm:pt modelId="{A16AED57-3069-4796-880B-881F5FB89676}" type="pres">
      <dgm:prSet presAssocID="{461EDF78-5682-472B-A989-751B03A0E6C2}" presName="c17" presStyleLbl="node1" presStyleIdx="16" presStyleCnt="18"/>
      <dgm:spPr/>
    </dgm:pt>
    <dgm:pt modelId="{F72FB346-84C8-40C2-9314-B19AD4D31EF6}" type="pres">
      <dgm:prSet presAssocID="{461EDF78-5682-472B-A989-751B03A0E6C2}" presName="c18" presStyleLbl="node1" presStyleIdx="17" presStyleCnt="18"/>
      <dgm:spPr/>
    </dgm:pt>
  </dgm:ptLst>
  <dgm:cxnLst>
    <dgm:cxn modelId="{2480B884-45C9-4103-9BEE-2ADC826B0010}" srcId="{73792EB6-2C27-4D35-9F33-ACE62AA072FA}" destId="{461EDF78-5682-472B-A989-751B03A0E6C2}" srcOrd="0" destOrd="0" parTransId="{EB35290B-2806-4BFF-B822-C62D012468F8}" sibTransId="{1B8E9E87-B794-4B2C-961E-6C1F812FA2BC}"/>
    <dgm:cxn modelId="{C425181F-B9EC-4042-B2CE-11F8C95C46A6}" type="presOf" srcId="{461EDF78-5682-472B-A989-751B03A0E6C2}" destId="{F594238F-63FD-4FFF-A02E-11807B991D16}" srcOrd="0" destOrd="0" presId="urn:microsoft.com/office/officeart/2009/3/layout/RandomtoResultProcess"/>
    <dgm:cxn modelId="{5E04892E-DB15-4236-968A-3A350A883EC9}" type="presOf" srcId="{73792EB6-2C27-4D35-9F33-ACE62AA072FA}" destId="{49FC1871-C97B-4DA7-9F7B-94058F861620}" srcOrd="0" destOrd="0" presId="urn:microsoft.com/office/officeart/2009/3/layout/RandomtoResultProcess"/>
    <dgm:cxn modelId="{D6F8EB6D-97B6-4721-A519-A38763FE4F04}" type="presParOf" srcId="{49FC1871-C97B-4DA7-9F7B-94058F861620}" destId="{EB7BD90B-BE27-4AAE-BAC8-DDF189501386}" srcOrd="0" destOrd="0" presId="urn:microsoft.com/office/officeart/2009/3/layout/RandomtoResultProcess"/>
    <dgm:cxn modelId="{92ED6148-4FD9-4917-AA75-B7806BF76397}" type="presParOf" srcId="{EB7BD90B-BE27-4AAE-BAC8-DDF189501386}" destId="{F594238F-63FD-4FFF-A02E-11807B991D16}" srcOrd="0" destOrd="0" presId="urn:microsoft.com/office/officeart/2009/3/layout/RandomtoResultProcess"/>
    <dgm:cxn modelId="{82F59315-BB27-4D45-889E-513BAA36FBB8}" type="presParOf" srcId="{EB7BD90B-BE27-4AAE-BAC8-DDF189501386}" destId="{A8BBC27A-43F4-4755-A2E8-AFD123991323}" srcOrd="1" destOrd="0" presId="urn:microsoft.com/office/officeart/2009/3/layout/RandomtoResultProcess"/>
    <dgm:cxn modelId="{E2E93DC3-54D1-4FA3-B343-87B606B45C37}" type="presParOf" srcId="{EB7BD90B-BE27-4AAE-BAC8-DDF189501386}" destId="{F4AE44AC-A877-42F1-AB43-294E9BDFDCDF}" srcOrd="2" destOrd="0" presId="urn:microsoft.com/office/officeart/2009/3/layout/RandomtoResultProcess"/>
    <dgm:cxn modelId="{3D348259-4850-4227-BB91-11991D1C2FB2}" type="presParOf" srcId="{EB7BD90B-BE27-4AAE-BAC8-DDF189501386}" destId="{DAA599F7-DFA2-4245-9626-BED9EC87FC94}" srcOrd="3" destOrd="0" presId="urn:microsoft.com/office/officeart/2009/3/layout/RandomtoResultProcess"/>
    <dgm:cxn modelId="{47C20A04-F911-40DE-9B75-069C5688C96B}" type="presParOf" srcId="{EB7BD90B-BE27-4AAE-BAC8-DDF189501386}" destId="{504459E4-CBA2-45C7-8D33-EAF5B5FD4F0F}" srcOrd="4" destOrd="0" presId="urn:microsoft.com/office/officeart/2009/3/layout/RandomtoResultProcess"/>
    <dgm:cxn modelId="{7008E1D2-9E88-47DE-BA71-2D4598DDC157}" type="presParOf" srcId="{EB7BD90B-BE27-4AAE-BAC8-DDF189501386}" destId="{8C80B0EC-F732-4974-9FD0-00F013B0A10F}" srcOrd="5" destOrd="0" presId="urn:microsoft.com/office/officeart/2009/3/layout/RandomtoResultProcess"/>
    <dgm:cxn modelId="{8089DDD0-983C-46C7-9F7E-859E9C32A3D1}" type="presParOf" srcId="{EB7BD90B-BE27-4AAE-BAC8-DDF189501386}" destId="{E75A728A-92F7-4809-98DE-84CF62F145B2}" srcOrd="6" destOrd="0" presId="urn:microsoft.com/office/officeart/2009/3/layout/RandomtoResultProcess"/>
    <dgm:cxn modelId="{CA542E59-B73B-4F06-83E2-BFB36CDD5725}" type="presParOf" srcId="{EB7BD90B-BE27-4AAE-BAC8-DDF189501386}" destId="{A2C2912D-C8BB-43C1-9EF7-99436916F6B6}" srcOrd="7" destOrd="0" presId="urn:microsoft.com/office/officeart/2009/3/layout/RandomtoResultProcess"/>
    <dgm:cxn modelId="{DA2E2932-5A3E-48E6-9313-C62F008D8993}" type="presParOf" srcId="{EB7BD90B-BE27-4AAE-BAC8-DDF189501386}" destId="{EF5764B9-1D91-424A-A5D1-1B5F540088F1}" srcOrd="8" destOrd="0" presId="urn:microsoft.com/office/officeart/2009/3/layout/RandomtoResultProcess"/>
    <dgm:cxn modelId="{6A77CD77-258B-457B-9026-93440E2732C0}" type="presParOf" srcId="{EB7BD90B-BE27-4AAE-BAC8-DDF189501386}" destId="{C636EB2D-0387-4AB3-8986-652D1B2F6F95}" srcOrd="9" destOrd="0" presId="urn:microsoft.com/office/officeart/2009/3/layout/RandomtoResultProcess"/>
    <dgm:cxn modelId="{D6178F7B-3D21-46B3-AF94-C379DB9DC024}" type="presParOf" srcId="{EB7BD90B-BE27-4AAE-BAC8-DDF189501386}" destId="{CBCAC247-84F5-4919-A84B-8A0F20023DC0}" srcOrd="10" destOrd="0" presId="urn:microsoft.com/office/officeart/2009/3/layout/RandomtoResultProcess"/>
    <dgm:cxn modelId="{01FF4179-3BB1-453F-B4D9-699863D4E655}" type="presParOf" srcId="{EB7BD90B-BE27-4AAE-BAC8-DDF189501386}" destId="{61ECA913-8411-4922-BBEF-4BD5251E484D}" srcOrd="11" destOrd="0" presId="urn:microsoft.com/office/officeart/2009/3/layout/RandomtoResultProcess"/>
    <dgm:cxn modelId="{6AF47ED0-5C44-4661-B392-DACF0B902D59}" type="presParOf" srcId="{EB7BD90B-BE27-4AAE-BAC8-DDF189501386}" destId="{9D453E92-6A27-4527-9E94-A8E6F5D363AA}" srcOrd="12" destOrd="0" presId="urn:microsoft.com/office/officeart/2009/3/layout/RandomtoResultProcess"/>
    <dgm:cxn modelId="{B2B620CC-6FA0-44AD-83A0-47AEAE9C832B}" type="presParOf" srcId="{EB7BD90B-BE27-4AAE-BAC8-DDF189501386}" destId="{BD4F062E-3CA7-4066-8F23-724889033504}" srcOrd="13" destOrd="0" presId="urn:microsoft.com/office/officeart/2009/3/layout/RandomtoResultProcess"/>
    <dgm:cxn modelId="{50259FDB-CCA7-41AB-B7D1-09937E821205}" type="presParOf" srcId="{EB7BD90B-BE27-4AAE-BAC8-DDF189501386}" destId="{434F47DA-6CE9-4415-961C-CD332AEA6E98}" srcOrd="14" destOrd="0" presId="urn:microsoft.com/office/officeart/2009/3/layout/RandomtoResultProcess"/>
    <dgm:cxn modelId="{50AF4995-88DF-4CFD-A401-1429EF3C25E9}" type="presParOf" srcId="{EB7BD90B-BE27-4AAE-BAC8-DDF189501386}" destId="{C448227E-EEE7-409C-BF27-1C924DC51ABD}" srcOrd="15" destOrd="0" presId="urn:microsoft.com/office/officeart/2009/3/layout/RandomtoResultProcess"/>
    <dgm:cxn modelId="{E6E4E186-A953-4B94-8C3A-8B6D4BB4487A}" type="presParOf" srcId="{EB7BD90B-BE27-4AAE-BAC8-DDF189501386}" destId="{A76A63F9-E81C-47DD-94F5-0AB151A7A7F2}" srcOrd="16" destOrd="0" presId="urn:microsoft.com/office/officeart/2009/3/layout/RandomtoResultProcess"/>
    <dgm:cxn modelId="{2DFDF3CF-02E6-4F78-9E31-C80C01743414}" type="presParOf" srcId="{EB7BD90B-BE27-4AAE-BAC8-DDF189501386}" destId="{A16AED57-3069-4796-880B-881F5FB89676}" srcOrd="17" destOrd="0" presId="urn:microsoft.com/office/officeart/2009/3/layout/RandomtoResultProcess"/>
    <dgm:cxn modelId="{080A786F-CBBC-462D-B798-EB9153715231}" type="presParOf" srcId="{EB7BD90B-BE27-4AAE-BAC8-DDF189501386}" destId="{F72FB346-84C8-40C2-9314-B19AD4D31EF6}" srcOrd="18"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C0A9175-3D12-4B06-BB1C-BFC3AA439F18}"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0EB2AB4D-70D3-4BBA-BED7-C2B5BC1CE295}">
      <dgm:prSet/>
      <dgm:spPr/>
      <dgm:t>
        <a:bodyPr/>
        <a:lstStyle/>
        <a:p>
          <a:pPr rtl="0"/>
          <a:r>
            <a:rPr lang="en-US" dirty="0" smtClean="0"/>
            <a:t>System design</a:t>
          </a:r>
          <a:endParaRPr lang="en-US" dirty="0"/>
        </a:p>
      </dgm:t>
    </dgm:pt>
    <dgm:pt modelId="{23F3D207-C679-45A6-86F2-9AF3BB431BCB}" type="sibTrans" cxnId="{2AC0C838-5EFE-4950-A31F-E5C5A4A1839F}">
      <dgm:prSet/>
      <dgm:spPr/>
      <dgm:t>
        <a:bodyPr/>
        <a:lstStyle/>
        <a:p>
          <a:endParaRPr lang="en-US"/>
        </a:p>
      </dgm:t>
    </dgm:pt>
    <dgm:pt modelId="{5DA3BFF7-C4BF-4FAD-A9CB-D5EAA4576250}" type="parTrans" cxnId="{2AC0C838-5EFE-4950-A31F-E5C5A4A1839F}">
      <dgm:prSet/>
      <dgm:spPr/>
      <dgm:t>
        <a:bodyPr/>
        <a:lstStyle/>
        <a:p>
          <a:endParaRPr lang="en-US"/>
        </a:p>
      </dgm:t>
    </dgm:pt>
    <dgm:pt modelId="{C2CCEC26-4745-4671-93BF-250380850316}" type="pres">
      <dgm:prSet presAssocID="{5C0A9175-3D12-4B06-BB1C-BFC3AA439F18}" presName="Name0" presStyleCnt="0">
        <dgm:presLayoutVars>
          <dgm:chMax val="7"/>
          <dgm:dir/>
          <dgm:animLvl val="lvl"/>
          <dgm:resizeHandles val="exact"/>
        </dgm:presLayoutVars>
      </dgm:prSet>
      <dgm:spPr/>
      <dgm:t>
        <a:bodyPr/>
        <a:lstStyle/>
        <a:p>
          <a:endParaRPr lang="en-US"/>
        </a:p>
      </dgm:t>
    </dgm:pt>
    <dgm:pt modelId="{0CD2A479-EC44-4ACD-95E4-D8F9B94755D2}" type="pres">
      <dgm:prSet presAssocID="{0EB2AB4D-70D3-4BBA-BED7-C2B5BC1CE295}" presName="circle1" presStyleLbl="node1" presStyleIdx="0" presStyleCnt="1"/>
      <dgm:spPr/>
    </dgm:pt>
    <dgm:pt modelId="{B5F82D35-B495-4DBB-A4E6-DE25955E27B3}" type="pres">
      <dgm:prSet presAssocID="{0EB2AB4D-70D3-4BBA-BED7-C2B5BC1CE295}" presName="space" presStyleCnt="0"/>
      <dgm:spPr/>
    </dgm:pt>
    <dgm:pt modelId="{F4130750-ABEE-40B9-8C10-E923B779B102}" type="pres">
      <dgm:prSet presAssocID="{0EB2AB4D-70D3-4BBA-BED7-C2B5BC1CE295}" presName="rect1" presStyleLbl="alignAcc1" presStyleIdx="0" presStyleCnt="1" custLinFactNeighborX="0"/>
      <dgm:spPr/>
      <dgm:t>
        <a:bodyPr/>
        <a:lstStyle/>
        <a:p>
          <a:endParaRPr lang="en-US"/>
        </a:p>
      </dgm:t>
    </dgm:pt>
    <dgm:pt modelId="{F59825DC-6AA6-4368-B69B-4593D75807BC}" type="pres">
      <dgm:prSet presAssocID="{0EB2AB4D-70D3-4BBA-BED7-C2B5BC1CE295}" presName="rect1ParTxNoCh" presStyleLbl="alignAcc1" presStyleIdx="0" presStyleCnt="1">
        <dgm:presLayoutVars>
          <dgm:chMax val="1"/>
          <dgm:bulletEnabled val="1"/>
        </dgm:presLayoutVars>
      </dgm:prSet>
      <dgm:spPr/>
      <dgm:t>
        <a:bodyPr/>
        <a:lstStyle/>
        <a:p>
          <a:endParaRPr lang="en-US"/>
        </a:p>
      </dgm:t>
    </dgm:pt>
  </dgm:ptLst>
  <dgm:cxnLst>
    <dgm:cxn modelId="{E5B990B0-DCAE-4606-8EDB-1BF406579D5B}" type="presOf" srcId="{5C0A9175-3D12-4B06-BB1C-BFC3AA439F18}" destId="{C2CCEC26-4745-4671-93BF-250380850316}" srcOrd="0" destOrd="0" presId="urn:microsoft.com/office/officeart/2005/8/layout/target3"/>
    <dgm:cxn modelId="{2AC0C838-5EFE-4950-A31F-E5C5A4A1839F}" srcId="{5C0A9175-3D12-4B06-BB1C-BFC3AA439F18}" destId="{0EB2AB4D-70D3-4BBA-BED7-C2B5BC1CE295}" srcOrd="0" destOrd="0" parTransId="{5DA3BFF7-C4BF-4FAD-A9CB-D5EAA4576250}" sibTransId="{23F3D207-C679-45A6-86F2-9AF3BB431BCB}"/>
    <dgm:cxn modelId="{7AFDEA23-2D39-4BBA-816A-81C50B425800}" type="presOf" srcId="{0EB2AB4D-70D3-4BBA-BED7-C2B5BC1CE295}" destId="{F59825DC-6AA6-4368-B69B-4593D75807BC}" srcOrd="1" destOrd="0" presId="urn:microsoft.com/office/officeart/2005/8/layout/target3"/>
    <dgm:cxn modelId="{7568F541-2689-48F8-9D43-D1E26687EA84}" type="presOf" srcId="{0EB2AB4D-70D3-4BBA-BED7-C2B5BC1CE295}" destId="{F4130750-ABEE-40B9-8C10-E923B779B102}" srcOrd="0" destOrd="0" presId="urn:microsoft.com/office/officeart/2005/8/layout/target3"/>
    <dgm:cxn modelId="{878B19A4-57E9-466E-A529-85BB96A9C470}" type="presParOf" srcId="{C2CCEC26-4745-4671-93BF-250380850316}" destId="{0CD2A479-EC44-4ACD-95E4-D8F9B94755D2}" srcOrd="0" destOrd="0" presId="urn:microsoft.com/office/officeart/2005/8/layout/target3"/>
    <dgm:cxn modelId="{9A3D088F-6688-47DA-9804-7CCC9781C4C1}" type="presParOf" srcId="{C2CCEC26-4745-4671-93BF-250380850316}" destId="{B5F82D35-B495-4DBB-A4E6-DE25955E27B3}" srcOrd="1" destOrd="0" presId="urn:microsoft.com/office/officeart/2005/8/layout/target3"/>
    <dgm:cxn modelId="{B3F65524-327D-4701-9B01-67E5DE3A21BE}" type="presParOf" srcId="{C2CCEC26-4745-4671-93BF-250380850316}" destId="{F4130750-ABEE-40B9-8C10-E923B779B102}" srcOrd="2" destOrd="0" presId="urn:microsoft.com/office/officeart/2005/8/layout/target3"/>
    <dgm:cxn modelId="{9140BE62-D4D9-4399-B054-3BD3B473F5B0}" type="presParOf" srcId="{C2CCEC26-4745-4671-93BF-250380850316}" destId="{F59825DC-6AA6-4368-B69B-4593D75807BC}"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90DFDB0-6E60-4720-9FA9-B159DA0D508C}" type="doc">
      <dgm:prSet loTypeId="urn:microsoft.com/office/officeart/2005/8/layout/process4" loCatId="list" qsTypeId="urn:microsoft.com/office/officeart/2005/8/quickstyle/simple2" qsCatId="simple" csTypeId="urn:microsoft.com/office/officeart/2005/8/colors/accent1_2" csCatId="accent1" phldr="1"/>
      <dgm:spPr/>
      <dgm:t>
        <a:bodyPr/>
        <a:lstStyle/>
        <a:p>
          <a:endParaRPr lang="en-US"/>
        </a:p>
      </dgm:t>
    </dgm:pt>
    <dgm:pt modelId="{840E4668-14A5-4CE6-8A07-F28E0F521C16}">
      <dgm:prSet phldrT="[Text]"/>
      <dgm:spPr/>
      <dgm:t>
        <a:bodyPr/>
        <a:lstStyle/>
        <a:p>
          <a:r>
            <a:rPr lang="en-US" dirty="0" smtClean="0"/>
            <a:t>User Interface (Studio)</a:t>
          </a:r>
          <a:endParaRPr lang="en-US" dirty="0"/>
        </a:p>
      </dgm:t>
    </dgm:pt>
    <dgm:pt modelId="{3A32E961-9B75-4055-98AD-FD78E369E0E9}" type="parTrans" cxnId="{04168EE0-32A7-4733-8699-CB0C92416B10}">
      <dgm:prSet/>
      <dgm:spPr/>
      <dgm:t>
        <a:bodyPr/>
        <a:lstStyle/>
        <a:p>
          <a:endParaRPr lang="en-US"/>
        </a:p>
      </dgm:t>
    </dgm:pt>
    <dgm:pt modelId="{A3786BA4-D2CD-4DBE-B942-624448B75735}" type="sibTrans" cxnId="{04168EE0-32A7-4733-8699-CB0C92416B10}">
      <dgm:prSet/>
      <dgm:spPr/>
      <dgm:t>
        <a:bodyPr/>
        <a:lstStyle/>
        <a:p>
          <a:endParaRPr lang="en-US"/>
        </a:p>
      </dgm:t>
    </dgm:pt>
    <dgm:pt modelId="{5199D567-BA18-431B-9810-6F17BFBC1272}">
      <dgm:prSet phldrT="[Text]"/>
      <dgm:spPr/>
      <dgm:t>
        <a:bodyPr/>
        <a:lstStyle/>
        <a:p>
          <a:r>
            <a:rPr lang="en-US" dirty="0" smtClean="0"/>
            <a:t>Java</a:t>
          </a:r>
          <a:endParaRPr lang="en-US" dirty="0"/>
        </a:p>
      </dgm:t>
    </dgm:pt>
    <dgm:pt modelId="{8B18EA14-14FF-473C-B9A1-DD8228A3249B}" type="parTrans" cxnId="{21F653A6-9C94-4328-8D98-EF0BC2EA1CFB}">
      <dgm:prSet/>
      <dgm:spPr/>
      <dgm:t>
        <a:bodyPr/>
        <a:lstStyle/>
        <a:p>
          <a:endParaRPr lang="en-US"/>
        </a:p>
      </dgm:t>
    </dgm:pt>
    <dgm:pt modelId="{87C084D6-82ED-4F21-8918-DCC8C2FBAD7B}" type="sibTrans" cxnId="{21F653A6-9C94-4328-8D98-EF0BC2EA1CFB}">
      <dgm:prSet/>
      <dgm:spPr/>
      <dgm:t>
        <a:bodyPr/>
        <a:lstStyle/>
        <a:p>
          <a:endParaRPr lang="en-US"/>
        </a:p>
      </dgm:t>
    </dgm:pt>
    <dgm:pt modelId="{B3AF33C7-1461-4D1F-8996-28BE3E248EB2}">
      <dgm:prSet phldrT="[Text]"/>
      <dgm:spPr/>
      <dgm:t>
        <a:bodyPr/>
        <a:lstStyle/>
        <a:p>
          <a:r>
            <a:rPr lang="en-US" dirty="0" smtClean="0"/>
            <a:t>Java3D</a:t>
          </a:r>
          <a:endParaRPr lang="en-US" dirty="0"/>
        </a:p>
      </dgm:t>
    </dgm:pt>
    <dgm:pt modelId="{B07D07B3-E18C-4910-B49F-A40CA0721BA4}" type="parTrans" cxnId="{B664A6B1-3B3E-4E3F-A108-D17B539DC569}">
      <dgm:prSet/>
      <dgm:spPr/>
      <dgm:t>
        <a:bodyPr/>
        <a:lstStyle/>
        <a:p>
          <a:endParaRPr lang="en-US"/>
        </a:p>
      </dgm:t>
    </dgm:pt>
    <dgm:pt modelId="{A45EDBCE-39CB-4521-9EC1-FB781D2305E2}" type="sibTrans" cxnId="{B664A6B1-3B3E-4E3F-A108-D17B539DC569}">
      <dgm:prSet/>
      <dgm:spPr/>
      <dgm:t>
        <a:bodyPr/>
        <a:lstStyle/>
        <a:p>
          <a:endParaRPr lang="en-US"/>
        </a:p>
      </dgm:t>
    </dgm:pt>
    <dgm:pt modelId="{D73BA12E-0190-411D-80C4-4650098D0C27}">
      <dgm:prSet phldrT="[Text]"/>
      <dgm:spPr/>
      <dgm:t>
        <a:bodyPr/>
        <a:lstStyle/>
        <a:p>
          <a:r>
            <a:rPr lang="en-US" dirty="0" smtClean="0"/>
            <a:t>XML File</a:t>
          </a:r>
          <a:endParaRPr lang="en-US" dirty="0"/>
        </a:p>
      </dgm:t>
    </dgm:pt>
    <dgm:pt modelId="{56848B72-CE56-4E27-90C2-68F73D766A23}" type="parTrans" cxnId="{2B6DAC6F-B003-4BAA-87A9-7B6EC2A7D861}">
      <dgm:prSet/>
      <dgm:spPr/>
      <dgm:t>
        <a:bodyPr/>
        <a:lstStyle/>
        <a:p>
          <a:endParaRPr lang="en-US"/>
        </a:p>
      </dgm:t>
    </dgm:pt>
    <dgm:pt modelId="{470CBDFD-29B8-4347-9EC4-3B3D2582CC79}" type="sibTrans" cxnId="{2B6DAC6F-B003-4BAA-87A9-7B6EC2A7D861}">
      <dgm:prSet/>
      <dgm:spPr/>
      <dgm:t>
        <a:bodyPr/>
        <a:lstStyle/>
        <a:p>
          <a:endParaRPr lang="en-US"/>
        </a:p>
      </dgm:t>
    </dgm:pt>
    <dgm:pt modelId="{D2A08822-65C2-4B03-823E-9ECA220F2CCA}">
      <dgm:prSet phldrT="[Text]"/>
      <dgm:spPr/>
      <dgm:t>
        <a:bodyPr/>
        <a:lstStyle/>
        <a:p>
          <a:r>
            <a:rPr lang="en-US" dirty="0" smtClean="0"/>
            <a:t>Data about the target</a:t>
          </a:r>
          <a:endParaRPr lang="en-US" dirty="0"/>
        </a:p>
      </dgm:t>
    </dgm:pt>
    <dgm:pt modelId="{1594D041-BF38-4EF7-948F-AFAA77DE8402}" type="parTrans" cxnId="{AA40C769-8D8A-4F84-89F1-764E02881C0D}">
      <dgm:prSet/>
      <dgm:spPr/>
      <dgm:t>
        <a:bodyPr/>
        <a:lstStyle/>
        <a:p>
          <a:endParaRPr lang="en-US"/>
        </a:p>
      </dgm:t>
    </dgm:pt>
    <dgm:pt modelId="{67E5A639-923E-4E55-B6D6-B4A123BE585D}" type="sibTrans" cxnId="{AA40C769-8D8A-4F84-89F1-764E02881C0D}">
      <dgm:prSet/>
      <dgm:spPr/>
      <dgm:t>
        <a:bodyPr/>
        <a:lstStyle/>
        <a:p>
          <a:endParaRPr lang="en-US"/>
        </a:p>
      </dgm:t>
    </dgm:pt>
    <dgm:pt modelId="{E21265EF-B455-49B2-A7B8-C26285F3A372}">
      <dgm:prSet phldrT="[Text]"/>
      <dgm:spPr/>
      <dgm:t>
        <a:bodyPr/>
        <a:lstStyle/>
        <a:p>
          <a:r>
            <a:rPr lang="en-US" dirty="0" smtClean="0"/>
            <a:t>Data about the model</a:t>
          </a:r>
          <a:endParaRPr lang="en-US" dirty="0"/>
        </a:p>
      </dgm:t>
    </dgm:pt>
    <dgm:pt modelId="{545F9095-B365-499E-AFEE-5395E73CEBDD}" type="parTrans" cxnId="{D1B9D8F0-3D32-46C1-9EDF-6A548C82A0EF}">
      <dgm:prSet/>
      <dgm:spPr/>
      <dgm:t>
        <a:bodyPr/>
        <a:lstStyle/>
        <a:p>
          <a:endParaRPr lang="en-US"/>
        </a:p>
      </dgm:t>
    </dgm:pt>
    <dgm:pt modelId="{A7FC987F-502F-4954-BB1F-D2F4249962C4}" type="sibTrans" cxnId="{D1B9D8F0-3D32-46C1-9EDF-6A548C82A0EF}">
      <dgm:prSet/>
      <dgm:spPr/>
      <dgm:t>
        <a:bodyPr/>
        <a:lstStyle/>
        <a:p>
          <a:endParaRPr lang="en-US"/>
        </a:p>
      </dgm:t>
    </dgm:pt>
    <dgm:pt modelId="{0ADECF6C-BC6E-4F06-A2BD-17DB2B28D89C}">
      <dgm:prSet phldrT="[Text]"/>
      <dgm:spPr/>
      <dgm:t>
        <a:bodyPr/>
        <a:lstStyle/>
        <a:p>
          <a:r>
            <a:rPr lang="en-US" dirty="0" smtClean="0"/>
            <a:t>Dynamic Android loader file (.APK file)</a:t>
          </a:r>
          <a:endParaRPr lang="en-US" dirty="0"/>
        </a:p>
      </dgm:t>
    </dgm:pt>
    <dgm:pt modelId="{42C699C3-084B-4D74-AA2B-61FEFEE4B50D}" type="parTrans" cxnId="{64597CE0-60FC-4F2D-AC1B-1023E53E2E57}">
      <dgm:prSet/>
      <dgm:spPr/>
      <dgm:t>
        <a:bodyPr/>
        <a:lstStyle/>
        <a:p>
          <a:endParaRPr lang="en-US"/>
        </a:p>
      </dgm:t>
    </dgm:pt>
    <dgm:pt modelId="{698CC0BE-852A-45AA-8C6B-76439D7FA02B}" type="sibTrans" cxnId="{64597CE0-60FC-4F2D-AC1B-1023E53E2E57}">
      <dgm:prSet/>
      <dgm:spPr/>
      <dgm:t>
        <a:bodyPr/>
        <a:lstStyle/>
        <a:p>
          <a:endParaRPr lang="en-US"/>
        </a:p>
      </dgm:t>
    </dgm:pt>
    <dgm:pt modelId="{F4B2ADA8-F330-4BD5-B207-0EFEB4B50FAA}">
      <dgm:prSet phldrT="[Text]"/>
      <dgm:spPr/>
      <dgm:t>
        <a:bodyPr/>
        <a:lstStyle/>
        <a:p>
          <a:r>
            <a:rPr lang="en-US" dirty="0" smtClean="0"/>
            <a:t>Controlled access to the SDK</a:t>
          </a:r>
          <a:endParaRPr lang="en-US" dirty="0"/>
        </a:p>
      </dgm:t>
    </dgm:pt>
    <dgm:pt modelId="{827B25D3-DD19-4D1B-8899-85ECAA4FDE40}" type="parTrans" cxnId="{B002AA17-1BE5-48F0-BF9E-E93E72075C7F}">
      <dgm:prSet/>
      <dgm:spPr/>
      <dgm:t>
        <a:bodyPr/>
        <a:lstStyle/>
        <a:p>
          <a:endParaRPr lang="en-US"/>
        </a:p>
      </dgm:t>
    </dgm:pt>
    <dgm:pt modelId="{3C8FAD52-C2A6-4183-854A-866A671520B0}" type="sibTrans" cxnId="{B002AA17-1BE5-48F0-BF9E-E93E72075C7F}">
      <dgm:prSet/>
      <dgm:spPr/>
      <dgm:t>
        <a:bodyPr/>
        <a:lstStyle/>
        <a:p>
          <a:endParaRPr lang="en-US"/>
        </a:p>
      </dgm:t>
    </dgm:pt>
    <dgm:pt modelId="{6C47484F-721C-40D9-AE5B-3AEB1AEDB281}">
      <dgm:prSet phldrT="[Text]"/>
      <dgm:spPr/>
      <dgm:t>
        <a:bodyPr/>
        <a:lstStyle/>
        <a:p>
          <a:r>
            <a:rPr lang="en-US" dirty="0" smtClean="0"/>
            <a:t>OpenGL ES</a:t>
          </a:r>
          <a:endParaRPr lang="en-US" dirty="0"/>
        </a:p>
      </dgm:t>
    </dgm:pt>
    <dgm:pt modelId="{BE614DC1-C586-4776-8586-09C3DDD080D1}" type="parTrans" cxnId="{C07166F8-D9A2-46D7-BA3F-FC4D6E9E063E}">
      <dgm:prSet/>
      <dgm:spPr/>
      <dgm:t>
        <a:bodyPr/>
        <a:lstStyle/>
        <a:p>
          <a:endParaRPr lang="en-US"/>
        </a:p>
      </dgm:t>
    </dgm:pt>
    <dgm:pt modelId="{350922EE-8EF4-4F30-8172-B710D2BD6C26}" type="sibTrans" cxnId="{C07166F8-D9A2-46D7-BA3F-FC4D6E9E063E}">
      <dgm:prSet/>
      <dgm:spPr/>
      <dgm:t>
        <a:bodyPr/>
        <a:lstStyle/>
        <a:p>
          <a:endParaRPr lang="en-US"/>
        </a:p>
      </dgm:t>
    </dgm:pt>
    <dgm:pt modelId="{67BB2951-A65C-4249-BF04-06C50C447BDE}">
      <dgm:prSet phldrT="[Text]"/>
      <dgm:spPr/>
      <dgm:t>
        <a:bodyPr/>
        <a:lstStyle/>
        <a:p>
          <a:r>
            <a:rPr lang="en-US" dirty="0" smtClean="0"/>
            <a:t>Native C</a:t>
          </a:r>
          <a:endParaRPr lang="en-US" dirty="0"/>
        </a:p>
      </dgm:t>
    </dgm:pt>
    <dgm:pt modelId="{43FDCB8E-3744-4042-A3C7-39CD6B181A8D}" type="parTrans" cxnId="{F56C6E5F-8319-4B43-A241-CBB9E26A877C}">
      <dgm:prSet/>
      <dgm:spPr/>
      <dgm:t>
        <a:bodyPr/>
        <a:lstStyle/>
        <a:p>
          <a:endParaRPr lang="en-US"/>
        </a:p>
      </dgm:t>
    </dgm:pt>
    <dgm:pt modelId="{F012D7EC-771F-4014-8755-3F0F849AA86A}" type="sibTrans" cxnId="{F56C6E5F-8319-4B43-A241-CBB9E26A877C}">
      <dgm:prSet/>
      <dgm:spPr/>
      <dgm:t>
        <a:bodyPr/>
        <a:lstStyle/>
        <a:p>
          <a:endParaRPr lang="en-US"/>
        </a:p>
      </dgm:t>
    </dgm:pt>
    <dgm:pt modelId="{6D36B69A-0C22-4CA4-8D9E-861FE15D5E88}">
      <dgm:prSet phldrT="[Text]"/>
      <dgm:spPr/>
      <dgm:t>
        <a:bodyPr/>
        <a:lstStyle/>
        <a:p>
          <a:r>
            <a:rPr lang="en-US" dirty="0" smtClean="0"/>
            <a:t>JNI</a:t>
          </a:r>
          <a:endParaRPr lang="en-US" dirty="0"/>
        </a:p>
      </dgm:t>
    </dgm:pt>
    <dgm:pt modelId="{9BA9DCEF-8BA0-4A26-937E-C30A11515341}" type="parTrans" cxnId="{03371B4C-1BF9-4B7E-B0A8-015120A9CAC1}">
      <dgm:prSet/>
      <dgm:spPr/>
      <dgm:t>
        <a:bodyPr/>
        <a:lstStyle/>
        <a:p>
          <a:endParaRPr lang="en-US"/>
        </a:p>
      </dgm:t>
    </dgm:pt>
    <dgm:pt modelId="{4E5348B6-4D36-4327-85A5-7E760D5FAFAD}" type="sibTrans" cxnId="{03371B4C-1BF9-4B7E-B0A8-015120A9CAC1}">
      <dgm:prSet/>
      <dgm:spPr/>
      <dgm:t>
        <a:bodyPr/>
        <a:lstStyle/>
        <a:p>
          <a:endParaRPr lang="en-US"/>
        </a:p>
      </dgm:t>
    </dgm:pt>
    <dgm:pt modelId="{7E55C09D-3583-4297-8612-520C43F4819D}">
      <dgm:prSet phldrT="[Text]"/>
      <dgm:spPr/>
      <dgm:t>
        <a:bodyPr/>
        <a:lstStyle/>
        <a:p>
          <a:r>
            <a:rPr lang="en-US" dirty="0" smtClean="0"/>
            <a:t>Java</a:t>
          </a:r>
          <a:endParaRPr lang="en-US" dirty="0"/>
        </a:p>
      </dgm:t>
    </dgm:pt>
    <dgm:pt modelId="{56C54CF4-D7C3-4806-B6E9-9133AD0FA09C}" type="parTrans" cxnId="{27979E6C-0536-4141-93C8-EB8FB3F93CA3}">
      <dgm:prSet/>
      <dgm:spPr/>
      <dgm:t>
        <a:bodyPr/>
        <a:lstStyle/>
        <a:p>
          <a:endParaRPr lang="en-US"/>
        </a:p>
      </dgm:t>
    </dgm:pt>
    <dgm:pt modelId="{6EEB39F4-AD3A-486E-B09C-BA4322D5A09E}" type="sibTrans" cxnId="{27979E6C-0536-4141-93C8-EB8FB3F93CA3}">
      <dgm:prSet/>
      <dgm:spPr/>
      <dgm:t>
        <a:bodyPr/>
        <a:lstStyle/>
        <a:p>
          <a:endParaRPr lang="en-US"/>
        </a:p>
      </dgm:t>
    </dgm:pt>
    <dgm:pt modelId="{D043AD93-E13F-4002-960D-0692EF83CD38}" type="pres">
      <dgm:prSet presAssocID="{B90DFDB0-6E60-4720-9FA9-B159DA0D508C}" presName="Name0" presStyleCnt="0">
        <dgm:presLayoutVars>
          <dgm:dir/>
          <dgm:animLvl val="lvl"/>
          <dgm:resizeHandles val="exact"/>
        </dgm:presLayoutVars>
      </dgm:prSet>
      <dgm:spPr/>
      <dgm:t>
        <a:bodyPr/>
        <a:lstStyle/>
        <a:p>
          <a:endParaRPr lang="en-US"/>
        </a:p>
      </dgm:t>
    </dgm:pt>
    <dgm:pt modelId="{10B63F37-2E85-4F0C-A16F-D3F641EC3FF5}" type="pres">
      <dgm:prSet presAssocID="{0ADECF6C-BC6E-4F06-A2BD-17DB2B28D89C}" presName="boxAndChildren" presStyleCnt="0"/>
      <dgm:spPr/>
    </dgm:pt>
    <dgm:pt modelId="{4DF7084C-E5DB-453C-AC44-010A7579F014}" type="pres">
      <dgm:prSet presAssocID="{0ADECF6C-BC6E-4F06-A2BD-17DB2B28D89C}" presName="parentTextBox" presStyleLbl="node1" presStyleIdx="0" presStyleCnt="3"/>
      <dgm:spPr/>
      <dgm:t>
        <a:bodyPr/>
        <a:lstStyle/>
        <a:p>
          <a:endParaRPr lang="en-US"/>
        </a:p>
      </dgm:t>
    </dgm:pt>
    <dgm:pt modelId="{FB8EA6D2-298E-4A3E-99B3-AB639BCB2F46}" type="pres">
      <dgm:prSet presAssocID="{0ADECF6C-BC6E-4F06-A2BD-17DB2B28D89C}" presName="entireBox" presStyleLbl="node1" presStyleIdx="0" presStyleCnt="3"/>
      <dgm:spPr/>
      <dgm:t>
        <a:bodyPr/>
        <a:lstStyle/>
        <a:p>
          <a:endParaRPr lang="en-US"/>
        </a:p>
      </dgm:t>
    </dgm:pt>
    <dgm:pt modelId="{4BCD3B80-5B4C-4C62-A299-A5DE903741A8}" type="pres">
      <dgm:prSet presAssocID="{0ADECF6C-BC6E-4F06-A2BD-17DB2B28D89C}" presName="descendantBox" presStyleCnt="0"/>
      <dgm:spPr/>
    </dgm:pt>
    <dgm:pt modelId="{4D8A677A-FC6D-4908-8F9A-59B6E68AB624}" type="pres">
      <dgm:prSet presAssocID="{F4B2ADA8-F330-4BD5-B207-0EFEB4B50FAA}" presName="childTextBox" presStyleLbl="fgAccFollowNode1" presStyleIdx="0" presStyleCnt="9">
        <dgm:presLayoutVars>
          <dgm:bulletEnabled val="1"/>
        </dgm:presLayoutVars>
      </dgm:prSet>
      <dgm:spPr/>
      <dgm:t>
        <a:bodyPr/>
        <a:lstStyle/>
        <a:p>
          <a:endParaRPr lang="en-US"/>
        </a:p>
      </dgm:t>
    </dgm:pt>
    <dgm:pt modelId="{DE93042D-C655-43BE-A16A-ECFC1806B25E}" type="pres">
      <dgm:prSet presAssocID="{67BB2951-A65C-4249-BF04-06C50C447BDE}" presName="childTextBox" presStyleLbl="fgAccFollowNode1" presStyleIdx="1" presStyleCnt="9">
        <dgm:presLayoutVars>
          <dgm:bulletEnabled val="1"/>
        </dgm:presLayoutVars>
      </dgm:prSet>
      <dgm:spPr/>
      <dgm:t>
        <a:bodyPr/>
        <a:lstStyle/>
        <a:p>
          <a:endParaRPr lang="en-US"/>
        </a:p>
      </dgm:t>
    </dgm:pt>
    <dgm:pt modelId="{1D80C527-01CE-4DDE-BF4F-DCFC191F24AC}" type="pres">
      <dgm:prSet presAssocID="{6D36B69A-0C22-4CA4-8D9E-861FE15D5E88}" presName="childTextBox" presStyleLbl="fgAccFollowNode1" presStyleIdx="2" presStyleCnt="9">
        <dgm:presLayoutVars>
          <dgm:bulletEnabled val="1"/>
        </dgm:presLayoutVars>
      </dgm:prSet>
      <dgm:spPr/>
      <dgm:t>
        <a:bodyPr/>
        <a:lstStyle/>
        <a:p>
          <a:endParaRPr lang="en-US"/>
        </a:p>
      </dgm:t>
    </dgm:pt>
    <dgm:pt modelId="{3F8172E6-4317-45D7-8D94-1DB242AB1F48}" type="pres">
      <dgm:prSet presAssocID="{7E55C09D-3583-4297-8612-520C43F4819D}" presName="childTextBox" presStyleLbl="fgAccFollowNode1" presStyleIdx="3" presStyleCnt="9">
        <dgm:presLayoutVars>
          <dgm:bulletEnabled val="1"/>
        </dgm:presLayoutVars>
      </dgm:prSet>
      <dgm:spPr/>
      <dgm:t>
        <a:bodyPr/>
        <a:lstStyle/>
        <a:p>
          <a:endParaRPr lang="en-US"/>
        </a:p>
      </dgm:t>
    </dgm:pt>
    <dgm:pt modelId="{33D26C46-42C8-40B8-BF69-9AFB9693453B}" type="pres">
      <dgm:prSet presAssocID="{6C47484F-721C-40D9-AE5B-3AEB1AEDB281}" presName="childTextBox" presStyleLbl="fgAccFollowNode1" presStyleIdx="4" presStyleCnt="9">
        <dgm:presLayoutVars>
          <dgm:bulletEnabled val="1"/>
        </dgm:presLayoutVars>
      </dgm:prSet>
      <dgm:spPr/>
      <dgm:t>
        <a:bodyPr/>
        <a:lstStyle/>
        <a:p>
          <a:endParaRPr lang="en-US"/>
        </a:p>
      </dgm:t>
    </dgm:pt>
    <dgm:pt modelId="{E7BB4F4F-ABE9-48F1-BD27-6F9886EEC2DA}" type="pres">
      <dgm:prSet presAssocID="{470CBDFD-29B8-4347-9EC4-3B3D2582CC79}" presName="sp" presStyleCnt="0"/>
      <dgm:spPr/>
    </dgm:pt>
    <dgm:pt modelId="{EA1AFD7D-B523-4810-B861-DE7E2F7FA576}" type="pres">
      <dgm:prSet presAssocID="{D73BA12E-0190-411D-80C4-4650098D0C27}" presName="arrowAndChildren" presStyleCnt="0"/>
      <dgm:spPr/>
    </dgm:pt>
    <dgm:pt modelId="{E127E64E-253E-4628-820A-A5F5361D0793}" type="pres">
      <dgm:prSet presAssocID="{D73BA12E-0190-411D-80C4-4650098D0C27}" presName="parentTextArrow" presStyleLbl="node1" presStyleIdx="0" presStyleCnt="3"/>
      <dgm:spPr/>
      <dgm:t>
        <a:bodyPr/>
        <a:lstStyle/>
        <a:p>
          <a:endParaRPr lang="en-US"/>
        </a:p>
      </dgm:t>
    </dgm:pt>
    <dgm:pt modelId="{6102D545-76CA-48B2-841F-36C3C82AF02F}" type="pres">
      <dgm:prSet presAssocID="{D73BA12E-0190-411D-80C4-4650098D0C27}" presName="arrow" presStyleLbl="node1" presStyleIdx="1" presStyleCnt="3"/>
      <dgm:spPr/>
      <dgm:t>
        <a:bodyPr/>
        <a:lstStyle/>
        <a:p>
          <a:endParaRPr lang="en-US"/>
        </a:p>
      </dgm:t>
    </dgm:pt>
    <dgm:pt modelId="{784DA280-E74E-49C1-B4B2-508B388B63D8}" type="pres">
      <dgm:prSet presAssocID="{D73BA12E-0190-411D-80C4-4650098D0C27}" presName="descendantArrow" presStyleCnt="0"/>
      <dgm:spPr/>
    </dgm:pt>
    <dgm:pt modelId="{28A1366E-7610-43CB-96E6-321E72ABEC5C}" type="pres">
      <dgm:prSet presAssocID="{D2A08822-65C2-4B03-823E-9ECA220F2CCA}" presName="childTextArrow" presStyleLbl="fgAccFollowNode1" presStyleIdx="5" presStyleCnt="9">
        <dgm:presLayoutVars>
          <dgm:bulletEnabled val="1"/>
        </dgm:presLayoutVars>
      </dgm:prSet>
      <dgm:spPr/>
      <dgm:t>
        <a:bodyPr/>
        <a:lstStyle/>
        <a:p>
          <a:endParaRPr lang="en-US"/>
        </a:p>
      </dgm:t>
    </dgm:pt>
    <dgm:pt modelId="{031AA1BA-EF17-4D84-A7FB-434DA7D881EB}" type="pres">
      <dgm:prSet presAssocID="{E21265EF-B455-49B2-A7B8-C26285F3A372}" presName="childTextArrow" presStyleLbl="fgAccFollowNode1" presStyleIdx="6" presStyleCnt="9">
        <dgm:presLayoutVars>
          <dgm:bulletEnabled val="1"/>
        </dgm:presLayoutVars>
      </dgm:prSet>
      <dgm:spPr/>
      <dgm:t>
        <a:bodyPr/>
        <a:lstStyle/>
        <a:p>
          <a:endParaRPr lang="en-US"/>
        </a:p>
      </dgm:t>
    </dgm:pt>
    <dgm:pt modelId="{3D06859D-8016-43D7-9D3E-E0259AE14BC4}" type="pres">
      <dgm:prSet presAssocID="{A3786BA4-D2CD-4DBE-B942-624448B75735}" presName="sp" presStyleCnt="0"/>
      <dgm:spPr/>
    </dgm:pt>
    <dgm:pt modelId="{A9778FDF-0431-41D6-9B5A-3F87CD1E7858}" type="pres">
      <dgm:prSet presAssocID="{840E4668-14A5-4CE6-8A07-F28E0F521C16}" presName="arrowAndChildren" presStyleCnt="0"/>
      <dgm:spPr/>
    </dgm:pt>
    <dgm:pt modelId="{61CF701D-7D73-4833-8176-FB09F7360DA7}" type="pres">
      <dgm:prSet presAssocID="{840E4668-14A5-4CE6-8A07-F28E0F521C16}" presName="parentTextArrow" presStyleLbl="node1" presStyleIdx="1" presStyleCnt="3"/>
      <dgm:spPr/>
      <dgm:t>
        <a:bodyPr/>
        <a:lstStyle/>
        <a:p>
          <a:endParaRPr lang="en-US"/>
        </a:p>
      </dgm:t>
    </dgm:pt>
    <dgm:pt modelId="{B577BC95-A633-437F-A2B9-A1945C68B9DF}" type="pres">
      <dgm:prSet presAssocID="{840E4668-14A5-4CE6-8A07-F28E0F521C16}" presName="arrow" presStyleLbl="node1" presStyleIdx="2" presStyleCnt="3"/>
      <dgm:spPr/>
      <dgm:t>
        <a:bodyPr/>
        <a:lstStyle/>
        <a:p>
          <a:endParaRPr lang="en-US"/>
        </a:p>
      </dgm:t>
    </dgm:pt>
    <dgm:pt modelId="{8B73879B-28B4-4723-872B-46075DB5E06E}" type="pres">
      <dgm:prSet presAssocID="{840E4668-14A5-4CE6-8A07-F28E0F521C16}" presName="descendantArrow" presStyleCnt="0"/>
      <dgm:spPr/>
    </dgm:pt>
    <dgm:pt modelId="{84C0611D-1416-4921-9A41-C74F5B5E0206}" type="pres">
      <dgm:prSet presAssocID="{5199D567-BA18-431B-9810-6F17BFBC1272}" presName="childTextArrow" presStyleLbl="fgAccFollowNode1" presStyleIdx="7" presStyleCnt="9">
        <dgm:presLayoutVars>
          <dgm:bulletEnabled val="1"/>
        </dgm:presLayoutVars>
      </dgm:prSet>
      <dgm:spPr/>
      <dgm:t>
        <a:bodyPr/>
        <a:lstStyle/>
        <a:p>
          <a:endParaRPr lang="en-US"/>
        </a:p>
      </dgm:t>
    </dgm:pt>
    <dgm:pt modelId="{B6ADEB22-2053-4217-A73B-7566194609C1}" type="pres">
      <dgm:prSet presAssocID="{B3AF33C7-1461-4D1F-8996-28BE3E248EB2}" presName="childTextArrow" presStyleLbl="fgAccFollowNode1" presStyleIdx="8" presStyleCnt="9">
        <dgm:presLayoutVars>
          <dgm:bulletEnabled val="1"/>
        </dgm:presLayoutVars>
      </dgm:prSet>
      <dgm:spPr/>
      <dgm:t>
        <a:bodyPr/>
        <a:lstStyle/>
        <a:p>
          <a:endParaRPr lang="en-US"/>
        </a:p>
      </dgm:t>
    </dgm:pt>
  </dgm:ptLst>
  <dgm:cxnLst>
    <dgm:cxn modelId="{CC607B80-6273-4A42-BD75-85B636D83FF3}" type="presOf" srcId="{840E4668-14A5-4CE6-8A07-F28E0F521C16}" destId="{B577BC95-A633-437F-A2B9-A1945C68B9DF}" srcOrd="1" destOrd="0" presId="urn:microsoft.com/office/officeart/2005/8/layout/process4"/>
    <dgm:cxn modelId="{9E8ECABC-5A1E-415D-8C60-D72E492475F1}" type="presOf" srcId="{B90DFDB0-6E60-4720-9FA9-B159DA0D508C}" destId="{D043AD93-E13F-4002-960D-0692EF83CD38}" srcOrd="0" destOrd="0" presId="urn:microsoft.com/office/officeart/2005/8/layout/process4"/>
    <dgm:cxn modelId="{8EE6647F-C020-4C3E-8E69-8F9711BCBA83}" type="presOf" srcId="{0ADECF6C-BC6E-4F06-A2BD-17DB2B28D89C}" destId="{FB8EA6D2-298E-4A3E-99B3-AB639BCB2F46}" srcOrd="1" destOrd="0" presId="urn:microsoft.com/office/officeart/2005/8/layout/process4"/>
    <dgm:cxn modelId="{8A4BA368-DF35-45E3-8572-DEB63D2516D7}" type="presOf" srcId="{D2A08822-65C2-4B03-823E-9ECA220F2CCA}" destId="{28A1366E-7610-43CB-96E6-321E72ABEC5C}" srcOrd="0" destOrd="0" presId="urn:microsoft.com/office/officeart/2005/8/layout/process4"/>
    <dgm:cxn modelId="{B002AA17-1BE5-48F0-BF9E-E93E72075C7F}" srcId="{0ADECF6C-BC6E-4F06-A2BD-17DB2B28D89C}" destId="{F4B2ADA8-F330-4BD5-B207-0EFEB4B50FAA}" srcOrd="0" destOrd="0" parTransId="{827B25D3-DD19-4D1B-8899-85ECAA4FDE40}" sibTransId="{3C8FAD52-C2A6-4183-854A-866A671520B0}"/>
    <dgm:cxn modelId="{1D77A993-C3A8-4ADB-8225-4568FBBD3013}" type="presOf" srcId="{840E4668-14A5-4CE6-8A07-F28E0F521C16}" destId="{61CF701D-7D73-4833-8176-FB09F7360DA7}" srcOrd="0" destOrd="0" presId="urn:microsoft.com/office/officeart/2005/8/layout/process4"/>
    <dgm:cxn modelId="{03371B4C-1BF9-4B7E-B0A8-015120A9CAC1}" srcId="{0ADECF6C-BC6E-4F06-A2BD-17DB2B28D89C}" destId="{6D36B69A-0C22-4CA4-8D9E-861FE15D5E88}" srcOrd="2" destOrd="0" parTransId="{9BA9DCEF-8BA0-4A26-937E-C30A11515341}" sibTransId="{4E5348B6-4D36-4327-85A5-7E760D5FAFAD}"/>
    <dgm:cxn modelId="{04168EE0-32A7-4733-8699-CB0C92416B10}" srcId="{B90DFDB0-6E60-4720-9FA9-B159DA0D508C}" destId="{840E4668-14A5-4CE6-8A07-F28E0F521C16}" srcOrd="0" destOrd="0" parTransId="{3A32E961-9B75-4055-98AD-FD78E369E0E9}" sibTransId="{A3786BA4-D2CD-4DBE-B942-624448B75735}"/>
    <dgm:cxn modelId="{27979E6C-0536-4141-93C8-EB8FB3F93CA3}" srcId="{0ADECF6C-BC6E-4F06-A2BD-17DB2B28D89C}" destId="{7E55C09D-3583-4297-8612-520C43F4819D}" srcOrd="3" destOrd="0" parTransId="{56C54CF4-D7C3-4806-B6E9-9133AD0FA09C}" sibTransId="{6EEB39F4-AD3A-486E-B09C-BA4322D5A09E}"/>
    <dgm:cxn modelId="{2B6DAC6F-B003-4BAA-87A9-7B6EC2A7D861}" srcId="{B90DFDB0-6E60-4720-9FA9-B159DA0D508C}" destId="{D73BA12E-0190-411D-80C4-4650098D0C27}" srcOrd="1" destOrd="0" parTransId="{56848B72-CE56-4E27-90C2-68F73D766A23}" sibTransId="{470CBDFD-29B8-4347-9EC4-3B3D2582CC79}"/>
    <dgm:cxn modelId="{51EEDD64-AAA5-4609-BBEF-F6161F368B6F}" type="presOf" srcId="{6D36B69A-0C22-4CA4-8D9E-861FE15D5E88}" destId="{1D80C527-01CE-4DDE-BF4F-DCFC191F24AC}" srcOrd="0" destOrd="0" presId="urn:microsoft.com/office/officeart/2005/8/layout/process4"/>
    <dgm:cxn modelId="{AA40C769-8D8A-4F84-89F1-764E02881C0D}" srcId="{D73BA12E-0190-411D-80C4-4650098D0C27}" destId="{D2A08822-65C2-4B03-823E-9ECA220F2CCA}" srcOrd="0" destOrd="0" parTransId="{1594D041-BF38-4EF7-948F-AFAA77DE8402}" sibTransId="{67E5A639-923E-4E55-B6D6-B4A123BE585D}"/>
    <dgm:cxn modelId="{BB90A086-BAB8-480A-A4F8-D8DC663259B6}" type="presOf" srcId="{D73BA12E-0190-411D-80C4-4650098D0C27}" destId="{E127E64E-253E-4628-820A-A5F5361D0793}" srcOrd="0" destOrd="0" presId="urn:microsoft.com/office/officeart/2005/8/layout/process4"/>
    <dgm:cxn modelId="{F56C6E5F-8319-4B43-A241-CBB9E26A877C}" srcId="{0ADECF6C-BC6E-4F06-A2BD-17DB2B28D89C}" destId="{67BB2951-A65C-4249-BF04-06C50C447BDE}" srcOrd="1" destOrd="0" parTransId="{43FDCB8E-3744-4042-A3C7-39CD6B181A8D}" sibTransId="{F012D7EC-771F-4014-8755-3F0F849AA86A}"/>
    <dgm:cxn modelId="{17B0EC26-EFEE-4BFE-B68D-74003942BC20}" type="presOf" srcId="{B3AF33C7-1461-4D1F-8996-28BE3E248EB2}" destId="{B6ADEB22-2053-4217-A73B-7566194609C1}" srcOrd="0" destOrd="0" presId="urn:microsoft.com/office/officeart/2005/8/layout/process4"/>
    <dgm:cxn modelId="{1862B6C1-A4F4-4ABA-9F64-92A3959C4D21}" type="presOf" srcId="{67BB2951-A65C-4249-BF04-06C50C447BDE}" destId="{DE93042D-C655-43BE-A16A-ECFC1806B25E}" srcOrd="0" destOrd="0" presId="urn:microsoft.com/office/officeart/2005/8/layout/process4"/>
    <dgm:cxn modelId="{64597CE0-60FC-4F2D-AC1B-1023E53E2E57}" srcId="{B90DFDB0-6E60-4720-9FA9-B159DA0D508C}" destId="{0ADECF6C-BC6E-4F06-A2BD-17DB2B28D89C}" srcOrd="2" destOrd="0" parTransId="{42C699C3-084B-4D74-AA2B-61FEFEE4B50D}" sibTransId="{698CC0BE-852A-45AA-8C6B-76439D7FA02B}"/>
    <dgm:cxn modelId="{807D9766-2D55-4769-8F9A-E1C6C6ED3694}" type="presOf" srcId="{7E55C09D-3583-4297-8612-520C43F4819D}" destId="{3F8172E6-4317-45D7-8D94-1DB242AB1F48}" srcOrd="0" destOrd="0" presId="urn:microsoft.com/office/officeart/2005/8/layout/process4"/>
    <dgm:cxn modelId="{D1B9D8F0-3D32-46C1-9EDF-6A548C82A0EF}" srcId="{D73BA12E-0190-411D-80C4-4650098D0C27}" destId="{E21265EF-B455-49B2-A7B8-C26285F3A372}" srcOrd="1" destOrd="0" parTransId="{545F9095-B365-499E-AFEE-5395E73CEBDD}" sibTransId="{A7FC987F-502F-4954-BB1F-D2F4249962C4}"/>
    <dgm:cxn modelId="{AFC2FE37-D967-44D4-9588-8CE57B0ABD34}" type="presOf" srcId="{6C47484F-721C-40D9-AE5B-3AEB1AEDB281}" destId="{33D26C46-42C8-40B8-BF69-9AFB9693453B}" srcOrd="0" destOrd="0" presId="urn:microsoft.com/office/officeart/2005/8/layout/process4"/>
    <dgm:cxn modelId="{88D8115C-C54F-4DF7-BA38-8A0F2D1626DB}" type="presOf" srcId="{E21265EF-B455-49B2-A7B8-C26285F3A372}" destId="{031AA1BA-EF17-4D84-A7FB-434DA7D881EB}" srcOrd="0" destOrd="0" presId="urn:microsoft.com/office/officeart/2005/8/layout/process4"/>
    <dgm:cxn modelId="{ABD97C84-9F48-4BCE-A195-E617E40AAEA8}" type="presOf" srcId="{5199D567-BA18-431B-9810-6F17BFBC1272}" destId="{84C0611D-1416-4921-9A41-C74F5B5E0206}" srcOrd="0" destOrd="0" presId="urn:microsoft.com/office/officeart/2005/8/layout/process4"/>
    <dgm:cxn modelId="{C07166F8-D9A2-46D7-BA3F-FC4D6E9E063E}" srcId="{0ADECF6C-BC6E-4F06-A2BD-17DB2B28D89C}" destId="{6C47484F-721C-40D9-AE5B-3AEB1AEDB281}" srcOrd="4" destOrd="0" parTransId="{BE614DC1-C586-4776-8586-09C3DDD080D1}" sibTransId="{350922EE-8EF4-4F30-8172-B710D2BD6C26}"/>
    <dgm:cxn modelId="{F9DF8FF8-1441-40E6-8E2B-E2D4C82DB61A}" type="presOf" srcId="{0ADECF6C-BC6E-4F06-A2BD-17DB2B28D89C}" destId="{4DF7084C-E5DB-453C-AC44-010A7579F014}" srcOrd="0" destOrd="0" presId="urn:microsoft.com/office/officeart/2005/8/layout/process4"/>
    <dgm:cxn modelId="{B664A6B1-3B3E-4E3F-A108-D17B539DC569}" srcId="{840E4668-14A5-4CE6-8A07-F28E0F521C16}" destId="{B3AF33C7-1461-4D1F-8996-28BE3E248EB2}" srcOrd="1" destOrd="0" parTransId="{B07D07B3-E18C-4910-B49F-A40CA0721BA4}" sibTransId="{A45EDBCE-39CB-4521-9EC1-FB781D2305E2}"/>
    <dgm:cxn modelId="{FA000CF4-2A28-49D2-9ECA-EE8252214C64}" type="presOf" srcId="{F4B2ADA8-F330-4BD5-B207-0EFEB4B50FAA}" destId="{4D8A677A-FC6D-4908-8F9A-59B6E68AB624}" srcOrd="0" destOrd="0" presId="urn:microsoft.com/office/officeart/2005/8/layout/process4"/>
    <dgm:cxn modelId="{691AE98C-C010-43D9-8E00-AEDB9ABB5027}" type="presOf" srcId="{D73BA12E-0190-411D-80C4-4650098D0C27}" destId="{6102D545-76CA-48B2-841F-36C3C82AF02F}" srcOrd="1" destOrd="0" presId="urn:microsoft.com/office/officeart/2005/8/layout/process4"/>
    <dgm:cxn modelId="{21F653A6-9C94-4328-8D98-EF0BC2EA1CFB}" srcId="{840E4668-14A5-4CE6-8A07-F28E0F521C16}" destId="{5199D567-BA18-431B-9810-6F17BFBC1272}" srcOrd="0" destOrd="0" parTransId="{8B18EA14-14FF-473C-B9A1-DD8228A3249B}" sibTransId="{87C084D6-82ED-4F21-8918-DCC8C2FBAD7B}"/>
    <dgm:cxn modelId="{C3E7B432-8FC1-4914-B282-1748BF095D81}" type="presParOf" srcId="{D043AD93-E13F-4002-960D-0692EF83CD38}" destId="{10B63F37-2E85-4F0C-A16F-D3F641EC3FF5}" srcOrd="0" destOrd="0" presId="urn:microsoft.com/office/officeart/2005/8/layout/process4"/>
    <dgm:cxn modelId="{D3DD20E1-85D3-41C1-A767-897AAE24D04A}" type="presParOf" srcId="{10B63F37-2E85-4F0C-A16F-D3F641EC3FF5}" destId="{4DF7084C-E5DB-453C-AC44-010A7579F014}" srcOrd="0" destOrd="0" presId="urn:microsoft.com/office/officeart/2005/8/layout/process4"/>
    <dgm:cxn modelId="{90BC37EB-CF1A-44A0-8486-4766D9793BAA}" type="presParOf" srcId="{10B63F37-2E85-4F0C-A16F-D3F641EC3FF5}" destId="{FB8EA6D2-298E-4A3E-99B3-AB639BCB2F46}" srcOrd="1" destOrd="0" presId="urn:microsoft.com/office/officeart/2005/8/layout/process4"/>
    <dgm:cxn modelId="{25EADE70-91F2-48F9-8173-7F09E21C6E27}" type="presParOf" srcId="{10B63F37-2E85-4F0C-A16F-D3F641EC3FF5}" destId="{4BCD3B80-5B4C-4C62-A299-A5DE903741A8}" srcOrd="2" destOrd="0" presId="urn:microsoft.com/office/officeart/2005/8/layout/process4"/>
    <dgm:cxn modelId="{05E25C3A-C4B5-4675-A78A-FB96D88D4665}" type="presParOf" srcId="{4BCD3B80-5B4C-4C62-A299-A5DE903741A8}" destId="{4D8A677A-FC6D-4908-8F9A-59B6E68AB624}" srcOrd="0" destOrd="0" presId="urn:microsoft.com/office/officeart/2005/8/layout/process4"/>
    <dgm:cxn modelId="{78CF89C2-1921-4DE8-AC9D-58CC1F89093F}" type="presParOf" srcId="{4BCD3B80-5B4C-4C62-A299-A5DE903741A8}" destId="{DE93042D-C655-43BE-A16A-ECFC1806B25E}" srcOrd="1" destOrd="0" presId="urn:microsoft.com/office/officeart/2005/8/layout/process4"/>
    <dgm:cxn modelId="{ACDDBA80-F6EF-4E39-91AD-06F904AA8C3B}" type="presParOf" srcId="{4BCD3B80-5B4C-4C62-A299-A5DE903741A8}" destId="{1D80C527-01CE-4DDE-BF4F-DCFC191F24AC}" srcOrd="2" destOrd="0" presId="urn:microsoft.com/office/officeart/2005/8/layout/process4"/>
    <dgm:cxn modelId="{0C7A1C09-65B0-4076-9907-E189076FC603}" type="presParOf" srcId="{4BCD3B80-5B4C-4C62-A299-A5DE903741A8}" destId="{3F8172E6-4317-45D7-8D94-1DB242AB1F48}" srcOrd="3" destOrd="0" presId="urn:microsoft.com/office/officeart/2005/8/layout/process4"/>
    <dgm:cxn modelId="{6C57DFAF-83B9-4AB2-A8F2-DB804672C663}" type="presParOf" srcId="{4BCD3B80-5B4C-4C62-A299-A5DE903741A8}" destId="{33D26C46-42C8-40B8-BF69-9AFB9693453B}" srcOrd="4" destOrd="0" presId="urn:microsoft.com/office/officeart/2005/8/layout/process4"/>
    <dgm:cxn modelId="{C2E3CE5F-E683-4D2B-BCE9-D52E327C6001}" type="presParOf" srcId="{D043AD93-E13F-4002-960D-0692EF83CD38}" destId="{E7BB4F4F-ABE9-48F1-BD27-6F9886EEC2DA}" srcOrd="1" destOrd="0" presId="urn:microsoft.com/office/officeart/2005/8/layout/process4"/>
    <dgm:cxn modelId="{E76575A7-1DC5-4F96-83B7-77668B52736F}" type="presParOf" srcId="{D043AD93-E13F-4002-960D-0692EF83CD38}" destId="{EA1AFD7D-B523-4810-B861-DE7E2F7FA576}" srcOrd="2" destOrd="0" presId="urn:microsoft.com/office/officeart/2005/8/layout/process4"/>
    <dgm:cxn modelId="{5E1CEEB5-0DE9-4628-B292-FBDA29EFAC7A}" type="presParOf" srcId="{EA1AFD7D-B523-4810-B861-DE7E2F7FA576}" destId="{E127E64E-253E-4628-820A-A5F5361D0793}" srcOrd="0" destOrd="0" presId="urn:microsoft.com/office/officeart/2005/8/layout/process4"/>
    <dgm:cxn modelId="{5E28C50C-F518-419A-966E-81284B1248A7}" type="presParOf" srcId="{EA1AFD7D-B523-4810-B861-DE7E2F7FA576}" destId="{6102D545-76CA-48B2-841F-36C3C82AF02F}" srcOrd="1" destOrd="0" presId="urn:microsoft.com/office/officeart/2005/8/layout/process4"/>
    <dgm:cxn modelId="{29E79656-EEB4-4DF6-8ECC-AA74350E550B}" type="presParOf" srcId="{EA1AFD7D-B523-4810-B861-DE7E2F7FA576}" destId="{784DA280-E74E-49C1-B4B2-508B388B63D8}" srcOrd="2" destOrd="0" presId="urn:microsoft.com/office/officeart/2005/8/layout/process4"/>
    <dgm:cxn modelId="{216521F1-ACE7-4347-A0A0-BF8ABD8D3202}" type="presParOf" srcId="{784DA280-E74E-49C1-B4B2-508B388B63D8}" destId="{28A1366E-7610-43CB-96E6-321E72ABEC5C}" srcOrd="0" destOrd="0" presId="urn:microsoft.com/office/officeart/2005/8/layout/process4"/>
    <dgm:cxn modelId="{A90FD294-96E0-474A-8BEF-F2D692906B7C}" type="presParOf" srcId="{784DA280-E74E-49C1-B4B2-508B388B63D8}" destId="{031AA1BA-EF17-4D84-A7FB-434DA7D881EB}" srcOrd="1" destOrd="0" presId="urn:microsoft.com/office/officeart/2005/8/layout/process4"/>
    <dgm:cxn modelId="{0C21EDA4-80B6-47EE-9037-0857CF03D70A}" type="presParOf" srcId="{D043AD93-E13F-4002-960D-0692EF83CD38}" destId="{3D06859D-8016-43D7-9D3E-E0259AE14BC4}" srcOrd="3" destOrd="0" presId="urn:microsoft.com/office/officeart/2005/8/layout/process4"/>
    <dgm:cxn modelId="{1C4ED7A2-CDD3-455E-AF88-46C4F0959288}" type="presParOf" srcId="{D043AD93-E13F-4002-960D-0692EF83CD38}" destId="{A9778FDF-0431-41D6-9B5A-3F87CD1E7858}" srcOrd="4" destOrd="0" presId="urn:microsoft.com/office/officeart/2005/8/layout/process4"/>
    <dgm:cxn modelId="{FBC47D7C-96D1-4BB7-8BC5-46FC5E4E3085}" type="presParOf" srcId="{A9778FDF-0431-41D6-9B5A-3F87CD1E7858}" destId="{61CF701D-7D73-4833-8176-FB09F7360DA7}" srcOrd="0" destOrd="0" presId="urn:microsoft.com/office/officeart/2005/8/layout/process4"/>
    <dgm:cxn modelId="{72671ADA-6C05-4043-9D7F-85083982DCB3}" type="presParOf" srcId="{A9778FDF-0431-41D6-9B5A-3F87CD1E7858}" destId="{B577BC95-A633-437F-A2B9-A1945C68B9DF}" srcOrd="1" destOrd="0" presId="urn:microsoft.com/office/officeart/2005/8/layout/process4"/>
    <dgm:cxn modelId="{BC1084A2-0AAE-4D67-B50B-B45C4A95D79F}" type="presParOf" srcId="{A9778FDF-0431-41D6-9B5A-3F87CD1E7858}" destId="{8B73879B-28B4-4723-872B-46075DB5E06E}" srcOrd="2" destOrd="0" presId="urn:microsoft.com/office/officeart/2005/8/layout/process4"/>
    <dgm:cxn modelId="{B6C5B63B-6178-4D49-A0F1-333314042B40}" type="presParOf" srcId="{8B73879B-28B4-4723-872B-46075DB5E06E}" destId="{84C0611D-1416-4921-9A41-C74F5B5E0206}" srcOrd="0" destOrd="0" presId="urn:microsoft.com/office/officeart/2005/8/layout/process4"/>
    <dgm:cxn modelId="{334565A3-252C-4A4B-A6A1-531E8AA90F11}" type="presParOf" srcId="{8B73879B-28B4-4723-872B-46075DB5E06E}" destId="{B6ADEB22-2053-4217-A73B-7566194609C1}" srcOrd="1"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8A5C4EB-9B4F-44B2-AD4D-D58D4473917B}"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AC2D4C65-BDD9-4819-B805-3A193E27DA07}">
      <dgm:prSet/>
      <dgm:spPr/>
      <dgm:t>
        <a:bodyPr/>
        <a:lstStyle/>
        <a:p>
          <a:pPr rtl="0"/>
          <a:r>
            <a:rPr lang="en-US" dirty="0" smtClean="0"/>
            <a:t>Studio Structure</a:t>
          </a:r>
          <a:endParaRPr lang="en-US" dirty="0"/>
        </a:p>
      </dgm:t>
    </dgm:pt>
    <dgm:pt modelId="{E414787B-C8DB-4EA5-9209-1961C1DC4893}" type="parTrans" cxnId="{CB53DC96-5444-4202-BD95-13FEB2249986}">
      <dgm:prSet/>
      <dgm:spPr/>
      <dgm:t>
        <a:bodyPr/>
        <a:lstStyle/>
        <a:p>
          <a:endParaRPr lang="en-US"/>
        </a:p>
      </dgm:t>
    </dgm:pt>
    <dgm:pt modelId="{7F2E87D7-7DC7-4F6B-AD97-36CAD5E9A78C}" type="sibTrans" cxnId="{CB53DC96-5444-4202-BD95-13FEB2249986}">
      <dgm:prSet/>
      <dgm:spPr/>
      <dgm:t>
        <a:bodyPr/>
        <a:lstStyle/>
        <a:p>
          <a:endParaRPr lang="en-US"/>
        </a:p>
      </dgm:t>
    </dgm:pt>
    <dgm:pt modelId="{FF1ECFAA-C340-43BD-B45C-D0D3D94A35CB}" type="pres">
      <dgm:prSet presAssocID="{D8A5C4EB-9B4F-44B2-AD4D-D58D4473917B}" presName="Name0" presStyleCnt="0">
        <dgm:presLayoutVars>
          <dgm:chMax val="7"/>
          <dgm:dir/>
          <dgm:animLvl val="lvl"/>
          <dgm:resizeHandles val="exact"/>
        </dgm:presLayoutVars>
      </dgm:prSet>
      <dgm:spPr/>
      <dgm:t>
        <a:bodyPr/>
        <a:lstStyle/>
        <a:p>
          <a:endParaRPr lang="en-US"/>
        </a:p>
      </dgm:t>
    </dgm:pt>
    <dgm:pt modelId="{B71359F8-D933-435A-BBBC-F2A8C195A4F2}" type="pres">
      <dgm:prSet presAssocID="{AC2D4C65-BDD9-4819-B805-3A193E27DA07}" presName="circle1" presStyleLbl="node1" presStyleIdx="0" presStyleCnt="1"/>
      <dgm:spPr/>
    </dgm:pt>
    <dgm:pt modelId="{11E9F8D3-FC80-4E86-810D-F4F6251D823B}" type="pres">
      <dgm:prSet presAssocID="{AC2D4C65-BDD9-4819-B805-3A193E27DA07}" presName="space" presStyleCnt="0"/>
      <dgm:spPr/>
    </dgm:pt>
    <dgm:pt modelId="{23991D3C-7F6D-48C8-8A7F-E69CAA12D742}" type="pres">
      <dgm:prSet presAssocID="{AC2D4C65-BDD9-4819-B805-3A193E27DA07}" presName="rect1" presStyleLbl="alignAcc1" presStyleIdx="0" presStyleCnt="1" custScaleY="100000"/>
      <dgm:spPr/>
      <dgm:t>
        <a:bodyPr/>
        <a:lstStyle/>
        <a:p>
          <a:endParaRPr lang="en-US"/>
        </a:p>
      </dgm:t>
    </dgm:pt>
    <dgm:pt modelId="{12088869-8793-4D27-8BE2-25CB80955C88}" type="pres">
      <dgm:prSet presAssocID="{AC2D4C65-BDD9-4819-B805-3A193E27DA07}" presName="rect1ParTxNoCh" presStyleLbl="alignAcc1" presStyleIdx="0" presStyleCnt="1">
        <dgm:presLayoutVars>
          <dgm:chMax val="1"/>
          <dgm:bulletEnabled val="1"/>
        </dgm:presLayoutVars>
      </dgm:prSet>
      <dgm:spPr/>
      <dgm:t>
        <a:bodyPr/>
        <a:lstStyle/>
        <a:p>
          <a:endParaRPr lang="en-US"/>
        </a:p>
      </dgm:t>
    </dgm:pt>
  </dgm:ptLst>
  <dgm:cxnLst>
    <dgm:cxn modelId="{77CB8B6D-D2CE-47BD-9260-577F2F0826B5}" type="presOf" srcId="{AC2D4C65-BDD9-4819-B805-3A193E27DA07}" destId="{12088869-8793-4D27-8BE2-25CB80955C88}" srcOrd="1" destOrd="0" presId="urn:microsoft.com/office/officeart/2005/8/layout/target3"/>
    <dgm:cxn modelId="{2D14B8AE-3690-4068-9068-9CE6A1555421}" type="presOf" srcId="{D8A5C4EB-9B4F-44B2-AD4D-D58D4473917B}" destId="{FF1ECFAA-C340-43BD-B45C-D0D3D94A35CB}" srcOrd="0" destOrd="0" presId="urn:microsoft.com/office/officeart/2005/8/layout/target3"/>
    <dgm:cxn modelId="{927D971F-12C6-4AF2-9CCE-50C9784F73BB}" type="presOf" srcId="{AC2D4C65-BDD9-4819-B805-3A193E27DA07}" destId="{23991D3C-7F6D-48C8-8A7F-E69CAA12D742}" srcOrd="0" destOrd="0" presId="urn:microsoft.com/office/officeart/2005/8/layout/target3"/>
    <dgm:cxn modelId="{CB53DC96-5444-4202-BD95-13FEB2249986}" srcId="{D8A5C4EB-9B4F-44B2-AD4D-D58D4473917B}" destId="{AC2D4C65-BDD9-4819-B805-3A193E27DA07}" srcOrd="0" destOrd="0" parTransId="{E414787B-C8DB-4EA5-9209-1961C1DC4893}" sibTransId="{7F2E87D7-7DC7-4F6B-AD97-36CAD5E9A78C}"/>
    <dgm:cxn modelId="{228FDDD6-9F8C-45DB-9542-4BAD7B15B1A8}" type="presParOf" srcId="{FF1ECFAA-C340-43BD-B45C-D0D3D94A35CB}" destId="{B71359F8-D933-435A-BBBC-F2A8C195A4F2}" srcOrd="0" destOrd="0" presId="urn:microsoft.com/office/officeart/2005/8/layout/target3"/>
    <dgm:cxn modelId="{D052FFCA-BA78-4F5C-B7B8-B8CE33677AE4}" type="presParOf" srcId="{FF1ECFAA-C340-43BD-B45C-D0D3D94A35CB}" destId="{11E9F8D3-FC80-4E86-810D-F4F6251D823B}" srcOrd="1" destOrd="0" presId="urn:microsoft.com/office/officeart/2005/8/layout/target3"/>
    <dgm:cxn modelId="{3DB12BF7-5109-46BB-BE77-0A45BF4D2982}" type="presParOf" srcId="{FF1ECFAA-C340-43BD-B45C-D0D3D94A35CB}" destId="{23991D3C-7F6D-48C8-8A7F-E69CAA12D742}" srcOrd="2" destOrd="0" presId="urn:microsoft.com/office/officeart/2005/8/layout/target3"/>
    <dgm:cxn modelId="{FBCF71DD-E808-4B64-A5B8-676E81A6F1CF}" type="presParOf" srcId="{FF1ECFAA-C340-43BD-B45C-D0D3D94A35CB}" destId="{12088869-8793-4D27-8BE2-25CB80955C88}"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5B4036D-5B12-40B6-816A-CBF72965B48D}" type="doc">
      <dgm:prSet loTypeId="urn:microsoft.com/office/officeart/2005/8/layout/radial5" loCatId="cycle" qsTypeId="urn:microsoft.com/office/officeart/2005/8/quickstyle/simple2" qsCatId="simple" csTypeId="urn:microsoft.com/office/officeart/2005/8/colors/accent1_4" csCatId="accent1" phldr="1"/>
      <dgm:spPr/>
      <dgm:t>
        <a:bodyPr/>
        <a:lstStyle/>
        <a:p>
          <a:endParaRPr lang="en-US"/>
        </a:p>
      </dgm:t>
    </dgm:pt>
    <dgm:pt modelId="{ABC960DB-6EC6-4581-90C5-FA78FF068051}">
      <dgm:prSet phldrT="[Text]"/>
      <dgm:spPr/>
      <dgm:t>
        <a:bodyPr/>
        <a:lstStyle/>
        <a:p>
          <a:r>
            <a:rPr lang="en-US" dirty="0" smtClean="0"/>
            <a:t>Main control unit</a:t>
          </a:r>
          <a:endParaRPr lang="en-US" dirty="0"/>
        </a:p>
      </dgm:t>
    </dgm:pt>
    <dgm:pt modelId="{30A38615-18AE-4EC9-929E-D0614D9305CA}" type="parTrans" cxnId="{8BA4972A-90E3-4D39-A82E-E02BB5F56058}">
      <dgm:prSet/>
      <dgm:spPr/>
      <dgm:t>
        <a:bodyPr/>
        <a:lstStyle/>
        <a:p>
          <a:endParaRPr lang="en-US"/>
        </a:p>
      </dgm:t>
    </dgm:pt>
    <dgm:pt modelId="{E5955B68-DC2A-47D0-8344-9F3610D942B9}" type="sibTrans" cxnId="{8BA4972A-90E3-4D39-A82E-E02BB5F56058}">
      <dgm:prSet/>
      <dgm:spPr/>
      <dgm:t>
        <a:bodyPr/>
        <a:lstStyle/>
        <a:p>
          <a:endParaRPr lang="en-US"/>
        </a:p>
      </dgm:t>
    </dgm:pt>
    <dgm:pt modelId="{BD4F67E0-E756-4406-85A1-955FCD0A6996}">
      <dgm:prSet phldrT="[Text]"/>
      <dgm:spPr/>
      <dgm:t>
        <a:bodyPr/>
        <a:lstStyle/>
        <a:p>
          <a:r>
            <a:rPr lang="en-US" dirty="0" smtClean="0"/>
            <a:t>Model Loader</a:t>
          </a:r>
          <a:endParaRPr lang="en-US" dirty="0"/>
        </a:p>
      </dgm:t>
    </dgm:pt>
    <dgm:pt modelId="{6B845FB7-5314-4D9D-8871-5B9083AF2E4C}" type="parTrans" cxnId="{AAA2C784-C991-435B-B411-18BA89B6C08F}">
      <dgm:prSet/>
      <dgm:spPr/>
      <dgm:t>
        <a:bodyPr/>
        <a:lstStyle/>
        <a:p>
          <a:endParaRPr lang="en-US"/>
        </a:p>
      </dgm:t>
    </dgm:pt>
    <dgm:pt modelId="{2037307F-D0FA-4F22-AA58-7BD179E1A62F}" type="sibTrans" cxnId="{AAA2C784-C991-435B-B411-18BA89B6C08F}">
      <dgm:prSet/>
      <dgm:spPr/>
      <dgm:t>
        <a:bodyPr/>
        <a:lstStyle/>
        <a:p>
          <a:endParaRPr lang="en-US"/>
        </a:p>
      </dgm:t>
    </dgm:pt>
    <dgm:pt modelId="{9BFC445F-09AF-488C-BF29-0CDF2C624ED8}">
      <dgm:prSet phldrT="[Text]"/>
      <dgm:spPr/>
      <dgm:t>
        <a:bodyPr/>
        <a:lstStyle/>
        <a:p>
          <a:r>
            <a:rPr lang="en-US" dirty="0" smtClean="0"/>
            <a:t>3D canvas</a:t>
          </a:r>
          <a:endParaRPr lang="en-US" dirty="0"/>
        </a:p>
      </dgm:t>
    </dgm:pt>
    <dgm:pt modelId="{0B920DA9-3A43-4655-9EFF-C797B13109EC}" type="parTrans" cxnId="{DC93E1CF-D2A6-410F-A324-4B0F21DB3B58}">
      <dgm:prSet/>
      <dgm:spPr/>
      <dgm:t>
        <a:bodyPr/>
        <a:lstStyle/>
        <a:p>
          <a:endParaRPr lang="en-US"/>
        </a:p>
      </dgm:t>
    </dgm:pt>
    <dgm:pt modelId="{3E8C4BED-3B97-401C-A507-7FD4C74E9FC0}" type="sibTrans" cxnId="{DC93E1CF-D2A6-410F-A324-4B0F21DB3B58}">
      <dgm:prSet/>
      <dgm:spPr/>
      <dgm:t>
        <a:bodyPr/>
        <a:lstStyle/>
        <a:p>
          <a:endParaRPr lang="en-US"/>
        </a:p>
      </dgm:t>
    </dgm:pt>
    <dgm:pt modelId="{5C8DDA81-3924-4EDF-BA74-7804EC3AF918}">
      <dgm:prSet phldrT="[Text]"/>
      <dgm:spPr/>
      <dgm:t>
        <a:bodyPr/>
        <a:lstStyle/>
        <a:p>
          <a:r>
            <a:rPr lang="en-US" dirty="0" smtClean="0"/>
            <a:t>XML Builder</a:t>
          </a:r>
          <a:endParaRPr lang="en-US" dirty="0"/>
        </a:p>
      </dgm:t>
    </dgm:pt>
    <dgm:pt modelId="{5C1BD8E0-85E4-41F8-8AC9-9F039B0D7DB0}" type="parTrans" cxnId="{14AA13E8-7147-4330-8D44-9F9225657C02}">
      <dgm:prSet/>
      <dgm:spPr/>
      <dgm:t>
        <a:bodyPr/>
        <a:lstStyle/>
        <a:p>
          <a:endParaRPr lang="en-US"/>
        </a:p>
      </dgm:t>
    </dgm:pt>
    <dgm:pt modelId="{D40B9EAD-7DC7-44F0-A46E-074AFE9C20F0}" type="sibTrans" cxnId="{14AA13E8-7147-4330-8D44-9F9225657C02}">
      <dgm:prSet/>
      <dgm:spPr/>
      <dgm:t>
        <a:bodyPr/>
        <a:lstStyle/>
        <a:p>
          <a:endParaRPr lang="en-US"/>
        </a:p>
      </dgm:t>
    </dgm:pt>
    <dgm:pt modelId="{650E0705-9A62-489C-BECA-473300978882}">
      <dgm:prSet phldrT="[Text]"/>
      <dgm:spPr/>
      <dgm:t>
        <a:bodyPr/>
        <a:lstStyle/>
        <a:p>
          <a:r>
            <a:rPr lang="en-US" dirty="0" smtClean="0"/>
            <a:t>Target Loader</a:t>
          </a:r>
          <a:endParaRPr lang="en-US" dirty="0"/>
        </a:p>
      </dgm:t>
    </dgm:pt>
    <dgm:pt modelId="{EFC20EC5-3CED-4E88-BD1C-5EA88EAEFA25}" type="parTrans" cxnId="{22158B20-001A-4D28-BB5F-B317042DA832}">
      <dgm:prSet/>
      <dgm:spPr/>
      <dgm:t>
        <a:bodyPr/>
        <a:lstStyle/>
        <a:p>
          <a:endParaRPr lang="en-US"/>
        </a:p>
      </dgm:t>
    </dgm:pt>
    <dgm:pt modelId="{7E4FE1A3-DCDB-46C0-A7CA-FFEEB857AEFC}" type="sibTrans" cxnId="{22158B20-001A-4D28-BB5F-B317042DA832}">
      <dgm:prSet/>
      <dgm:spPr/>
      <dgm:t>
        <a:bodyPr/>
        <a:lstStyle/>
        <a:p>
          <a:endParaRPr lang="en-US"/>
        </a:p>
      </dgm:t>
    </dgm:pt>
    <dgm:pt modelId="{3DAD9EDE-BAC1-488B-AF9B-BC7BD6A0A913}" type="pres">
      <dgm:prSet presAssocID="{55B4036D-5B12-40B6-816A-CBF72965B48D}" presName="Name0" presStyleCnt="0">
        <dgm:presLayoutVars>
          <dgm:chMax val="1"/>
          <dgm:dir/>
          <dgm:animLvl val="ctr"/>
          <dgm:resizeHandles val="exact"/>
        </dgm:presLayoutVars>
      </dgm:prSet>
      <dgm:spPr/>
      <dgm:t>
        <a:bodyPr/>
        <a:lstStyle/>
        <a:p>
          <a:endParaRPr lang="en-US"/>
        </a:p>
      </dgm:t>
    </dgm:pt>
    <dgm:pt modelId="{F9EA1E5B-45C4-4EF9-9732-3E311B7C65F9}" type="pres">
      <dgm:prSet presAssocID="{ABC960DB-6EC6-4581-90C5-FA78FF068051}" presName="centerShape" presStyleLbl="node0" presStyleIdx="0" presStyleCnt="1" custScaleX="128924" custScaleY="137687" custLinFactNeighborX="-6580" custLinFactNeighborY="-1162"/>
      <dgm:spPr/>
      <dgm:t>
        <a:bodyPr/>
        <a:lstStyle/>
        <a:p>
          <a:endParaRPr lang="en-US"/>
        </a:p>
      </dgm:t>
    </dgm:pt>
    <dgm:pt modelId="{B2502F43-1212-4352-AE0A-3AA27E33A656}" type="pres">
      <dgm:prSet presAssocID="{6B845FB7-5314-4D9D-8871-5B9083AF2E4C}" presName="parTrans" presStyleLbl="sibTrans2D1" presStyleIdx="0" presStyleCnt="4" custAng="10800000" custScaleX="129026"/>
      <dgm:spPr/>
      <dgm:t>
        <a:bodyPr/>
        <a:lstStyle/>
        <a:p>
          <a:endParaRPr lang="en-US"/>
        </a:p>
      </dgm:t>
    </dgm:pt>
    <dgm:pt modelId="{819A0DB3-1E39-445A-8839-54D8EF7DC019}" type="pres">
      <dgm:prSet presAssocID="{6B845FB7-5314-4D9D-8871-5B9083AF2E4C}" presName="connectorText" presStyleLbl="sibTrans2D1" presStyleIdx="0" presStyleCnt="4"/>
      <dgm:spPr/>
      <dgm:t>
        <a:bodyPr/>
        <a:lstStyle/>
        <a:p>
          <a:endParaRPr lang="en-US"/>
        </a:p>
      </dgm:t>
    </dgm:pt>
    <dgm:pt modelId="{C46DAF93-ACC3-4A36-BABC-F6175CDAEB37}" type="pres">
      <dgm:prSet presAssocID="{BD4F67E0-E756-4406-85A1-955FCD0A6996}" presName="node" presStyleLbl="node1" presStyleIdx="0" presStyleCnt="4" custScaleX="90485" custScaleY="90485" custRadScaleRad="113600" custRadScaleInc="59163">
        <dgm:presLayoutVars>
          <dgm:bulletEnabled val="1"/>
        </dgm:presLayoutVars>
      </dgm:prSet>
      <dgm:spPr/>
      <dgm:t>
        <a:bodyPr/>
        <a:lstStyle/>
        <a:p>
          <a:endParaRPr lang="en-US"/>
        </a:p>
      </dgm:t>
    </dgm:pt>
    <dgm:pt modelId="{FEC8F42A-BC3C-4155-A2F3-72DD5104B397}" type="pres">
      <dgm:prSet presAssocID="{0B920DA9-3A43-4655-9EFF-C797B13109EC}" presName="parTrans" presStyleLbl="sibTrans2D1" presStyleIdx="1" presStyleCnt="4" custScaleX="160754"/>
      <dgm:spPr/>
      <dgm:t>
        <a:bodyPr/>
        <a:lstStyle/>
        <a:p>
          <a:endParaRPr lang="en-US"/>
        </a:p>
      </dgm:t>
    </dgm:pt>
    <dgm:pt modelId="{05A76120-BB74-4965-B739-9BCCA3F18E7D}" type="pres">
      <dgm:prSet presAssocID="{0B920DA9-3A43-4655-9EFF-C797B13109EC}" presName="connectorText" presStyleLbl="sibTrans2D1" presStyleIdx="1" presStyleCnt="4"/>
      <dgm:spPr/>
      <dgm:t>
        <a:bodyPr/>
        <a:lstStyle/>
        <a:p>
          <a:endParaRPr lang="en-US"/>
        </a:p>
      </dgm:t>
    </dgm:pt>
    <dgm:pt modelId="{7676B4D3-4153-4B92-8DAE-59E5D36BAE27}" type="pres">
      <dgm:prSet presAssocID="{9BFC445F-09AF-488C-BF29-0CDF2C624ED8}" presName="node" presStyleLbl="node1" presStyleIdx="1" presStyleCnt="4" custScaleX="130023" custScaleY="130023" custRadScaleRad="147401" custRadScaleInc="-419">
        <dgm:presLayoutVars>
          <dgm:bulletEnabled val="1"/>
        </dgm:presLayoutVars>
      </dgm:prSet>
      <dgm:spPr/>
      <dgm:t>
        <a:bodyPr/>
        <a:lstStyle/>
        <a:p>
          <a:endParaRPr lang="en-US"/>
        </a:p>
      </dgm:t>
    </dgm:pt>
    <dgm:pt modelId="{4E989515-F86E-42CC-BEF1-E508DE612610}" type="pres">
      <dgm:prSet presAssocID="{5C1BD8E0-85E4-41F8-8AC9-9F039B0D7DB0}" presName="parTrans" presStyleLbl="sibTrans2D1" presStyleIdx="2" presStyleCnt="4" custScaleX="151213" custLinFactNeighborX="15983" custLinFactNeighborY="5586"/>
      <dgm:spPr/>
      <dgm:t>
        <a:bodyPr/>
        <a:lstStyle/>
        <a:p>
          <a:endParaRPr lang="en-US"/>
        </a:p>
      </dgm:t>
    </dgm:pt>
    <dgm:pt modelId="{5FB852F4-2E60-4890-93FA-28194E4985A2}" type="pres">
      <dgm:prSet presAssocID="{5C1BD8E0-85E4-41F8-8AC9-9F039B0D7DB0}" presName="connectorText" presStyleLbl="sibTrans2D1" presStyleIdx="2" presStyleCnt="4"/>
      <dgm:spPr/>
      <dgm:t>
        <a:bodyPr/>
        <a:lstStyle/>
        <a:p>
          <a:endParaRPr lang="en-US"/>
        </a:p>
      </dgm:t>
    </dgm:pt>
    <dgm:pt modelId="{BD74F08E-E0EC-403C-8247-478FD82C1B3B}" type="pres">
      <dgm:prSet presAssocID="{5C8DDA81-3924-4EDF-BA74-7804EC3AF918}" presName="node" presStyleLbl="node1" presStyleIdx="2" presStyleCnt="4" custScaleX="101862" custScaleY="101862" custRadScaleRad="117512" custRadScaleInc="-61979">
        <dgm:presLayoutVars>
          <dgm:bulletEnabled val="1"/>
        </dgm:presLayoutVars>
      </dgm:prSet>
      <dgm:spPr/>
      <dgm:t>
        <a:bodyPr/>
        <a:lstStyle/>
        <a:p>
          <a:endParaRPr lang="en-US"/>
        </a:p>
      </dgm:t>
    </dgm:pt>
    <dgm:pt modelId="{100C049E-024E-406E-AD79-E4BD7BA7E586}" type="pres">
      <dgm:prSet presAssocID="{EFC20EC5-3CED-4E88-BD1C-5EA88EAEFA25}" presName="parTrans" presStyleLbl="sibTrans2D1" presStyleIdx="3" presStyleCnt="4" custAng="10776996"/>
      <dgm:spPr/>
      <dgm:t>
        <a:bodyPr/>
        <a:lstStyle/>
        <a:p>
          <a:endParaRPr lang="en-US"/>
        </a:p>
      </dgm:t>
    </dgm:pt>
    <dgm:pt modelId="{92B429D5-D30F-4421-BBB2-650055F3875D}" type="pres">
      <dgm:prSet presAssocID="{EFC20EC5-3CED-4E88-BD1C-5EA88EAEFA25}" presName="connectorText" presStyleLbl="sibTrans2D1" presStyleIdx="3" presStyleCnt="4"/>
      <dgm:spPr/>
      <dgm:t>
        <a:bodyPr/>
        <a:lstStyle/>
        <a:p>
          <a:endParaRPr lang="en-US"/>
        </a:p>
      </dgm:t>
    </dgm:pt>
    <dgm:pt modelId="{D38E6896-CAEE-42F0-8FA1-7C6AD98E0B85}" type="pres">
      <dgm:prSet presAssocID="{650E0705-9A62-489C-BECA-473300978882}" presName="node" presStyleLbl="node1" presStyleIdx="3" presStyleCnt="4" custScaleX="128432" custScaleY="128432" custRadScaleRad="150626" custRadScaleInc="852">
        <dgm:presLayoutVars>
          <dgm:bulletEnabled val="1"/>
        </dgm:presLayoutVars>
      </dgm:prSet>
      <dgm:spPr/>
      <dgm:t>
        <a:bodyPr/>
        <a:lstStyle/>
        <a:p>
          <a:endParaRPr lang="en-US"/>
        </a:p>
      </dgm:t>
    </dgm:pt>
  </dgm:ptLst>
  <dgm:cxnLst>
    <dgm:cxn modelId="{DC93E1CF-D2A6-410F-A324-4B0F21DB3B58}" srcId="{ABC960DB-6EC6-4581-90C5-FA78FF068051}" destId="{9BFC445F-09AF-488C-BF29-0CDF2C624ED8}" srcOrd="1" destOrd="0" parTransId="{0B920DA9-3A43-4655-9EFF-C797B13109EC}" sibTransId="{3E8C4BED-3B97-401C-A507-7FD4C74E9FC0}"/>
    <dgm:cxn modelId="{6F3DE6CF-ACA9-435B-8805-0A1720057D23}" type="presOf" srcId="{5C8DDA81-3924-4EDF-BA74-7804EC3AF918}" destId="{BD74F08E-E0EC-403C-8247-478FD82C1B3B}" srcOrd="0" destOrd="0" presId="urn:microsoft.com/office/officeart/2005/8/layout/radial5"/>
    <dgm:cxn modelId="{09C8F84E-813A-4AE1-935B-643F1C494CB3}" type="presOf" srcId="{5C1BD8E0-85E4-41F8-8AC9-9F039B0D7DB0}" destId="{4E989515-F86E-42CC-BEF1-E508DE612610}" srcOrd="0" destOrd="0" presId="urn:microsoft.com/office/officeart/2005/8/layout/radial5"/>
    <dgm:cxn modelId="{07834BD1-0909-43D9-A35E-A90C2996C79A}" type="presOf" srcId="{EFC20EC5-3CED-4E88-BD1C-5EA88EAEFA25}" destId="{92B429D5-D30F-4421-BBB2-650055F3875D}" srcOrd="1" destOrd="0" presId="urn:microsoft.com/office/officeart/2005/8/layout/radial5"/>
    <dgm:cxn modelId="{B12F2B23-D0C6-47BD-9B61-790970ADEBEC}" type="presOf" srcId="{EFC20EC5-3CED-4E88-BD1C-5EA88EAEFA25}" destId="{100C049E-024E-406E-AD79-E4BD7BA7E586}" srcOrd="0" destOrd="0" presId="urn:microsoft.com/office/officeart/2005/8/layout/radial5"/>
    <dgm:cxn modelId="{AAA2C784-C991-435B-B411-18BA89B6C08F}" srcId="{ABC960DB-6EC6-4581-90C5-FA78FF068051}" destId="{BD4F67E0-E756-4406-85A1-955FCD0A6996}" srcOrd="0" destOrd="0" parTransId="{6B845FB7-5314-4D9D-8871-5B9083AF2E4C}" sibTransId="{2037307F-D0FA-4F22-AA58-7BD179E1A62F}"/>
    <dgm:cxn modelId="{1ACB7777-D585-4DC4-8599-14B00089024C}" type="presOf" srcId="{0B920DA9-3A43-4655-9EFF-C797B13109EC}" destId="{FEC8F42A-BC3C-4155-A2F3-72DD5104B397}" srcOrd="0" destOrd="0" presId="urn:microsoft.com/office/officeart/2005/8/layout/radial5"/>
    <dgm:cxn modelId="{8BA4972A-90E3-4D39-A82E-E02BB5F56058}" srcId="{55B4036D-5B12-40B6-816A-CBF72965B48D}" destId="{ABC960DB-6EC6-4581-90C5-FA78FF068051}" srcOrd="0" destOrd="0" parTransId="{30A38615-18AE-4EC9-929E-D0614D9305CA}" sibTransId="{E5955B68-DC2A-47D0-8344-9F3610D942B9}"/>
    <dgm:cxn modelId="{9EF617D6-F6D5-4D74-83A0-69350BB34A97}" type="presOf" srcId="{0B920DA9-3A43-4655-9EFF-C797B13109EC}" destId="{05A76120-BB74-4965-B739-9BCCA3F18E7D}" srcOrd="1" destOrd="0" presId="urn:microsoft.com/office/officeart/2005/8/layout/radial5"/>
    <dgm:cxn modelId="{DC26931F-E8B6-4849-828A-E545919A54B0}" type="presOf" srcId="{650E0705-9A62-489C-BECA-473300978882}" destId="{D38E6896-CAEE-42F0-8FA1-7C6AD98E0B85}" srcOrd="0" destOrd="0" presId="urn:microsoft.com/office/officeart/2005/8/layout/radial5"/>
    <dgm:cxn modelId="{385E1C40-F799-41C8-B23B-1D7A7E59069B}" type="presOf" srcId="{ABC960DB-6EC6-4581-90C5-FA78FF068051}" destId="{F9EA1E5B-45C4-4EF9-9732-3E311B7C65F9}" srcOrd="0" destOrd="0" presId="urn:microsoft.com/office/officeart/2005/8/layout/radial5"/>
    <dgm:cxn modelId="{14AA13E8-7147-4330-8D44-9F9225657C02}" srcId="{ABC960DB-6EC6-4581-90C5-FA78FF068051}" destId="{5C8DDA81-3924-4EDF-BA74-7804EC3AF918}" srcOrd="2" destOrd="0" parTransId="{5C1BD8E0-85E4-41F8-8AC9-9F039B0D7DB0}" sibTransId="{D40B9EAD-7DC7-44F0-A46E-074AFE9C20F0}"/>
    <dgm:cxn modelId="{A6AA2FA6-2F19-4EFD-8376-1AE685C45B8C}" type="presOf" srcId="{BD4F67E0-E756-4406-85A1-955FCD0A6996}" destId="{C46DAF93-ACC3-4A36-BABC-F6175CDAEB37}" srcOrd="0" destOrd="0" presId="urn:microsoft.com/office/officeart/2005/8/layout/radial5"/>
    <dgm:cxn modelId="{E45BA05B-4597-4899-93AE-B63A92D49E0F}" type="presOf" srcId="{5C1BD8E0-85E4-41F8-8AC9-9F039B0D7DB0}" destId="{5FB852F4-2E60-4890-93FA-28194E4985A2}" srcOrd="1" destOrd="0" presId="urn:microsoft.com/office/officeart/2005/8/layout/radial5"/>
    <dgm:cxn modelId="{419DCB1D-2330-44C6-83D0-EA373BFCC271}" type="presOf" srcId="{9BFC445F-09AF-488C-BF29-0CDF2C624ED8}" destId="{7676B4D3-4153-4B92-8DAE-59E5D36BAE27}" srcOrd="0" destOrd="0" presId="urn:microsoft.com/office/officeart/2005/8/layout/radial5"/>
    <dgm:cxn modelId="{67D36B38-A35A-4478-9C2F-CD4CD637D8E6}" type="presOf" srcId="{6B845FB7-5314-4D9D-8871-5B9083AF2E4C}" destId="{B2502F43-1212-4352-AE0A-3AA27E33A656}" srcOrd="0" destOrd="0" presId="urn:microsoft.com/office/officeart/2005/8/layout/radial5"/>
    <dgm:cxn modelId="{681C26BB-8EB3-4326-B4EC-770669465F11}" type="presOf" srcId="{6B845FB7-5314-4D9D-8871-5B9083AF2E4C}" destId="{819A0DB3-1E39-445A-8839-54D8EF7DC019}" srcOrd="1" destOrd="0" presId="urn:microsoft.com/office/officeart/2005/8/layout/radial5"/>
    <dgm:cxn modelId="{C5748C0B-DA14-4600-B853-67BDD2FBAAD5}" type="presOf" srcId="{55B4036D-5B12-40B6-816A-CBF72965B48D}" destId="{3DAD9EDE-BAC1-488B-AF9B-BC7BD6A0A913}" srcOrd="0" destOrd="0" presId="urn:microsoft.com/office/officeart/2005/8/layout/radial5"/>
    <dgm:cxn modelId="{22158B20-001A-4D28-BB5F-B317042DA832}" srcId="{ABC960DB-6EC6-4581-90C5-FA78FF068051}" destId="{650E0705-9A62-489C-BECA-473300978882}" srcOrd="3" destOrd="0" parTransId="{EFC20EC5-3CED-4E88-BD1C-5EA88EAEFA25}" sibTransId="{7E4FE1A3-DCDB-46C0-A7CA-FFEEB857AEFC}"/>
    <dgm:cxn modelId="{B1C62561-111C-42F8-853C-8FD69F6D27DB}" type="presParOf" srcId="{3DAD9EDE-BAC1-488B-AF9B-BC7BD6A0A913}" destId="{F9EA1E5B-45C4-4EF9-9732-3E311B7C65F9}" srcOrd="0" destOrd="0" presId="urn:microsoft.com/office/officeart/2005/8/layout/radial5"/>
    <dgm:cxn modelId="{552E1DA4-9BD4-4697-AC3A-9CC1D7283376}" type="presParOf" srcId="{3DAD9EDE-BAC1-488B-AF9B-BC7BD6A0A913}" destId="{B2502F43-1212-4352-AE0A-3AA27E33A656}" srcOrd="1" destOrd="0" presId="urn:microsoft.com/office/officeart/2005/8/layout/radial5"/>
    <dgm:cxn modelId="{9A4962A2-DA15-40A3-9576-224BCD89E8D8}" type="presParOf" srcId="{B2502F43-1212-4352-AE0A-3AA27E33A656}" destId="{819A0DB3-1E39-445A-8839-54D8EF7DC019}" srcOrd="0" destOrd="0" presId="urn:microsoft.com/office/officeart/2005/8/layout/radial5"/>
    <dgm:cxn modelId="{9D70A787-3886-4DD0-827C-1AA362A8EC5E}" type="presParOf" srcId="{3DAD9EDE-BAC1-488B-AF9B-BC7BD6A0A913}" destId="{C46DAF93-ACC3-4A36-BABC-F6175CDAEB37}" srcOrd="2" destOrd="0" presId="urn:microsoft.com/office/officeart/2005/8/layout/radial5"/>
    <dgm:cxn modelId="{B6CCDA29-B660-49E4-998B-65CAE1F0572D}" type="presParOf" srcId="{3DAD9EDE-BAC1-488B-AF9B-BC7BD6A0A913}" destId="{FEC8F42A-BC3C-4155-A2F3-72DD5104B397}" srcOrd="3" destOrd="0" presId="urn:microsoft.com/office/officeart/2005/8/layout/radial5"/>
    <dgm:cxn modelId="{F5BE5F48-F468-4C2F-A6F1-76FF2D3A9291}" type="presParOf" srcId="{FEC8F42A-BC3C-4155-A2F3-72DD5104B397}" destId="{05A76120-BB74-4965-B739-9BCCA3F18E7D}" srcOrd="0" destOrd="0" presId="urn:microsoft.com/office/officeart/2005/8/layout/radial5"/>
    <dgm:cxn modelId="{02F25DB0-4243-49A9-8632-9E3D74B048B5}" type="presParOf" srcId="{3DAD9EDE-BAC1-488B-AF9B-BC7BD6A0A913}" destId="{7676B4D3-4153-4B92-8DAE-59E5D36BAE27}" srcOrd="4" destOrd="0" presId="urn:microsoft.com/office/officeart/2005/8/layout/radial5"/>
    <dgm:cxn modelId="{E7E31178-4833-40AF-AB20-EDA5904AD034}" type="presParOf" srcId="{3DAD9EDE-BAC1-488B-AF9B-BC7BD6A0A913}" destId="{4E989515-F86E-42CC-BEF1-E508DE612610}" srcOrd="5" destOrd="0" presId="urn:microsoft.com/office/officeart/2005/8/layout/radial5"/>
    <dgm:cxn modelId="{4D9FE28C-D919-40E0-B599-FD988AFD766D}" type="presParOf" srcId="{4E989515-F86E-42CC-BEF1-E508DE612610}" destId="{5FB852F4-2E60-4890-93FA-28194E4985A2}" srcOrd="0" destOrd="0" presId="urn:microsoft.com/office/officeart/2005/8/layout/radial5"/>
    <dgm:cxn modelId="{F275A499-A3C4-4319-94BB-F6F0B20A51AE}" type="presParOf" srcId="{3DAD9EDE-BAC1-488B-AF9B-BC7BD6A0A913}" destId="{BD74F08E-E0EC-403C-8247-478FD82C1B3B}" srcOrd="6" destOrd="0" presId="urn:microsoft.com/office/officeart/2005/8/layout/radial5"/>
    <dgm:cxn modelId="{822DD766-C7B1-488A-92F7-937B197599C7}" type="presParOf" srcId="{3DAD9EDE-BAC1-488B-AF9B-BC7BD6A0A913}" destId="{100C049E-024E-406E-AD79-E4BD7BA7E586}" srcOrd="7" destOrd="0" presId="urn:microsoft.com/office/officeart/2005/8/layout/radial5"/>
    <dgm:cxn modelId="{7890509A-3AF3-417B-A462-F5DAECE1AE2C}" type="presParOf" srcId="{100C049E-024E-406E-AD79-E4BD7BA7E586}" destId="{92B429D5-D30F-4421-BBB2-650055F3875D}" srcOrd="0" destOrd="0" presId="urn:microsoft.com/office/officeart/2005/8/layout/radial5"/>
    <dgm:cxn modelId="{67649FE7-785A-4DE1-8EBF-F2319070DC68}" type="presParOf" srcId="{3DAD9EDE-BAC1-488B-AF9B-BC7BD6A0A913}" destId="{D38E6896-CAEE-42F0-8FA1-7C6AD98E0B85}" srcOrd="8"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C65832B-887A-44C9-AB0E-754117785E1B}"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C8196767-BB7D-4AE2-8F02-33940B65B124}">
      <dgm:prSet/>
      <dgm:spPr/>
      <dgm:t>
        <a:bodyPr/>
        <a:lstStyle/>
        <a:p>
          <a:pPr rtl="0"/>
          <a:r>
            <a:rPr lang="en-US" smtClean="0"/>
            <a:t>Studio functionality</a:t>
          </a:r>
          <a:endParaRPr lang="en-US"/>
        </a:p>
      </dgm:t>
    </dgm:pt>
    <dgm:pt modelId="{005EF888-2D5E-42E9-B4AE-12D59C893B0E}" type="parTrans" cxnId="{EFC50CF1-F58B-4A30-847F-888778CFD7EB}">
      <dgm:prSet/>
      <dgm:spPr/>
      <dgm:t>
        <a:bodyPr/>
        <a:lstStyle/>
        <a:p>
          <a:endParaRPr lang="en-US"/>
        </a:p>
      </dgm:t>
    </dgm:pt>
    <dgm:pt modelId="{B9AC7A4B-0A86-4B19-9C91-E8E9D4E54835}" type="sibTrans" cxnId="{EFC50CF1-F58B-4A30-847F-888778CFD7EB}">
      <dgm:prSet/>
      <dgm:spPr/>
      <dgm:t>
        <a:bodyPr/>
        <a:lstStyle/>
        <a:p>
          <a:endParaRPr lang="en-US"/>
        </a:p>
      </dgm:t>
    </dgm:pt>
    <dgm:pt modelId="{24145AC6-FDCE-49E1-87B1-42AE0748C39F}" type="pres">
      <dgm:prSet presAssocID="{2C65832B-887A-44C9-AB0E-754117785E1B}" presName="Name0" presStyleCnt="0">
        <dgm:presLayoutVars>
          <dgm:chMax val="7"/>
          <dgm:dir/>
          <dgm:animLvl val="lvl"/>
          <dgm:resizeHandles val="exact"/>
        </dgm:presLayoutVars>
      </dgm:prSet>
      <dgm:spPr/>
      <dgm:t>
        <a:bodyPr/>
        <a:lstStyle/>
        <a:p>
          <a:endParaRPr lang="en-US"/>
        </a:p>
      </dgm:t>
    </dgm:pt>
    <dgm:pt modelId="{F566C15A-7F39-4E6A-B6CB-773845C4435A}" type="pres">
      <dgm:prSet presAssocID="{C8196767-BB7D-4AE2-8F02-33940B65B124}" presName="circle1" presStyleLbl="node1" presStyleIdx="0" presStyleCnt="1"/>
      <dgm:spPr/>
    </dgm:pt>
    <dgm:pt modelId="{9E191825-A13A-4D8B-AD3D-2DE8401B738F}" type="pres">
      <dgm:prSet presAssocID="{C8196767-BB7D-4AE2-8F02-33940B65B124}" presName="space" presStyleCnt="0"/>
      <dgm:spPr/>
    </dgm:pt>
    <dgm:pt modelId="{8D7B7934-D550-4828-8F86-CE18175ADEF3}" type="pres">
      <dgm:prSet presAssocID="{C8196767-BB7D-4AE2-8F02-33940B65B124}" presName="rect1" presStyleLbl="alignAcc1" presStyleIdx="0" presStyleCnt="1" custScaleY="100000"/>
      <dgm:spPr/>
      <dgm:t>
        <a:bodyPr/>
        <a:lstStyle/>
        <a:p>
          <a:endParaRPr lang="en-US"/>
        </a:p>
      </dgm:t>
    </dgm:pt>
    <dgm:pt modelId="{084A14ED-620B-4505-B5D5-7C3FFBD20E06}" type="pres">
      <dgm:prSet presAssocID="{C8196767-BB7D-4AE2-8F02-33940B65B124}" presName="rect1ParTxNoCh" presStyleLbl="alignAcc1" presStyleIdx="0" presStyleCnt="1">
        <dgm:presLayoutVars>
          <dgm:chMax val="1"/>
          <dgm:bulletEnabled val="1"/>
        </dgm:presLayoutVars>
      </dgm:prSet>
      <dgm:spPr/>
      <dgm:t>
        <a:bodyPr/>
        <a:lstStyle/>
        <a:p>
          <a:endParaRPr lang="en-US"/>
        </a:p>
      </dgm:t>
    </dgm:pt>
  </dgm:ptLst>
  <dgm:cxnLst>
    <dgm:cxn modelId="{BB03DA92-C37D-4D06-9F64-9482CEF31982}" type="presOf" srcId="{C8196767-BB7D-4AE2-8F02-33940B65B124}" destId="{8D7B7934-D550-4828-8F86-CE18175ADEF3}" srcOrd="0" destOrd="0" presId="urn:microsoft.com/office/officeart/2005/8/layout/target3"/>
    <dgm:cxn modelId="{20E5B45D-BFD1-4030-8AD1-E70945F9EEDA}" type="presOf" srcId="{C8196767-BB7D-4AE2-8F02-33940B65B124}" destId="{084A14ED-620B-4505-B5D5-7C3FFBD20E06}" srcOrd="1" destOrd="0" presId="urn:microsoft.com/office/officeart/2005/8/layout/target3"/>
    <dgm:cxn modelId="{EFC50CF1-F58B-4A30-847F-888778CFD7EB}" srcId="{2C65832B-887A-44C9-AB0E-754117785E1B}" destId="{C8196767-BB7D-4AE2-8F02-33940B65B124}" srcOrd="0" destOrd="0" parTransId="{005EF888-2D5E-42E9-B4AE-12D59C893B0E}" sibTransId="{B9AC7A4B-0A86-4B19-9C91-E8E9D4E54835}"/>
    <dgm:cxn modelId="{547B81EE-2B67-4701-AEBB-6F64901F98A8}" type="presOf" srcId="{2C65832B-887A-44C9-AB0E-754117785E1B}" destId="{24145AC6-FDCE-49E1-87B1-42AE0748C39F}" srcOrd="0" destOrd="0" presId="urn:microsoft.com/office/officeart/2005/8/layout/target3"/>
    <dgm:cxn modelId="{F6CD2F33-F805-4C09-90CE-352987C09538}" type="presParOf" srcId="{24145AC6-FDCE-49E1-87B1-42AE0748C39F}" destId="{F566C15A-7F39-4E6A-B6CB-773845C4435A}" srcOrd="0" destOrd="0" presId="urn:microsoft.com/office/officeart/2005/8/layout/target3"/>
    <dgm:cxn modelId="{59375743-5DED-4635-BBBA-914374BB1579}" type="presParOf" srcId="{24145AC6-FDCE-49E1-87B1-42AE0748C39F}" destId="{9E191825-A13A-4D8B-AD3D-2DE8401B738F}" srcOrd="1" destOrd="0" presId="urn:microsoft.com/office/officeart/2005/8/layout/target3"/>
    <dgm:cxn modelId="{054DBF93-DA70-4CC7-A2A2-22B89BDBE83F}" type="presParOf" srcId="{24145AC6-FDCE-49E1-87B1-42AE0748C39F}" destId="{8D7B7934-D550-4828-8F86-CE18175ADEF3}" srcOrd="2" destOrd="0" presId="urn:microsoft.com/office/officeart/2005/8/layout/target3"/>
    <dgm:cxn modelId="{73A5936B-1C6B-4E32-BD0F-6E71289B3817}" type="presParOf" srcId="{24145AC6-FDCE-49E1-87B1-42AE0748C39F}" destId="{084A14ED-620B-4505-B5D5-7C3FFBD20E06}"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90F05CA-92BF-4711-B984-EA0A0955520C}"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5252D3FC-54C9-4651-9FEC-5BD488EBEAC4}">
      <dgm:prSet/>
      <dgm:spPr/>
      <dgm:t>
        <a:bodyPr/>
        <a:lstStyle/>
        <a:p>
          <a:pPr rtl="0"/>
          <a:r>
            <a:rPr lang="en-US" dirty="0" smtClean="0"/>
            <a:t>Targets supported </a:t>
          </a:r>
          <a:endParaRPr lang="en-US" dirty="0"/>
        </a:p>
      </dgm:t>
    </dgm:pt>
    <dgm:pt modelId="{3ECC8EC4-2F59-4CD3-9E6F-7602FE5BC3D8}" type="parTrans" cxnId="{331AAF99-244B-4087-8BA0-D143804D96BA}">
      <dgm:prSet/>
      <dgm:spPr/>
      <dgm:t>
        <a:bodyPr/>
        <a:lstStyle/>
        <a:p>
          <a:endParaRPr lang="en-US"/>
        </a:p>
      </dgm:t>
    </dgm:pt>
    <dgm:pt modelId="{12F5D468-647E-43A1-A4D5-42348FEF09AD}" type="sibTrans" cxnId="{331AAF99-244B-4087-8BA0-D143804D96BA}">
      <dgm:prSet/>
      <dgm:spPr/>
      <dgm:t>
        <a:bodyPr/>
        <a:lstStyle/>
        <a:p>
          <a:endParaRPr lang="en-US"/>
        </a:p>
      </dgm:t>
    </dgm:pt>
    <dgm:pt modelId="{E4F6098E-A6E7-45AA-A502-FA423909527F}">
      <dgm:prSet/>
      <dgm:spPr/>
      <dgm:t>
        <a:bodyPr/>
        <a:lstStyle/>
        <a:p>
          <a:pPr rtl="0"/>
          <a:r>
            <a:rPr lang="en-US" smtClean="0"/>
            <a:t>Cylindrical target</a:t>
          </a:r>
          <a:endParaRPr lang="en-US"/>
        </a:p>
      </dgm:t>
    </dgm:pt>
    <dgm:pt modelId="{B41370AC-6832-42BC-85C8-5BA2E9D94358}" type="parTrans" cxnId="{6865AF86-BD70-4001-83EC-D643F4A3CA9F}">
      <dgm:prSet/>
      <dgm:spPr/>
      <dgm:t>
        <a:bodyPr/>
        <a:lstStyle/>
        <a:p>
          <a:endParaRPr lang="en-US"/>
        </a:p>
      </dgm:t>
    </dgm:pt>
    <dgm:pt modelId="{F8C14594-535F-4701-A365-B75964ADB054}" type="sibTrans" cxnId="{6865AF86-BD70-4001-83EC-D643F4A3CA9F}">
      <dgm:prSet/>
      <dgm:spPr/>
      <dgm:t>
        <a:bodyPr/>
        <a:lstStyle/>
        <a:p>
          <a:endParaRPr lang="en-US"/>
        </a:p>
      </dgm:t>
    </dgm:pt>
    <dgm:pt modelId="{93F1FAA6-E2BD-4635-8B05-BF616BC33E41}">
      <dgm:prSet/>
      <dgm:spPr/>
      <dgm:t>
        <a:bodyPr/>
        <a:lstStyle/>
        <a:p>
          <a:pPr rtl="0"/>
          <a:r>
            <a:rPr lang="en-US" smtClean="0"/>
            <a:t>Cubic target</a:t>
          </a:r>
          <a:endParaRPr lang="en-US"/>
        </a:p>
      </dgm:t>
    </dgm:pt>
    <dgm:pt modelId="{39B3B3D4-3CC1-4E6F-AE35-E5E0DF363186}" type="parTrans" cxnId="{AA1B4549-1798-47FD-97C8-622A05DECDA0}">
      <dgm:prSet/>
      <dgm:spPr/>
      <dgm:t>
        <a:bodyPr/>
        <a:lstStyle/>
        <a:p>
          <a:endParaRPr lang="en-US"/>
        </a:p>
      </dgm:t>
    </dgm:pt>
    <dgm:pt modelId="{38C3532D-9810-4237-AA02-FED5F161DED8}" type="sibTrans" cxnId="{AA1B4549-1798-47FD-97C8-622A05DECDA0}">
      <dgm:prSet/>
      <dgm:spPr/>
      <dgm:t>
        <a:bodyPr/>
        <a:lstStyle/>
        <a:p>
          <a:endParaRPr lang="en-US"/>
        </a:p>
      </dgm:t>
    </dgm:pt>
    <dgm:pt modelId="{E37127A2-DBD6-47AA-BCEE-83A4C4D2966D}">
      <dgm:prSet/>
      <dgm:spPr/>
      <dgm:t>
        <a:bodyPr/>
        <a:lstStyle/>
        <a:p>
          <a:pPr rtl="0"/>
          <a:r>
            <a:rPr lang="en-US" dirty="0" smtClean="0"/>
            <a:t>Virtual buttons</a:t>
          </a:r>
          <a:endParaRPr lang="en-US" dirty="0"/>
        </a:p>
      </dgm:t>
    </dgm:pt>
    <dgm:pt modelId="{6B0CF364-9B89-406D-9E3A-5BEB0F4DE8C8}" type="parTrans" cxnId="{4F393C2E-F945-4E45-9E06-0A066C03C3DD}">
      <dgm:prSet/>
      <dgm:spPr/>
      <dgm:t>
        <a:bodyPr/>
        <a:lstStyle/>
        <a:p>
          <a:endParaRPr lang="en-US"/>
        </a:p>
      </dgm:t>
    </dgm:pt>
    <dgm:pt modelId="{9F8209C4-EC0C-4A6A-BE34-BDF8001ECCA9}" type="sibTrans" cxnId="{4F393C2E-F945-4E45-9E06-0A066C03C3DD}">
      <dgm:prSet/>
      <dgm:spPr/>
      <dgm:t>
        <a:bodyPr/>
        <a:lstStyle/>
        <a:p>
          <a:endParaRPr lang="en-US"/>
        </a:p>
      </dgm:t>
    </dgm:pt>
    <dgm:pt modelId="{DC86BDDF-4D50-45EB-A62D-217375D2B53A}">
      <dgm:prSet/>
      <dgm:spPr/>
      <dgm:t>
        <a:bodyPr/>
        <a:lstStyle/>
        <a:p>
          <a:pPr rtl="0"/>
          <a:r>
            <a:rPr lang="en-US" dirty="0" smtClean="0"/>
            <a:t>Models supported </a:t>
          </a:r>
          <a:endParaRPr lang="en-US" dirty="0"/>
        </a:p>
      </dgm:t>
    </dgm:pt>
    <dgm:pt modelId="{7936FC8F-A221-4BA0-BEBC-D16AC81A6F0B}" type="parTrans" cxnId="{FDA7C3E4-3AD6-4663-938E-BAA6F536A42A}">
      <dgm:prSet/>
      <dgm:spPr/>
      <dgm:t>
        <a:bodyPr/>
        <a:lstStyle/>
        <a:p>
          <a:endParaRPr lang="en-US"/>
        </a:p>
      </dgm:t>
    </dgm:pt>
    <dgm:pt modelId="{EBCCA390-F4C1-45FE-9656-FDD0BB24E6AD}" type="sibTrans" cxnId="{FDA7C3E4-3AD6-4663-938E-BAA6F536A42A}">
      <dgm:prSet/>
      <dgm:spPr/>
      <dgm:t>
        <a:bodyPr/>
        <a:lstStyle/>
        <a:p>
          <a:endParaRPr lang="en-US"/>
        </a:p>
      </dgm:t>
    </dgm:pt>
    <dgm:pt modelId="{1C42CAAA-B519-468D-9BB6-163520594907}">
      <dgm:prSet/>
      <dgm:spPr/>
      <dgm:t>
        <a:bodyPr/>
        <a:lstStyle/>
        <a:p>
          <a:pPr rtl="0"/>
          <a:r>
            <a:rPr lang="en-US" smtClean="0"/>
            <a:t>3D model</a:t>
          </a:r>
          <a:endParaRPr lang="en-US"/>
        </a:p>
      </dgm:t>
    </dgm:pt>
    <dgm:pt modelId="{A3E4BAFE-A8C8-48B5-B55E-A7CB908AD3B5}" type="parTrans" cxnId="{BA53F57D-0566-40F0-A990-0A7A7875348E}">
      <dgm:prSet/>
      <dgm:spPr/>
      <dgm:t>
        <a:bodyPr/>
        <a:lstStyle/>
        <a:p>
          <a:endParaRPr lang="en-US"/>
        </a:p>
      </dgm:t>
    </dgm:pt>
    <dgm:pt modelId="{AA772F5A-79E6-4CCD-BB1A-40A3FA13E703}" type="sibTrans" cxnId="{BA53F57D-0566-40F0-A990-0A7A7875348E}">
      <dgm:prSet/>
      <dgm:spPr/>
      <dgm:t>
        <a:bodyPr/>
        <a:lstStyle/>
        <a:p>
          <a:endParaRPr lang="en-US"/>
        </a:p>
      </dgm:t>
    </dgm:pt>
    <dgm:pt modelId="{E8AB625E-D125-4C3F-9FF6-C9CBC67ABB10}">
      <dgm:prSet/>
      <dgm:spPr/>
      <dgm:t>
        <a:bodyPr/>
        <a:lstStyle/>
        <a:p>
          <a:pPr rtl="0"/>
          <a:r>
            <a:rPr lang="en-US" smtClean="0"/>
            <a:t>Video model</a:t>
          </a:r>
          <a:endParaRPr lang="en-US"/>
        </a:p>
      </dgm:t>
    </dgm:pt>
    <dgm:pt modelId="{C7F436E5-7DD2-4DD9-A824-D9521AF95CD8}" type="parTrans" cxnId="{26059092-C32B-4150-8F3E-B885FDAD6A1D}">
      <dgm:prSet/>
      <dgm:spPr/>
      <dgm:t>
        <a:bodyPr/>
        <a:lstStyle/>
        <a:p>
          <a:endParaRPr lang="en-US"/>
        </a:p>
      </dgm:t>
    </dgm:pt>
    <dgm:pt modelId="{ABC640B6-B9B1-4332-BC8A-EACD38747579}" type="sibTrans" cxnId="{26059092-C32B-4150-8F3E-B885FDAD6A1D}">
      <dgm:prSet/>
      <dgm:spPr/>
      <dgm:t>
        <a:bodyPr/>
        <a:lstStyle/>
        <a:p>
          <a:endParaRPr lang="en-US"/>
        </a:p>
      </dgm:t>
    </dgm:pt>
    <dgm:pt modelId="{83015288-AFAE-4EF4-8F45-5E3293C54BB0}">
      <dgm:prSet/>
      <dgm:spPr/>
      <dgm:t>
        <a:bodyPr/>
        <a:lstStyle/>
        <a:p>
          <a:pPr rtl="0"/>
          <a:r>
            <a:rPr lang="en-US" smtClean="0"/>
            <a:t>Animation</a:t>
          </a:r>
          <a:endParaRPr lang="en-US"/>
        </a:p>
      </dgm:t>
    </dgm:pt>
    <dgm:pt modelId="{31F0D7F4-118E-434D-9ABE-0DB857F9F14A}" type="parTrans" cxnId="{52737448-F2EE-4229-AD0D-82BEAD690E77}">
      <dgm:prSet/>
      <dgm:spPr/>
      <dgm:t>
        <a:bodyPr/>
        <a:lstStyle/>
        <a:p>
          <a:endParaRPr lang="en-US"/>
        </a:p>
      </dgm:t>
    </dgm:pt>
    <dgm:pt modelId="{08CF4CFC-1E13-4E3B-B0CE-5582FD850B70}" type="sibTrans" cxnId="{52737448-F2EE-4229-AD0D-82BEAD690E77}">
      <dgm:prSet/>
      <dgm:spPr/>
      <dgm:t>
        <a:bodyPr/>
        <a:lstStyle/>
        <a:p>
          <a:endParaRPr lang="en-US"/>
        </a:p>
      </dgm:t>
    </dgm:pt>
    <dgm:pt modelId="{50806D26-877E-4886-B998-E46A762E39E0}">
      <dgm:prSet/>
      <dgm:spPr/>
      <dgm:t>
        <a:bodyPr/>
        <a:lstStyle/>
        <a:p>
          <a:pPr rtl="0"/>
          <a:r>
            <a:rPr lang="en-US" smtClean="0"/>
            <a:t>Translation</a:t>
          </a:r>
          <a:endParaRPr lang="en-US"/>
        </a:p>
      </dgm:t>
    </dgm:pt>
    <dgm:pt modelId="{DD9A41F4-72A5-4DD1-8B5F-406102D5A2A4}" type="parTrans" cxnId="{BCC14F47-7A5C-4BE6-941D-E4802F294B22}">
      <dgm:prSet/>
      <dgm:spPr/>
      <dgm:t>
        <a:bodyPr/>
        <a:lstStyle/>
        <a:p>
          <a:endParaRPr lang="en-US"/>
        </a:p>
      </dgm:t>
    </dgm:pt>
    <dgm:pt modelId="{FE3E9AD8-EB0A-4194-B449-CE27322E583B}" type="sibTrans" cxnId="{BCC14F47-7A5C-4BE6-941D-E4802F294B22}">
      <dgm:prSet/>
      <dgm:spPr/>
      <dgm:t>
        <a:bodyPr/>
        <a:lstStyle/>
        <a:p>
          <a:endParaRPr lang="en-US"/>
        </a:p>
      </dgm:t>
    </dgm:pt>
    <dgm:pt modelId="{6927B950-C241-4806-960E-3CB89E72E9CB}">
      <dgm:prSet/>
      <dgm:spPr/>
      <dgm:t>
        <a:bodyPr/>
        <a:lstStyle/>
        <a:p>
          <a:pPr rtl="0"/>
          <a:r>
            <a:rPr lang="en-US" dirty="0" smtClean="0"/>
            <a:t>Rotation</a:t>
          </a:r>
          <a:endParaRPr lang="en-US" dirty="0"/>
        </a:p>
      </dgm:t>
    </dgm:pt>
    <dgm:pt modelId="{C1FB9AF6-8B69-4986-985A-0CCE41D28B46}" type="parTrans" cxnId="{68BD6870-FEF0-4258-8EEB-C434A34DDC09}">
      <dgm:prSet/>
      <dgm:spPr/>
      <dgm:t>
        <a:bodyPr/>
        <a:lstStyle/>
        <a:p>
          <a:endParaRPr lang="en-US"/>
        </a:p>
      </dgm:t>
    </dgm:pt>
    <dgm:pt modelId="{836C4AAD-485A-4B77-A787-1B05DDBDC74F}" type="sibTrans" cxnId="{68BD6870-FEF0-4258-8EEB-C434A34DDC09}">
      <dgm:prSet/>
      <dgm:spPr/>
      <dgm:t>
        <a:bodyPr/>
        <a:lstStyle/>
        <a:p>
          <a:endParaRPr lang="en-US"/>
        </a:p>
      </dgm:t>
    </dgm:pt>
    <dgm:pt modelId="{4ABC68E0-8A24-4C43-8918-E640E091DEDE}">
      <dgm:prSet/>
      <dgm:spPr/>
      <dgm:t>
        <a:bodyPr/>
        <a:lstStyle/>
        <a:p>
          <a:pPr rtl="0"/>
          <a:r>
            <a:rPr lang="en-US" dirty="0" smtClean="0"/>
            <a:t>Image target</a:t>
          </a:r>
          <a:endParaRPr lang="en-US" dirty="0"/>
        </a:p>
      </dgm:t>
    </dgm:pt>
    <dgm:pt modelId="{31D51351-09E7-4654-ADF7-C0D5ED682118}" type="parTrans" cxnId="{63A2353B-B016-412A-A02F-0017F4359B9F}">
      <dgm:prSet/>
      <dgm:spPr/>
      <dgm:t>
        <a:bodyPr/>
        <a:lstStyle/>
        <a:p>
          <a:endParaRPr lang="en-US"/>
        </a:p>
      </dgm:t>
    </dgm:pt>
    <dgm:pt modelId="{B20ADB26-37D2-4DAF-B3C6-B021CC928626}" type="sibTrans" cxnId="{63A2353B-B016-412A-A02F-0017F4359B9F}">
      <dgm:prSet/>
      <dgm:spPr/>
      <dgm:t>
        <a:bodyPr/>
        <a:lstStyle/>
        <a:p>
          <a:endParaRPr lang="en-US"/>
        </a:p>
      </dgm:t>
    </dgm:pt>
    <dgm:pt modelId="{11BF0C77-5DDA-4B07-8839-9D264E6245BB}" type="pres">
      <dgm:prSet presAssocID="{190F05CA-92BF-4711-B984-EA0A0955520C}" presName="linear" presStyleCnt="0">
        <dgm:presLayoutVars>
          <dgm:animLvl val="lvl"/>
          <dgm:resizeHandles val="exact"/>
        </dgm:presLayoutVars>
      </dgm:prSet>
      <dgm:spPr/>
      <dgm:t>
        <a:bodyPr/>
        <a:lstStyle/>
        <a:p>
          <a:endParaRPr lang="en-US"/>
        </a:p>
      </dgm:t>
    </dgm:pt>
    <dgm:pt modelId="{FBB08375-0BC2-499F-9A29-D4008F5A4BAD}" type="pres">
      <dgm:prSet presAssocID="{5252D3FC-54C9-4651-9FEC-5BD488EBEAC4}" presName="parentText" presStyleLbl="node1" presStyleIdx="0" presStyleCnt="3">
        <dgm:presLayoutVars>
          <dgm:chMax val="0"/>
          <dgm:bulletEnabled val="1"/>
        </dgm:presLayoutVars>
      </dgm:prSet>
      <dgm:spPr/>
      <dgm:t>
        <a:bodyPr/>
        <a:lstStyle/>
        <a:p>
          <a:endParaRPr lang="en-US"/>
        </a:p>
      </dgm:t>
    </dgm:pt>
    <dgm:pt modelId="{E1A6C79C-B779-4562-BB2F-87F552A16C58}" type="pres">
      <dgm:prSet presAssocID="{5252D3FC-54C9-4651-9FEC-5BD488EBEAC4}" presName="childText" presStyleLbl="revTx" presStyleIdx="0" presStyleCnt="3">
        <dgm:presLayoutVars>
          <dgm:bulletEnabled val="1"/>
        </dgm:presLayoutVars>
      </dgm:prSet>
      <dgm:spPr/>
      <dgm:t>
        <a:bodyPr/>
        <a:lstStyle/>
        <a:p>
          <a:endParaRPr lang="en-US"/>
        </a:p>
      </dgm:t>
    </dgm:pt>
    <dgm:pt modelId="{606F950E-620D-489D-B123-98F180C08760}" type="pres">
      <dgm:prSet presAssocID="{DC86BDDF-4D50-45EB-A62D-217375D2B53A}" presName="parentText" presStyleLbl="node1" presStyleIdx="1" presStyleCnt="3">
        <dgm:presLayoutVars>
          <dgm:chMax val="0"/>
          <dgm:bulletEnabled val="1"/>
        </dgm:presLayoutVars>
      </dgm:prSet>
      <dgm:spPr/>
      <dgm:t>
        <a:bodyPr/>
        <a:lstStyle/>
        <a:p>
          <a:endParaRPr lang="en-US"/>
        </a:p>
      </dgm:t>
    </dgm:pt>
    <dgm:pt modelId="{CEBC9A46-0D66-449D-AE44-98DEC94512F7}" type="pres">
      <dgm:prSet presAssocID="{DC86BDDF-4D50-45EB-A62D-217375D2B53A}" presName="childText" presStyleLbl="revTx" presStyleIdx="1" presStyleCnt="3">
        <dgm:presLayoutVars>
          <dgm:bulletEnabled val="1"/>
        </dgm:presLayoutVars>
      </dgm:prSet>
      <dgm:spPr/>
      <dgm:t>
        <a:bodyPr/>
        <a:lstStyle/>
        <a:p>
          <a:endParaRPr lang="en-US"/>
        </a:p>
      </dgm:t>
    </dgm:pt>
    <dgm:pt modelId="{1CF96E18-69E8-46A9-88D5-0F460A88CB5D}" type="pres">
      <dgm:prSet presAssocID="{83015288-AFAE-4EF4-8F45-5E3293C54BB0}" presName="parentText" presStyleLbl="node1" presStyleIdx="2" presStyleCnt="3">
        <dgm:presLayoutVars>
          <dgm:chMax val="0"/>
          <dgm:bulletEnabled val="1"/>
        </dgm:presLayoutVars>
      </dgm:prSet>
      <dgm:spPr/>
      <dgm:t>
        <a:bodyPr/>
        <a:lstStyle/>
        <a:p>
          <a:endParaRPr lang="en-US"/>
        </a:p>
      </dgm:t>
    </dgm:pt>
    <dgm:pt modelId="{C8CE1FE9-0B46-44A4-9B7E-6E1FFB930754}" type="pres">
      <dgm:prSet presAssocID="{83015288-AFAE-4EF4-8F45-5E3293C54BB0}" presName="childText" presStyleLbl="revTx" presStyleIdx="2" presStyleCnt="3">
        <dgm:presLayoutVars>
          <dgm:bulletEnabled val="1"/>
        </dgm:presLayoutVars>
      </dgm:prSet>
      <dgm:spPr/>
      <dgm:t>
        <a:bodyPr/>
        <a:lstStyle/>
        <a:p>
          <a:endParaRPr lang="en-US"/>
        </a:p>
      </dgm:t>
    </dgm:pt>
  </dgm:ptLst>
  <dgm:cxnLst>
    <dgm:cxn modelId="{BCC14F47-7A5C-4BE6-941D-E4802F294B22}" srcId="{83015288-AFAE-4EF4-8F45-5E3293C54BB0}" destId="{50806D26-877E-4886-B998-E46A762E39E0}" srcOrd="0" destOrd="0" parTransId="{DD9A41F4-72A5-4DD1-8B5F-406102D5A2A4}" sibTransId="{FE3E9AD8-EB0A-4194-B449-CE27322E583B}"/>
    <dgm:cxn modelId="{31626BB4-C7C0-4D6C-8078-1AED5FA9D90D}" type="presOf" srcId="{93F1FAA6-E2BD-4635-8B05-BF616BC33E41}" destId="{E1A6C79C-B779-4562-BB2F-87F552A16C58}" srcOrd="0" destOrd="2" presId="urn:microsoft.com/office/officeart/2005/8/layout/vList2"/>
    <dgm:cxn modelId="{C71531B8-9B7F-4E4D-AAE6-D3987D31AB3B}" type="presOf" srcId="{5252D3FC-54C9-4651-9FEC-5BD488EBEAC4}" destId="{FBB08375-0BC2-499F-9A29-D4008F5A4BAD}" srcOrd="0" destOrd="0" presId="urn:microsoft.com/office/officeart/2005/8/layout/vList2"/>
    <dgm:cxn modelId="{4F393C2E-F945-4E45-9E06-0A066C03C3DD}" srcId="{5252D3FC-54C9-4651-9FEC-5BD488EBEAC4}" destId="{E37127A2-DBD6-47AA-BCEE-83A4C4D2966D}" srcOrd="3" destOrd="0" parTransId="{6B0CF364-9B89-406D-9E3A-5BEB0F4DE8C8}" sibTransId="{9F8209C4-EC0C-4A6A-BE34-BDF8001ECCA9}"/>
    <dgm:cxn modelId="{A1604FB4-73FF-4001-B17E-74758BE10046}" type="presOf" srcId="{50806D26-877E-4886-B998-E46A762E39E0}" destId="{C8CE1FE9-0B46-44A4-9B7E-6E1FFB930754}" srcOrd="0" destOrd="0" presId="urn:microsoft.com/office/officeart/2005/8/layout/vList2"/>
    <dgm:cxn modelId="{BA53F57D-0566-40F0-A990-0A7A7875348E}" srcId="{DC86BDDF-4D50-45EB-A62D-217375D2B53A}" destId="{1C42CAAA-B519-468D-9BB6-163520594907}" srcOrd="0" destOrd="0" parTransId="{A3E4BAFE-A8C8-48B5-B55E-A7CB908AD3B5}" sibTransId="{AA772F5A-79E6-4CCD-BB1A-40A3FA13E703}"/>
    <dgm:cxn modelId="{26059092-C32B-4150-8F3E-B885FDAD6A1D}" srcId="{DC86BDDF-4D50-45EB-A62D-217375D2B53A}" destId="{E8AB625E-D125-4C3F-9FF6-C9CBC67ABB10}" srcOrd="1" destOrd="0" parTransId="{C7F436E5-7DD2-4DD9-A824-D9521AF95CD8}" sibTransId="{ABC640B6-B9B1-4332-BC8A-EACD38747579}"/>
    <dgm:cxn modelId="{3653D899-DC1E-43A5-B346-248D800EDED0}" type="presOf" srcId="{1C42CAAA-B519-468D-9BB6-163520594907}" destId="{CEBC9A46-0D66-449D-AE44-98DEC94512F7}" srcOrd="0" destOrd="0" presId="urn:microsoft.com/office/officeart/2005/8/layout/vList2"/>
    <dgm:cxn modelId="{ABFFE79A-9C5C-4244-9302-4B8F01A769F9}" type="presOf" srcId="{E37127A2-DBD6-47AA-BCEE-83A4C4D2966D}" destId="{E1A6C79C-B779-4562-BB2F-87F552A16C58}" srcOrd="0" destOrd="3" presId="urn:microsoft.com/office/officeart/2005/8/layout/vList2"/>
    <dgm:cxn modelId="{CB5B18BE-DD1C-425E-8A60-9CA13BDA90F9}" type="presOf" srcId="{190F05CA-92BF-4711-B984-EA0A0955520C}" destId="{11BF0C77-5DDA-4B07-8839-9D264E6245BB}" srcOrd="0" destOrd="0" presId="urn:microsoft.com/office/officeart/2005/8/layout/vList2"/>
    <dgm:cxn modelId="{331AAF99-244B-4087-8BA0-D143804D96BA}" srcId="{190F05CA-92BF-4711-B984-EA0A0955520C}" destId="{5252D3FC-54C9-4651-9FEC-5BD488EBEAC4}" srcOrd="0" destOrd="0" parTransId="{3ECC8EC4-2F59-4CD3-9E6F-7602FE5BC3D8}" sibTransId="{12F5D468-647E-43A1-A4D5-42348FEF09AD}"/>
    <dgm:cxn modelId="{FDA7C3E4-3AD6-4663-938E-BAA6F536A42A}" srcId="{190F05CA-92BF-4711-B984-EA0A0955520C}" destId="{DC86BDDF-4D50-45EB-A62D-217375D2B53A}" srcOrd="1" destOrd="0" parTransId="{7936FC8F-A221-4BA0-BEBC-D16AC81A6F0B}" sibTransId="{EBCCA390-F4C1-45FE-9656-FDD0BB24E6AD}"/>
    <dgm:cxn modelId="{F722A2EB-408C-4E3A-A98B-E2240FAF34E0}" type="presOf" srcId="{E4F6098E-A6E7-45AA-A502-FA423909527F}" destId="{E1A6C79C-B779-4562-BB2F-87F552A16C58}" srcOrd="0" destOrd="1" presId="urn:microsoft.com/office/officeart/2005/8/layout/vList2"/>
    <dgm:cxn modelId="{52737448-F2EE-4229-AD0D-82BEAD690E77}" srcId="{190F05CA-92BF-4711-B984-EA0A0955520C}" destId="{83015288-AFAE-4EF4-8F45-5E3293C54BB0}" srcOrd="2" destOrd="0" parTransId="{31F0D7F4-118E-434D-9ABE-0DB857F9F14A}" sibTransId="{08CF4CFC-1E13-4E3B-B0CE-5582FD850B70}"/>
    <dgm:cxn modelId="{AA1B4549-1798-47FD-97C8-622A05DECDA0}" srcId="{5252D3FC-54C9-4651-9FEC-5BD488EBEAC4}" destId="{93F1FAA6-E2BD-4635-8B05-BF616BC33E41}" srcOrd="2" destOrd="0" parTransId="{39B3B3D4-3CC1-4E6F-AE35-E5E0DF363186}" sibTransId="{38C3532D-9810-4237-AA02-FED5F161DED8}"/>
    <dgm:cxn modelId="{4EDD8CBA-6C4E-4A64-8522-717FCF939239}" type="presOf" srcId="{6927B950-C241-4806-960E-3CB89E72E9CB}" destId="{C8CE1FE9-0B46-44A4-9B7E-6E1FFB930754}" srcOrd="0" destOrd="1" presId="urn:microsoft.com/office/officeart/2005/8/layout/vList2"/>
    <dgm:cxn modelId="{6865AF86-BD70-4001-83EC-D643F4A3CA9F}" srcId="{5252D3FC-54C9-4651-9FEC-5BD488EBEAC4}" destId="{E4F6098E-A6E7-45AA-A502-FA423909527F}" srcOrd="1" destOrd="0" parTransId="{B41370AC-6832-42BC-85C8-5BA2E9D94358}" sibTransId="{F8C14594-535F-4701-A365-B75964ADB054}"/>
    <dgm:cxn modelId="{7E7F5719-0A46-4680-A737-4DDC9E4FD81B}" type="presOf" srcId="{83015288-AFAE-4EF4-8F45-5E3293C54BB0}" destId="{1CF96E18-69E8-46A9-88D5-0F460A88CB5D}" srcOrd="0" destOrd="0" presId="urn:microsoft.com/office/officeart/2005/8/layout/vList2"/>
    <dgm:cxn modelId="{EC8976EF-954A-4AC9-82DB-98C3D45F7F35}" type="presOf" srcId="{E8AB625E-D125-4C3F-9FF6-C9CBC67ABB10}" destId="{CEBC9A46-0D66-449D-AE44-98DEC94512F7}" srcOrd="0" destOrd="1" presId="urn:microsoft.com/office/officeart/2005/8/layout/vList2"/>
    <dgm:cxn modelId="{68BD6870-FEF0-4258-8EEB-C434A34DDC09}" srcId="{83015288-AFAE-4EF4-8F45-5E3293C54BB0}" destId="{6927B950-C241-4806-960E-3CB89E72E9CB}" srcOrd="1" destOrd="0" parTransId="{C1FB9AF6-8B69-4986-985A-0CCE41D28B46}" sibTransId="{836C4AAD-485A-4B77-A787-1B05DDBDC74F}"/>
    <dgm:cxn modelId="{FE387779-59AE-49E0-9192-BFF5B1F756F4}" type="presOf" srcId="{DC86BDDF-4D50-45EB-A62D-217375D2B53A}" destId="{606F950E-620D-489D-B123-98F180C08760}" srcOrd="0" destOrd="0" presId="urn:microsoft.com/office/officeart/2005/8/layout/vList2"/>
    <dgm:cxn modelId="{3AE4B009-C9C8-452E-9B2D-5C69A516A832}" type="presOf" srcId="{4ABC68E0-8A24-4C43-8918-E640E091DEDE}" destId="{E1A6C79C-B779-4562-BB2F-87F552A16C58}" srcOrd="0" destOrd="0" presId="urn:microsoft.com/office/officeart/2005/8/layout/vList2"/>
    <dgm:cxn modelId="{63A2353B-B016-412A-A02F-0017F4359B9F}" srcId="{5252D3FC-54C9-4651-9FEC-5BD488EBEAC4}" destId="{4ABC68E0-8A24-4C43-8918-E640E091DEDE}" srcOrd="0" destOrd="0" parTransId="{31D51351-09E7-4654-ADF7-C0D5ED682118}" sibTransId="{B20ADB26-37D2-4DAF-B3C6-B021CC928626}"/>
    <dgm:cxn modelId="{3220CBC1-A22D-4145-8E0C-66B55DABFAF0}" type="presParOf" srcId="{11BF0C77-5DDA-4B07-8839-9D264E6245BB}" destId="{FBB08375-0BC2-499F-9A29-D4008F5A4BAD}" srcOrd="0" destOrd="0" presId="urn:microsoft.com/office/officeart/2005/8/layout/vList2"/>
    <dgm:cxn modelId="{9E8FCD95-A9A8-4C6B-8289-9E823BC0F755}" type="presParOf" srcId="{11BF0C77-5DDA-4B07-8839-9D264E6245BB}" destId="{E1A6C79C-B779-4562-BB2F-87F552A16C58}" srcOrd="1" destOrd="0" presId="urn:microsoft.com/office/officeart/2005/8/layout/vList2"/>
    <dgm:cxn modelId="{499D2066-052A-4340-A162-E913488A6870}" type="presParOf" srcId="{11BF0C77-5DDA-4B07-8839-9D264E6245BB}" destId="{606F950E-620D-489D-B123-98F180C08760}" srcOrd="2" destOrd="0" presId="urn:microsoft.com/office/officeart/2005/8/layout/vList2"/>
    <dgm:cxn modelId="{232DF3DD-C7E6-408A-B405-68FACE40D7B6}" type="presParOf" srcId="{11BF0C77-5DDA-4B07-8839-9D264E6245BB}" destId="{CEBC9A46-0D66-449D-AE44-98DEC94512F7}" srcOrd="3" destOrd="0" presId="urn:microsoft.com/office/officeart/2005/8/layout/vList2"/>
    <dgm:cxn modelId="{24020BCE-7876-40C3-8F99-5DB1C834A3DA}" type="presParOf" srcId="{11BF0C77-5DDA-4B07-8839-9D264E6245BB}" destId="{1CF96E18-69E8-46A9-88D5-0F460A88CB5D}" srcOrd="4" destOrd="0" presId="urn:microsoft.com/office/officeart/2005/8/layout/vList2"/>
    <dgm:cxn modelId="{F0D33087-A05E-4FAA-936C-73FA592FB51B}" type="presParOf" srcId="{11BF0C77-5DDA-4B07-8839-9D264E6245BB}" destId="{C8CE1FE9-0B46-44A4-9B7E-6E1FFB930754}" srcOrd="5"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3EBB964-4AA3-463D-AEEA-02A940BA49A0}"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CF599FA3-C93F-47AE-8A4A-6A57D199106C}">
      <dgm:prSet/>
      <dgm:spPr/>
      <dgm:t>
        <a:bodyPr/>
        <a:lstStyle/>
        <a:p>
          <a:pPr rtl="0"/>
          <a:r>
            <a:rPr lang="en-US" smtClean="0"/>
            <a:t>APK Loader Structure</a:t>
          </a:r>
          <a:endParaRPr lang="en-US"/>
        </a:p>
      </dgm:t>
    </dgm:pt>
    <dgm:pt modelId="{32711F1C-B638-4631-BDFA-FB0CAF72A1C2}" type="parTrans" cxnId="{00D93228-58DC-4001-A357-61A842D36C2D}">
      <dgm:prSet/>
      <dgm:spPr/>
      <dgm:t>
        <a:bodyPr/>
        <a:lstStyle/>
        <a:p>
          <a:endParaRPr lang="en-US"/>
        </a:p>
      </dgm:t>
    </dgm:pt>
    <dgm:pt modelId="{326FCCBA-2FD1-4E6B-83D1-713A7A489FA3}" type="sibTrans" cxnId="{00D93228-58DC-4001-A357-61A842D36C2D}">
      <dgm:prSet/>
      <dgm:spPr/>
      <dgm:t>
        <a:bodyPr/>
        <a:lstStyle/>
        <a:p>
          <a:endParaRPr lang="en-US"/>
        </a:p>
      </dgm:t>
    </dgm:pt>
    <dgm:pt modelId="{6845F301-3351-4007-9148-D78646BA9B82}" type="pres">
      <dgm:prSet presAssocID="{03EBB964-4AA3-463D-AEEA-02A940BA49A0}" presName="Name0" presStyleCnt="0">
        <dgm:presLayoutVars>
          <dgm:chMax val="7"/>
          <dgm:dir/>
          <dgm:animLvl val="lvl"/>
          <dgm:resizeHandles val="exact"/>
        </dgm:presLayoutVars>
      </dgm:prSet>
      <dgm:spPr/>
      <dgm:t>
        <a:bodyPr/>
        <a:lstStyle/>
        <a:p>
          <a:endParaRPr lang="en-US"/>
        </a:p>
      </dgm:t>
    </dgm:pt>
    <dgm:pt modelId="{5A862317-F25D-48F0-8F37-691D50911296}" type="pres">
      <dgm:prSet presAssocID="{CF599FA3-C93F-47AE-8A4A-6A57D199106C}" presName="circle1" presStyleLbl="node1" presStyleIdx="0" presStyleCnt="1"/>
      <dgm:spPr/>
    </dgm:pt>
    <dgm:pt modelId="{74567EFB-8575-4912-809D-52AD5FA35058}" type="pres">
      <dgm:prSet presAssocID="{CF599FA3-C93F-47AE-8A4A-6A57D199106C}" presName="space" presStyleCnt="0"/>
      <dgm:spPr/>
    </dgm:pt>
    <dgm:pt modelId="{4409A552-4E5E-4C15-A4DB-AC98E68E1DA9}" type="pres">
      <dgm:prSet presAssocID="{CF599FA3-C93F-47AE-8A4A-6A57D199106C}" presName="rect1" presStyleLbl="alignAcc1" presStyleIdx="0" presStyleCnt="1"/>
      <dgm:spPr/>
      <dgm:t>
        <a:bodyPr/>
        <a:lstStyle/>
        <a:p>
          <a:endParaRPr lang="en-US"/>
        </a:p>
      </dgm:t>
    </dgm:pt>
    <dgm:pt modelId="{9A46E124-9013-45A9-914A-E0207B7565EC}" type="pres">
      <dgm:prSet presAssocID="{CF599FA3-C93F-47AE-8A4A-6A57D199106C}" presName="rect1ParTxNoCh" presStyleLbl="alignAcc1" presStyleIdx="0" presStyleCnt="1">
        <dgm:presLayoutVars>
          <dgm:chMax val="1"/>
          <dgm:bulletEnabled val="1"/>
        </dgm:presLayoutVars>
      </dgm:prSet>
      <dgm:spPr/>
      <dgm:t>
        <a:bodyPr/>
        <a:lstStyle/>
        <a:p>
          <a:endParaRPr lang="en-US"/>
        </a:p>
      </dgm:t>
    </dgm:pt>
  </dgm:ptLst>
  <dgm:cxnLst>
    <dgm:cxn modelId="{570B8638-3C0F-4EAD-B393-86F476932741}" type="presOf" srcId="{CF599FA3-C93F-47AE-8A4A-6A57D199106C}" destId="{9A46E124-9013-45A9-914A-E0207B7565EC}" srcOrd="1" destOrd="0" presId="urn:microsoft.com/office/officeart/2005/8/layout/target3"/>
    <dgm:cxn modelId="{5B220B39-F1D1-453B-AEF4-E60503454F6D}" type="presOf" srcId="{03EBB964-4AA3-463D-AEEA-02A940BA49A0}" destId="{6845F301-3351-4007-9148-D78646BA9B82}" srcOrd="0" destOrd="0" presId="urn:microsoft.com/office/officeart/2005/8/layout/target3"/>
    <dgm:cxn modelId="{00D93228-58DC-4001-A357-61A842D36C2D}" srcId="{03EBB964-4AA3-463D-AEEA-02A940BA49A0}" destId="{CF599FA3-C93F-47AE-8A4A-6A57D199106C}" srcOrd="0" destOrd="0" parTransId="{32711F1C-B638-4631-BDFA-FB0CAF72A1C2}" sibTransId="{326FCCBA-2FD1-4E6B-83D1-713A7A489FA3}"/>
    <dgm:cxn modelId="{C914B5C1-EFAB-43A1-B536-713E116D3834}" type="presOf" srcId="{CF599FA3-C93F-47AE-8A4A-6A57D199106C}" destId="{4409A552-4E5E-4C15-A4DB-AC98E68E1DA9}" srcOrd="0" destOrd="0" presId="urn:microsoft.com/office/officeart/2005/8/layout/target3"/>
    <dgm:cxn modelId="{EA0FDC12-614E-48F8-B30F-D99E2E81D1AD}" type="presParOf" srcId="{6845F301-3351-4007-9148-D78646BA9B82}" destId="{5A862317-F25D-48F0-8F37-691D50911296}" srcOrd="0" destOrd="0" presId="urn:microsoft.com/office/officeart/2005/8/layout/target3"/>
    <dgm:cxn modelId="{FE41A3CE-CE7F-40D7-B7D9-D183708F563F}" type="presParOf" srcId="{6845F301-3351-4007-9148-D78646BA9B82}" destId="{74567EFB-8575-4912-809D-52AD5FA35058}" srcOrd="1" destOrd="0" presId="urn:microsoft.com/office/officeart/2005/8/layout/target3"/>
    <dgm:cxn modelId="{B4E86C13-FA79-4950-B2E9-AD8693E2D990}" type="presParOf" srcId="{6845F301-3351-4007-9148-D78646BA9B82}" destId="{4409A552-4E5E-4C15-A4DB-AC98E68E1DA9}" srcOrd="2" destOrd="0" presId="urn:microsoft.com/office/officeart/2005/8/layout/target3"/>
    <dgm:cxn modelId="{F9BF1553-FC5A-4763-BB6E-7D2A87A16BD2}" type="presParOf" srcId="{6845F301-3351-4007-9148-D78646BA9B82}" destId="{9A46E124-9013-45A9-914A-E0207B7565EC}"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75BAC19-2262-4F60-8AF1-912817BDB84F}" type="doc">
      <dgm:prSet loTypeId="urn:microsoft.com/office/officeart/2005/8/layout/radial5" loCatId="cycle" qsTypeId="urn:microsoft.com/office/officeart/2005/8/quickstyle/simple2" qsCatId="simple" csTypeId="urn:microsoft.com/office/officeart/2005/8/colors/accent1_2" csCatId="accent1" phldr="1"/>
      <dgm:spPr/>
      <dgm:t>
        <a:bodyPr/>
        <a:lstStyle/>
        <a:p>
          <a:endParaRPr lang="en-US"/>
        </a:p>
      </dgm:t>
    </dgm:pt>
    <dgm:pt modelId="{2A99E6A1-065F-490F-AA11-3417D679A6FC}">
      <dgm:prSet phldrT="[Text]"/>
      <dgm:spPr/>
      <dgm:t>
        <a:bodyPr/>
        <a:lstStyle/>
        <a:p>
          <a:r>
            <a:rPr lang="en-US" dirty="0" smtClean="0"/>
            <a:t>Control functions</a:t>
          </a:r>
          <a:endParaRPr lang="en-US" dirty="0"/>
        </a:p>
      </dgm:t>
    </dgm:pt>
    <dgm:pt modelId="{B179B3FE-25DD-4F7F-B70D-904736EFA960}" type="parTrans" cxnId="{C558D1A2-49DB-47CE-B325-913318F0CD2D}">
      <dgm:prSet/>
      <dgm:spPr/>
      <dgm:t>
        <a:bodyPr/>
        <a:lstStyle/>
        <a:p>
          <a:endParaRPr lang="en-US"/>
        </a:p>
      </dgm:t>
    </dgm:pt>
    <dgm:pt modelId="{5BD24B84-8A74-4692-A901-BFF7134E653C}" type="sibTrans" cxnId="{C558D1A2-49DB-47CE-B325-913318F0CD2D}">
      <dgm:prSet/>
      <dgm:spPr/>
      <dgm:t>
        <a:bodyPr/>
        <a:lstStyle/>
        <a:p>
          <a:endParaRPr lang="en-US"/>
        </a:p>
      </dgm:t>
    </dgm:pt>
    <dgm:pt modelId="{DA4996CA-B744-491F-B181-44C1DFEE4511}">
      <dgm:prSet phldrT="[Text]"/>
      <dgm:spPr/>
      <dgm:t>
        <a:bodyPr/>
        <a:lstStyle/>
        <a:p>
          <a:r>
            <a:rPr lang="en-US" dirty="0" smtClean="0"/>
            <a:t>Target loader</a:t>
          </a:r>
          <a:endParaRPr lang="en-US" dirty="0"/>
        </a:p>
      </dgm:t>
    </dgm:pt>
    <dgm:pt modelId="{0312F76F-9F96-4B74-91AC-CC17461B9270}" type="parTrans" cxnId="{B1735A3B-D041-4694-B067-CCEA20B09AB0}">
      <dgm:prSet/>
      <dgm:spPr/>
      <dgm:t>
        <a:bodyPr/>
        <a:lstStyle/>
        <a:p>
          <a:endParaRPr lang="en-US"/>
        </a:p>
      </dgm:t>
    </dgm:pt>
    <dgm:pt modelId="{8FB81F30-8CCC-4DFC-A08A-8B4395FE15EB}" type="sibTrans" cxnId="{B1735A3B-D041-4694-B067-CCEA20B09AB0}">
      <dgm:prSet/>
      <dgm:spPr/>
      <dgm:t>
        <a:bodyPr/>
        <a:lstStyle/>
        <a:p>
          <a:endParaRPr lang="en-US"/>
        </a:p>
      </dgm:t>
    </dgm:pt>
    <dgm:pt modelId="{B57BCEF8-CF89-46BD-833A-E4984BE96B93}">
      <dgm:prSet phldrT="[Text]"/>
      <dgm:spPr/>
      <dgm:t>
        <a:bodyPr/>
        <a:lstStyle/>
        <a:p>
          <a:r>
            <a:rPr lang="en-US" dirty="0" smtClean="0"/>
            <a:t>XML Reader</a:t>
          </a:r>
          <a:endParaRPr lang="en-US" dirty="0"/>
        </a:p>
      </dgm:t>
    </dgm:pt>
    <dgm:pt modelId="{24E0D126-F0B2-440B-990E-722A5BDA6568}" type="parTrans" cxnId="{736581B4-2D92-48E0-AC66-1736AF5AC202}">
      <dgm:prSet/>
      <dgm:spPr/>
      <dgm:t>
        <a:bodyPr/>
        <a:lstStyle/>
        <a:p>
          <a:endParaRPr lang="en-US"/>
        </a:p>
      </dgm:t>
    </dgm:pt>
    <dgm:pt modelId="{51E0C6F8-B19A-46E1-BCA0-F0BE0FE6776F}" type="sibTrans" cxnId="{736581B4-2D92-48E0-AC66-1736AF5AC202}">
      <dgm:prSet/>
      <dgm:spPr/>
      <dgm:t>
        <a:bodyPr/>
        <a:lstStyle/>
        <a:p>
          <a:endParaRPr lang="en-US"/>
        </a:p>
      </dgm:t>
    </dgm:pt>
    <dgm:pt modelId="{78FF6A4B-56AC-4D77-BB13-1B452F59142E}">
      <dgm:prSet phldrT="[Text]"/>
      <dgm:spPr/>
      <dgm:t>
        <a:bodyPr/>
        <a:lstStyle/>
        <a:p>
          <a:r>
            <a:rPr lang="en-US" dirty="0" smtClean="0"/>
            <a:t>SDK</a:t>
          </a:r>
          <a:endParaRPr lang="en-US" dirty="0"/>
        </a:p>
      </dgm:t>
    </dgm:pt>
    <dgm:pt modelId="{17C5D932-9B98-40AD-B208-D8D6F2F739DF}" type="parTrans" cxnId="{06626813-E761-4852-903F-8423833ECF06}">
      <dgm:prSet/>
      <dgm:spPr/>
      <dgm:t>
        <a:bodyPr/>
        <a:lstStyle/>
        <a:p>
          <a:endParaRPr lang="en-US"/>
        </a:p>
      </dgm:t>
    </dgm:pt>
    <dgm:pt modelId="{796BAB54-BBA9-4ADF-A680-86F34AC79A81}" type="sibTrans" cxnId="{06626813-E761-4852-903F-8423833ECF06}">
      <dgm:prSet/>
      <dgm:spPr/>
      <dgm:t>
        <a:bodyPr/>
        <a:lstStyle/>
        <a:p>
          <a:endParaRPr lang="en-US"/>
        </a:p>
      </dgm:t>
    </dgm:pt>
    <dgm:pt modelId="{B4EA1174-C057-47FE-A7C6-8004E27425CB}">
      <dgm:prSet phldrT="[Text]"/>
      <dgm:spPr/>
      <dgm:t>
        <a:bodyPr/>
        <a:lstStyle/>
        <a:p>
          <a:r>
            <a:rPr lang="en-US" dirty="0" smtClean="0"/>
            <a:t>Model Loader</a:t>
          </a:r>
          <a:endParaRPr lang="en-US" dirty="0"/>
        </a:p>
      </dgm:t>
    </dgm:pt>
    <dgm:pt modelId="{82E701EC-D4DF-466A-9819-CF42B7F870C4}" type="parTrans" cxnId="{0D161BDF-5480-4967-9A01-07B7C22F73C6}">
      <dgm:prSet/>
      <dgm:spPr/>
      <dgm:t>
        <a:bodyPr/>
        <a:lstStyle/>
        <a:p>
          <a:endParaRPr lang="en-US"/>
        </a:p>
      </dgm:t>
    </dgm:pt>
    <dgm:pt modelId="{1717B7A7-4B97-42F9-AE6D-0133F29217B6}" type="sibTrans" cxnId="{0D161BDF-5480-4967-9A01-07B7C22F73C6}">
      <dgm:prSet/>
      <dgm:spPr/>
      <dgm:t>
        <a:bodyPr/>
        <a:lstStyle/>
        <a:p>
          <a:endParaRPr lang="en-US"/>
        </a:p>
      </dgm:t>
    </dgm:pt>
    <dgm:pt modelId="{055C4FC1-F498-48B6-9C86-4BA37A00A270}">
      <dgm:prSet phldrT="[Text]"/>
      <dgm:spPr/>
      <dgm:t>
        <a:bodyPr/>
        <a:lstStyle/>
        <a:p>
          <a:endParaRPr lang="en-US"/>
        </a:p>
      </dgm:t>
    </dgm:pt>
    <dgm:pt modelId="{C75C1608-3B5A-4F06-93A9-FBE62493306C}" type="parTrans" cxnId="{D69BDC16-ACE7-417A-85D3-CC96D4D6F2D1}">
      <dgm:prSet/>
      <dgm:spPr/>
      <dgm:t>
        <a:bodyPr/>
        <a:lstStyle/>
        <a:p>
          <a:endParaRPr lang="en-US"/>
        </a:p>
      </dgm:t>
    </dgm:pt>
    <dgm:pt modelId="{10098B09-1394-4FD1-8D85-C55D2DB7CEE4}" type="sibTrans" cxnId="{D69BDC16-ACE7-417A-85D3-CC96D4D6F2D1}">
      <dgm:prSet/>
      <dgm:spPr/>
      <dgm:t>
        <a:bodyPr/>
        <a:lstStyle/>
        <a:p>
          <a:endParaRPr lang="en-US"/>
        </a:p>
      </dgm:t>
    </dgm:pt>
    <dgm:pt modelId="{23178203-A169-4314-87B0-A02E30A435B1}">
      <dgm:prSet phldrT="[Text]"/>
      <dgm:spPr/>
      <dgm:t>
        <a:bodyPr/>
        <a:lstStyle/>
        <a:p>
          <a:endParaRPr lang="en-US"/>
        </a:p>
      </dgm:t>
    </dgm:pt>
    <dgm:pt modelId="{127E3A0B-2152-4031-9AF9-FF00AD76D9E1}" type="parTrans" cxnId="{DF81C311-A55C-4A09-849A-D7A83E78A0E0}">
      <dgm:prSet/>
      <dgm:spPr/>
      <dgm:t>
        <a:bodyPr/>
        <a:lstStyle/>
        <a:p>
          <a:endParaRPr lang="en-US"/>
        </a:p>
      </dgm:t>
    </dgm:pt>
    <dgm:pt modelId="{B36625E6-9108-4348-BC86-79769D034F68}" type="sibTrans" cxnId="{DF81C311-A55C-4A09-849A-D7A83E78A0E0}">
      <dgm:prSet/>
      <dgm:spPr/>
      <dgm:t>
        <a:bodyPr/>
        <a:lstStyle/>
        <a:p>
          <a:endParaRPr lang="en-US"/>
        </a:p>
      </dgm:t>
    </dgm:pt>
    <dgm:pt modelId="{C9643848-0425-4B79-B730-34792F64E0B4}">
      <dgm:prSet phldrT="[Text]" custRadScaleRad="125154" custRadScaleInc="13495"/>
      <dgm:spPr/>
      <dgm:t>
        <a:bodyPr/>
        <a:lstStyle/>
        <a:p>
          <a:endParaRPr lang="en-US"/>
        </a:p>
      </dgm:t>
    </dgm:pt>
    <dgm:pt modelId="{CBBCA3B4-37E3-41A6-8C3A-48FC398CDB8A}" type="parTrans" cxnId="{52954B0D-0F31-436D-BCB7-60E2579C9034}">
      <dgm:prSet/>
      <dgm:spPr/>
      <dgm:t>
        <a:bodyPr/>
        <a:lstStyle/>
        <a:p>
          <a:endParaRPr lang="en-US"/>
        </a:p>
      </dgm:t>
    </dgm:pt>
    <dgm:pt modelId="{75D33731-3ED4-42E8-B215-7D4B41BFE81D}" type="sibTrans" cxnId="{52954B0D-0F31-436D-BCB7-60E2579C9034}">
      <dgm:prSet/>
      <dgm:spPr/>
      <dgm:t>
        <a:bodyPr/>
        <a:lstStyle/>
        <a:p>
          <a:endParaRPr lang="en-US"/>
        </a:p>
      </dgm:t>
    </dgm:pt>
    <dgm:pt modelId="{A5271FA3-25CA-4084-B78D-09AE533D0D97}">
      <dgm:prSet phldrT="[Text]"/>
      <dgm:spPr/>
      <dgm:t>
        <a:bodyPr/>
        <a:lstStyle/>
        <a:p>
          <a:endParaRPr lang="en-US" dirty="0"/>
        </a:p>
      </dgm:t>
    </dgm:pt>
    <dgm:pt modelId="{4C163708-C0AB-46AC-9186-19BF51ED83C1}" type="parTrans" cxnId="{052E8DE8-F9B6-4208-90F6-5AF8A95EA955}">
      <dgm:prSet/>
      <dgm:spPr/>
      <dgm:t>
        <a:bodyPr/>
        <a:lstStyle/>
        <a:p>
          <a:endParaRPr lang="en-US"/>
        </a:p>
      </dgm:t>
    </dgm:pt>
    <dgm:pt modelId="{97C96296-4DE7-4BBB-AE37-B57FDAFE674D}" type="sibTrans" cxnId="{052E8DE8-F9B6-4208-90F6-5AF8A95EA955}">
      <dgm:prSet/>
      <dgm:spPr/>
      <dgm:t>
        <a:bodyPr/>
        <a:lstStyle/>
        <a:p>
          <a:endParaRPr lang="en-US"/>
        </a:p>
      </dgm:t>
    </dgm:pt>
    <dgm:pt modelId="{189F7543-BA81-4711-8241-5D078CC9A55C}">
      <dgm:prSet/>
      <dgm:spPr/>
      <dgm:t>
        <a:bodyPr/>
        <a:lstStyle/>
        <a:p>
          <a:r>
            <a:rPr lang="en-US" dirty="0" smtClean="0"/>
            <a:t>Renderer</a:t>
          </a:r>
          <a:endParaRPr lang="en-US" dirty="0"/>
        </a:p>
      </dgm:t>
    </dgm:pt>
    <dgm:pt modelId="{E64AF085-FEE6-4005-A241-8360C42C84B5}" type="parTrans" cxnId="{ACAE0ADD-07BD-4352-8D9E-6C0F764ED3E9}">
      <dgm:prSet/>
      <dgm:spPr/>
      <dgm:t>
        <a:bodyPr/>
        <a:lstStyle/>
        <a:p>
          <a:endParaRPr lang="en-US"/>
        </a:p>
      </dgm:t>
    </dgm:pt>
    <dgm:pt modelId="{2C64D4A3-47BB-4BD4-9E92-3A476B3CE4BB}" type="sibTrans" cxnId="{ACAE0ADD-07BD-4352-8D9E-6C0F764ED3E9}">
      <dgm:prSet/>
      <dgm:spPr/>
      <dgm:t>
        <a:bodyPr/>
        <a:lstStyle/>
        <a:p>
          <a:endParaRPr lang="en-US"/>
        </a:p>
      </dgm:t>
    </dgm:pt>
    <dgm:pt modelId="{CF93AFEC-B857-47A9-9D8F-6F82CD86E7DA}" type="pres">
      <dgm:prSet presAssocID="{A75BAC19-2262-4F60-8AF1-912817BDB84F}" presName="Name0" presStyleCnt="0">
        <dgm:presLayoutVars>
          <dgm:chMax val="1"/>
          <dgm:dir/>
          <dgm:animLvl val="ctr"/>
          <dgm:resizeHandles val="exact"/>
        </dgm:presLayoutVars>
      </dgm:prSet>
      <dgm:spPr/>
      <dgm:t>
        <a:bodyPr/>
        <a:lstStyle/>
        <a:p>
          <a:endParaRPr lang="en-US"/>
        </a:p>
      </dgm:t>
    </dgm:pt>
    <dgm:pt modelId="{5B4C6DA2-8BD5-4B77-9BAE-A95627089F2D}" type="pres">
      <dgm:prSet presAssocID="{2A99E6A1-065F-490F-AA11-3417D679A6FC}" presName="centerShape" presStyleLbl="node0" presStyleIdx="0" presStyleCnt="1" custLinFactNeighborX="-14039" custLinFactNeighborY="5220"/>
      <dgm:spPr/>
      <dgm:t>
        <a:bodyPr/>
        <a:lstStyle/>
        <a:p>
          <a:endParaRPr lang="en-US"/>
        </a:p>
      </dgm:t>
    </dgm:pt>
    <dgm:pt modelId="{542B4855-4E4F-4F8D-8CC8-65AD4BFC4FCF}" type="pres">
      <dgm:prSet presAssocID="{0312F76F-9F96-4B74-91AC-CC17461B9270}" presName="parTrans" presStyleLbl="sibTrans2D1" presStyleIdx="0" presStyleCnt="5" custAng="10788171" custScaleX="149035" custLinFactNeighborX="-6208" custLinFactNeighborY="8049"/>
      <dgm:spPr/>
      <dgm:t>
        <a:bodyPr/>
        <a:lstStyle/>
        <a:p>
          <a:endParaRPr lang="en-US"/>
        </a:p>
      </dgm:t>
    </dgm:pt>
    <dgm:pt modelId="{12F857DD-906D-4C56-A90C-89EC55C0BF9B}" type="pres">
      <dgm:prSet presAssocID="{0312F76F-9F96-4B74-91AC-CC17461B9270}" presName="connectorText" presStyleLbl="sibTrans2D1" presStyleIdx="0" presStyleCnt="5"/>
      <dgm:spPr/>
      <dgm:t>
        <a:bodyPr/>
        <a:lstStyle/>
        <a:p>
          <a:endParaRPr lang="en-US"/>
        </a:p>
      </dgm:t>
    </dgm:pt>
    <dgm:pt modelId="{BB8D0485-87CC-4A83-9D02-2915EE3D036E}" type="pres">
      <dgm:prSet presAssocID="{DA4996CA-B744-491F-B181-44C1DFEE4511}" presName="node" presStyleLbl="node1" presStyleIdx="0" presStyleCnt="5" custRadScaleRad="95587" custRadScaleInc="45942">
        <dgm:presLayoutVars>
          <dgm:bulletEnabled val="1"/>
        </dgm:presLayoutVars>
      </dgm:prSet>
      <dgm:spPr/>
      <dgm:t>
        <a:bodyPr/>
        <a:lstStyle/>
        <a:p>
          <a:endParaRPr lang="en-US"/>
        </a:p>
      </dgm:t>
    </dgm:pt>
    <dgm:pt modelId="{5029FB72-C907-4C09-83BE-A3CB65932DF5}" type="pres">
      <dgm:prSet presAssocID="{24E0D126-F0B2-440B-990E-722A5BDA6568}" presName="parTrans" presStyleLbl="sibTrans2D1" presStyleIdx="1" presStyleCnt="5" custAng="10702971" custScaleX="167910" custLinFactNeighborX="6401" custLinFactNeighborY="17587"/>
      <dgm:spPr/>
      <dgm:t>
        <a:bodyPr/>
        <a:lstStyle/>
        <a:p>
          <a:endParaRPr lang="en-US"/>
        </a:p>
      </dgm:t>
    </dgm:pt>
    <dgm:pt modelId="{762556D9-48EB-4BCA-BA28-C8151A6E446F}" type="pres">
      <dgm:prSet presAssocID="{24E0D126-F0B2-440B-990E-722A5BDA6568}" presName="connectorText" presStyleLbl="sibTrans2D1" presStyleIdx="1" presStyleCnt="5"/>
      <dgm:spPr/>
      <dgm:t>
        <a:bodyPr/>
        <a:lstStyle/>
        <a:p>
          <a:endParaRPr lang="en-US"/>
        </a:p>
      </dgm:t>
    </dgm:pt>
    <dgm:pt modelId="{AA6A7902-3EA2-4B14-A238-BDF15D5DB1B0}" type="pres">
      <dgm:prSet presAssocID="{B57BCEF8-CF89-46BD-833A-E4984BE96B93}" presName="node" presStyleLbl="node1" presStyleIdx="1" presStyleCnt="5" custRadScaleRad="123393" custRadScaleInc="-3355">
        <dgm:presLayoutVars>
          <dgm:bulletEnabled val="1"/>
        </dgm:presLayoutVars>
      </dgm:prSet>
      <dgm:spPr/>
      <dgm:t>
        <a:bodyPr/>
        <a:lstStyle/>
        <a:p>
          <a:endParaRPr lang="en-US"/>
        </a:p>
      </dgm:t>
    </dgm:pt>
    <dgm:pt modelId="{C6D9B90B-AA39-4178-99E8-1FCCD5A3E782}" type="pres">
      <dgm:prSet presAssocID="{17C5D932-9B98-40AD-B208-D8D6F2F739DF}" presName="parTrans" presStyleLbl="sibTrans2D1" presStyleIdx="2" presStyleCnt="5" custScaleX="152397" custLinFactNeighborX="7816"/>
      <dgm:spPr/>
      <dgm:t>
        <a:bodyPr/>
        <a:lstStyle/>
        <a:p>
          <a:endParaRPr lang="en-US"/>
        </a:p>
      </dgm:t>
    </dgm:pt>
    <dgm:pt modelId="{72940EBB-2384-4F86-A41F-D3C742A58E99}" type="pres">
      <dgm:prSet presAssocID="{17C5D932-9B98-40AD-B208-D8D6F2F739DF}" presName="connectorText" presStyleLbl="sibTrans2D1" presStyleIdx="2" presStyleCnt="5"/>
      <dgm:spPr/>
      <dgm:t>
        <a:bodyPr/>
        <a:lstStyle/>
        <a:p>
          <a:endParaRPr lang="en-US"/>
        </a:p>
      </dgm:t>
    </dgm:pt>
    <dgm:pt modelId="{F7F5E6D5-09C3-465D-BBDD-3914EB18B642}" type="pres">
      <dgm:prSet presAssocID="{78FF6A4B-56AC-4D77-BB13-1B452F59142E}" presName="node" presStyleLbl="node1" presStyleIdx="2" presStyleCnt="5" custRadScaleRad="107859" custRadScaleInc="-29186">
        <dgm:presLayoutVars>
          <dgm:bulletEnabled val="1"/>
        </dgm:presLayoutVars>
      </dgm:prSet>
      <dgm:spPr/>
      <dgm:t>
        <a:bodyPr/>
        <a:lstStyle/>
        <a:p>
          <a:endParaRPr lang="en-US"/>
        </a:p>
      </dgm:t>
    </dgm:pt>
    <dgm:pt modelId="{B8F9ADD4-64B2-4D64-8673-DA0C0B32BB00}" type="pres">
      <dgm:prSet presAssocID="{82E701EC-D4DF-466A-9819-CF42B7F870C4}" presName="parTrans" presStyleLbl="sibTrans2D1" presStyleIdx="3" presStyleCnt="5" custAng="10528969" custScaleX="148462"/>
      <dgm:spPr/>
      <dgm:t>
        <a:bodyPr/>
        <a:lstStyle/>
        <a:p>
          <a:endParaRPr lang="en-US"/>
        </a:p>
      </dgm:t>
    </dgm:pt>
    <dgm:pt modelId="{FEAEF892-9349-4D5A-A735-74857A49352A}" type="pres">
      <dgm:prSet presAssocID="{82E701EC-D4DF-466A-9819-CF42B7F870C4}" presName="connectorText" presStyleLbl="sibTrans2D1" presStyleIdx="3" presStyleCnt="5"/>
      <dgm:spPr/>
      <dgm:t>
        <a:bodyPr/>
        <a:lstStyle/>
        <a:p>
          <a:endParaRPr lang="en-US"/>
        </a:p>
      </dgm:t>
    </dgm:pt>
    <dgm:pt modelId="{A0057B75-0C41-4A53-875A-225B4BAA755F}" type="pres">
      <dgm:prSet presAssocID="{B4EA1174-C057-47FE-A7C6-8004E27425CB}" presName="node" presStyleLbl="node1" presStyleIdx="3" presStyleCnt="5" custRadScaleRad="163420" custRadScaleInc="88618">
        <dgm:presLayoutVars>
          <dgm:bulletEnabled val="1"/>
        </dgm:presLayoutVars>
      </dgm:prSet>
      <dgm:spPr/>
      <dgm:t>
        <a:bodyPr/>
        <a:lstStyle/>
        <a:p>
          <a:endParaRPr lang="en-US"/>
        </a:p>
      </dgm:t>
    </dgm:pt>
    <dgm:pt modelId="{921F3A1B-23DB-4052-868C-7D28F9BDFEC2}" type="pres">
      <dgm:prSet presAssocID="{E64AF085-FEE6-4005-A241-8360C42C84B5}" presName="parTrans" presStyleLbl="sibTrans2D1" presStyleIdx="4" presStyleCnt="5"/>
      <dgm:spPr/>
      <dgm:t>
        <a:bodyPr/>
        <a:lstStyle/>
        <a:p>
          <a:endParaRPr lang="en-US"/>
        </a:p>
      </dgm:t>
    </dgm:pt>
    <dgm:pt modelId="{CBB9821B-1936-44A1-863A-D015CB5768C3}" type="pres">
      <dgm:prSet presAssocID="{E64AF085-FEE6-4005-A241-8360C42C84B5}" presName="connectorText" presStyleLbl="sibTrans2D1" presStyleIdx="4" presStyleCnt="5"/>
      <dgm:spPr/>
      <dgm:t>
        <a:bodyPr/>
        <a:lstStyle/>
        <a:p>
          <a:endParaRPr lang="en-US"/>
        </a:p>
      </dgm:t>
    </dgm:pt>
    <dgm:pt modelId="{FF81F3E4-60B5-4949-91DA-40DCA88B6A65}" type="pres">
      <dgm:prSet presAssocID="{189F7543-BA81-4711-8241-5D078CC9A55C}" presName="node" presStyleLbl="node1" presStyleIdx="4" presStyleCnt="5" custRadScaleRad="159520" custRadScaleInc="32313">
        <dgm:presLayoutVars>
          <dgm:bulletEnabled val="1"/>
        </dgm:presLayoutVars>
      </dgm:prSet>
      <dgm:spPr/>
      <dgm:t>
        <a:bodyPr/>
        <a:lstStyle/>
        <a:p>
          <a:endParaRPr lang="en-US"/>
        </a:p>
      </dgm:t>
    </dgm:pt>
  </dgm:ptLst>
  <dgm:cxnLst>
    <dgm:cxn modelId="{06626813-E761-4852-903F-8423833ECF06}" srcId="{2A99E6A1-065F-490F-AA11-3417D679A6FC}" destId="{78FF6A4B-56AC-4D77-BB13-1B452F59142E}" srcOrd="2" destOrd="0" parTransId="{17C5D932-9B98-40AD-B208-D8D6F2F739DF}" sibTransId="{796BAB54-BBA9-4ADF-A680-86F34AC79A81}"/>
    <dgm:cxn modelId="{52A053C5-8DBE-4B0F-A732-F68420670F21}" type="presOf" srcId="{B4EA1174-C057-47FE-A7C6-8004E27425CB}" destId="{A0057B75-0C41-4A53-875A-225B4BAA755F}" srcOrd="0" destOrd="0" presId="urn:microsoft.com/office/officeart/2005/8/layout/radial5"/>
    <dgm:cxn modelId="{DF81C311-A55C-4A09-849A-D7A83E78A0E0}" srcId="{A75BAC19-2262-4F60-8AF1-912817BDB84F}" destId="{23178203-A169-4314-87B0-A02E30A435B1}" srcOrd="4" destOrd="0" parTransId="{127E3A0B-2152-4031-9AF9-FF00AD76D9E1}" sibTransId="{B36625E6-9108-4348-BC86-79769D034F68}"/>
    <dgm:cxn modelId="{7D5664FC-4851-4651-9C13-2E43907BF2EC}" type="presOf" srcId="{82E701EC-D4DF-466A-9819-CF42B7F870C4}" destId="{B8F9ADD4-64B2-4D64-8673-DA0C0B32BB00}" srcOrd="0" destOrd="0" presId="urn:microsoft.com/office/officeart/2005/8/layout/radial5"/>
    <dgm:cxn modelId="{052E8DE8-F9B6-4208-90F6-5AF8A95EA955}" srcId="{A75BAC19-2262-4F60-8AF1-912817BDB84F}" destId="{A5271FA3-25CA-4084-B78D-09AE533D0D97}" srcOrd="2" destOrd="0" parTransId="{4C163708-C0AB-46AC-9186-19BF51ED83C1}" sibTransId="{97C96296-4DE7-4BBB-AE37-B57FDAFE674D}"/>
    <dgm:cxn modelId="{80A0CDC3-112E-4436-8D7D-5463114F41BA}" type="presOf" srcId="{0312F76F-9F96-4B74-91AC-CC17461B9270}" destId="{542B4855-4E4F-4F8D-8CC8-65AD4BFC4FCF}" srcOrd="0" destOrd="0" presId="urn:microsoft.com/office/officeart/2005/8/layout/radial5"/>
    <dgm:cxn modelId="{A39884E0-B710-4499-B5CB-C8010F22D315}" type="presOf" srcId="{82E701EC-D4DF-466A-9819-CF42B7F870C4}" destId="{FEAEF892-9349-4D5A-A735-74857A49352A}" srcOrd="1" destOrd="0" presId="urn:microsoft.com/office/officeart/2005/8/layout/radial5"/>
    <dgm:cxn modelId="{9CF7513C-7EAE-4413-836F-8FB62DF07C8E}" type="presOf" srcId="{E64AF085-FEE6-4005-A241-8360C42C84B5}" destId="{921F3A1B-23DB-4052-868C-7D28F9BDFEC2}" srcOrd="0" destOrd="0" presId="urn:microsoft.com/office/officeart/2005/8/layout/radial5"/>
    <dgm:cxn modelId="{736581B4-2D92-48E0-AC66-1736AF5AC202}" srcId="{2A99E6A1-065F-490F-AA11-3417D679A6FC}" destId="{B57BCEF8-CF89-46BD-833A-E4984BE96B93}" srcOrd="1" destOrd="0" parTransId="{24E0D126-F0B2-440B-990E-722A5BDA6568}" sibTransId="{51E0C6F8-B19A-46E1-BCA0-F0BE0FE6776F}"/>
    <dgm:cxn modelId="{30ACA1B3-22C7-46C4-8E39-20FC820DDE76}" type="presOf" srcId="{78FF6A4B-56AC-4D77-BB13-1B452F59142E}" destId="{F7F5E6D5-09C3-465D-BBDD-3914EB18B642}" srcOrd="0" destOrd="0" presId="urn:microsoft.com/office/officeart/2005/8/layout/radial5"/>
    <dgm:cxn modelId="{B1735A3B-D041-4694-B067-CCEA20B09AB0}" srcId="{2A99E6A1-065F-490F-AA11-3417D679A6FC}" destId="{DA4996CA-B744-491F-B181-44C1DFEE4511}" srcOrd="0" destOrd="0" parTransId="{0312F76F-9F96-4B74-91AC-CC17461B9270}" sibTransId="{8FB81F30-8CCC-4DFC-A08A-8B4395FE15EB}"/>
    <dgm:cxn modelId="{C558D1A2-49DB-47CE-B325-913318F0CD2D}" srcId="{A75BAC19-2262-4F60-8AF1-912817BDB84F}" destId="{2A99E6A1-065F-490F-AA11-3417D679A6FC}" srcOrd="0" destOrd="0" parTransId="{B179B3FE-25DD-4F7F-B70D-904736EFA960}" sibTransId="{5BD24B84-8A74-4692-A901-BFF7134E653C}"/>
    <dgm:cxn modelId="{52954B0D-0F31-436D-BCB7-60E2579C9034}" srcId="{A75BAC19-2262-4F60-8AF1-912817BDB84F}" destId="{C9643848-0425-4B79-B730-34792F64E0B4}" srcOrd="3" destOrd="0" parTransId="{CBBCA3B4-37E3-41A6-8C3A-48FC398CDB8A}" sibTransId="{75D33731-3ED4-42E8-B215-7D4B41BFE81D}"/>
    <dgm:cxn modelId="{0D161BDF-5480-4967-9A01-07B7C22F73C6}" srcId="{2A99E6A1-065F-490F-AA11-3417D679A6FC}" destId="{B4EA1174-C057-47FE-A7C6-8004E27425CB}" srcOrd="3" destOrd="0" parTransId="{82E701EC-D4DF-466A-9819-CF42B7F870C4}" sibTransId="{1717B7A7-4B97-42F9-AE6D-0133F29217B6}"/>
    <dgm:cxn modelId="{D69BDC16-ACE7-417A-85D3-CC96D4D6F2D1}" srcId="{A75BAC19-2262-4F60-8AF1-912817BDB84F}" destId="{055C4FC1-F498-48B6-9C86-4BA37A00A270}" srcOrd="1" destOrd="0" parTransId="{C75C1608-3B5A-4F06-93A9-FBE62493306C}" sibTransId="{10098B09-1394-4FD1-8D85-C55D2DB7CEE4}"/>
    <dgm:cxn modelId="{CF400444-E775-41CF-9246-34EBF43A5F7C}" type="presOf" srcId="{24E0D126-F0B2-440B-990E-722A5BDA6568}" destId="{5029FB72-C907-4C09-83BE-A3CB65932DF5}" srcOrd="0" destOrd="0" presId="urn:microsoft.com/office/officeart/2005/8/layout/radial5"/>
    <dgm:cxn modelId="{AC295832-E34C-46EC-A07B-41E2DC63F621}" type="presOf" srcId="{17C5D932-9B98-40AD-B208-D8D6F2F739DF}" destId="{72940EBB-2384-4F86-A41F-D3C742A58E99}" srcOrd="1" destOrd="0" presId="urn:microsoft.com/office/officeart/2005/8/layout/radial5"/>
    <dgm:cxn modelId="{7F88EF62-C4CA-4035-AC7C-7E42D607B6B9}" type="presOf" srcId="{189F7543-BA81-4711-8241-5D078CC9A55C}" destId="{FF81F3E4-60B5-4949-91DA-40DCA88B6A65}" srcOrd="0" destOrd="0" presId="urn:microsoft.com/office/officeart/2005/8/layout/radial5"/>
    <dgm:cxn modelId="{1F500BEC-E06D-405A-A5FF-98EBA5F9921C}" type="presOf" srcId="{E64AF085-FEE6-4005-A241-8360C42C84B5}" destId="{CBB9821B-1936-44A1-863A-D015CB5768C3}" srcOrd="1" destOrd="0" presId="urn:microsoft.com/office/officeart/2005/8/layout/radial5"/>
    <dgm:cxn modelId="{355A9060-A56C-4F1C-831F-E0182E949C1B}" type="presOf" srcId="{24E0D126-F0B2-440B-990E-722A5BDA6568}" destId="{762556D9-48EB-4BCA-BA28-C8151A6E446F}" srcOrd="1" destOrd="0" presId="urn:microsoft.com/office/officeart/2005/8/layout/radial5"/>
    <dgm:cxn modelId="{601C473B-5346-4F8A-9490-97234FCC4D9B}" type="presOf" srcId="{2A99E6A1-065F-490F-AA11-3417D679A6FC}" destId="{5B4C6DA2-8BD5-4B77-9BAE-A95627089F2D}" srcOrd="0" destOrd="0" presId="urn:microsoft.com/office/officeart/2005/8/layout/radial5"/>
    <dgm:cxn modelId="{F28C2552-31F8-4C24-BD02-91A501D427AE}" type="presOf" srcId="{DA4996CA-B744-491F-B181-44C1DFEE4511}" destId="{BB8D0485-87CC-4A83-9D02-2915EE3D036E}" srcOrd="0" destOrd="0" presId="urn:microsoft.com/office/officeart/2005/8/layout/radial5"/>
    <dgm:cxn modelId="{ACAE0ADD-07BD-4352-8D9E-6C0F764ED3E9}" srcId="{2A99E6A1-065F-490F-AA11-3417D679A6FC}" destId="{189F7543-BA81-4711-8241-5D078CC9A55C}" srcOrd="4" destOrd="0" parTransId="{E64AF085-FEE6-4005-A241-8360C42C84B5}" sibTransId="{2C64D4A3-47BB-4BD4-9E92-3A476B3CE4BB}"/>
    <dgm:cxn modelId="{D73B6D0B-9A80-4D12-A9C9-43D28A4F6F46}" type="presOf" srcId="{0312F76F-9F96-4B74-91AC-CC17461B9270}" destId="{12F857DD-906D-4C56-A90C-89EC55C0BF9B}" srcOrd="1" destOrd="0" presId="urn:microsoft.com/office/officeart/2005/8/layout/radial5"/>
    <dgm:cxn modelId="{89D6E15C-CB3D-47C6-9694-44D67D643DF5}" type="presOf" srcId="{A75BAC19-2262-4F60-8AF1-912817BDB84F}" destId="{CF93AFEC-B857-47A9-9D8F-6F82CD86E7DA}" srcOrd="0" destOrd="0" presId="urn:microsoft.com/office/officeart/2005/8/layout/radial5"/>
    <dgm:cxn modelId="{79029D29-2A19-45FC-9D4D-7163E60CD57A}" type="presOf" srcId="{17C5D932-9B98-40AD-B208-D8D6F2F739DF}" destId="{C6D9B90B-AA39-4178-99E8-1FCCD5A3E782}" srcOrd="0" destOrd="0" presId="urn:microsoft.com/office/officeart/2005/8/layout/radial5"/>
    <dgm:cxn modelId="{567285B6-1B4B-482B-96CF-B014185808A3}" type="presOf" srcId="{B57BCEF8-CF89-46BD-833A-E4984BE96B93}" destId="{AA6A7902-3EA2-4B14-A238-BDF15D5DB1B0}" srcOrd="0" destOrd="0" presId="urn:microsoft.com/office/officeart/2005/8/layout/radial5"/>
    <dgm:cxn modelId="{EE6AC7E5-82C1-4265-BD13-8FABAD9ACF38}" type="presParOf" srcId="{CF93AFEC-B857-47A9-9D8F-6F82CD86E7DA}" destId="{5B4C6DA2-8BD5-4B77-9BAE-A95627089F2D}" srcOrd="0" destOrd="0" presId="urn:microsoft.com/office/officeart/2005/8/layout/radial5"/>
    <dgm:cxn modelId="{E3694FA1-0FBA-43EC-9D72-C11ADF48B557}" type="presParOf" srcId="{CF93AFEC-B857-47A9-9D8F-6F82CD86E7DA}" destId="{542B4855-4E4F-4F8D-8CC8-65AD4BFC4FCF}" srcOrd="1" destOrd="0" presId="urn:microsoft.com/office/officeart/2005/8/layout/radial5"/>
    <dgm:cxn modelId="{486EB007-AF01-4C8D-B239-8B3535A085E1}" type="presParOf" srcId="{542B4855-4E4F-4F8D-8CC8-65AD4BFC4FCF}" destId="{12F857DD-906D-4C56-A90C-89EC55C0BF9B}" srcOrd="0" destOrd="0" presId="urn:microsoft.com/office/officeart/2005/8/layout/radial5"/>
    <dgm:cxn modelId="{FCDD7AF4-BEEB-4317-854E-FD31D0BB147A}" type="presParOf" srcId="{CF93AFEC-B857-47A9-9D8F-6F82CD86E7DA}" destId="{BB8D0485-87CC-4A83-9D02-2915EE3D036E}" srcOrd="2" destOrd="0" presId="urn:microsoft.com/office/officeart/2005/8/layout/radial5"/>
    <dgm:cxn modelId="{DA1F1612-5A5D-4768-B8DE-85E62CD125E9}" type="presParOf" srcId="{CF93AFEC-B857-47A9-9D8F-6F82CD86E7DA}" destId="{5029FB72-C907-4C09-83BE-A3CB65932DF5}" srcOrd="3" destOrd="0" presId="urn:microsoft.com/office/officeart/2005/8/layout/radial5"/>
    <dgm:cxn modelId="{24F871FC-4612-4246-8BCE-F03CDF5C02E5}" type="presParOf" srcId="{5029FB72-C907-4C09-83BE-A3CB65932DF5}" destId="{762556D9-48EB-4BCA-BA28-C8151A6E446F}" srcOrd="0" destOrd="0" presId="urn:microsoft.com/office/officeart/2005/8/layout/radial5"/>
    <dgm:cxn modelId="{46EC57D2-15D0-43C7-89D6-B8428348398F}" type="presParOf" srcId="{CF93AFEC-B857-47A9-9D8F-6F82CD86E7DA}" destId="{AA6A7902-3EA2-4B14-A238-BDF15D5DB1B0}" srcOrd="4" destOrd="0" presId="urn:microsoft.com/office/officeart/2005/8/layout/radial5"/>
    <dgm:cxn modelId="{1231A7E3-3F20-4BCB-89B7-0BA96874D046}" type="presParOf" srcId="{CF93AFEC-B857-47A9-9D8F-6F82CD86E7DA}" destId="{C6D9B90B-AA39-4178-99E8-1FCCD5A3E782}" srcOrd="5" destOrd="0" presId="urn:microsoft.com/office/officeart/2005/8/layout/radial5"/>
    <dgm:cxn modelId="{BDDCD579-F0A0-4713-A319-FAA6D3AF169E}" type="presParOf" srcId="{C6D9B90B-AA39-4178-99E8-1FCCD5A3E782}" destId="{72940EBB-2384-4F86-A41F-D3C742A58E99}" srcOrd="0" destOrd="0" presId="urn:microsoft.com/office/officeart/2005/8/layout/radial5"/>
    <dgm:cxn modelId="{3B6807AE-F68C-432F-AAFD-8F64356B7A7F}" type="presParOf" srcId="{CF93AFEC-B857-47A9-9D8F-6F82CD86E7DA}" destId="{F7F5E6D5-09C3-465D-BBDD-3914EB18B642}" srcOrd="6" destOrd="0" presId="urn:microsoft.com/office/officeart/2005/8/layout/radial5"/>
    <dgm:cxn modelId="{EFDE37D7-FD24-4B56-B815-86E96A0C83C1}" type="presParOf" srcId="{CF93AFEC-B857-47A9-9D8F-6F82CD86E7DA}" destId="{B8F9ADD4-64B2-4D64-8673-DA0C0B32BB00}" srcOrd="7" destOrd="0" presId="urn:microsoft.com/office/officeart/2005/8/layout/radial5"/>
    <dgm:cxn modelId="{63C8A1F9-3B85-49D8-9520-55E014F1A2A0}" type="presParOf" srcId="{B8F9ADD4-64B2-4D64-8673-DA0C0B32BB00}" destId="{FEAEF892-9349-4D5A-A735-74857A49352A}" srcOrd="0" destOrd="0" presId="urn:microsoft.com/office/officeart/2005/8/layout/radial5"/>
    <dgm:cxn modelId="{B0818220-580B-4121-AEC1-F7AD31A4E10D}" type="presParOf" srcId="{CF93AFEC-B857-47A9-9D8F-6F82CD86E7DA}" destId="{A0057B75-0C41-4A53-875A-225B4BAA755F}" srcOrd="8" destOrd="0" presId="urn:microsoft.com/office/officeart/2005/8/layout/radial5"/>
    <dgm:cxn modelId="{5D5394D7-2A8C-44F1-8D9B-C8A9E9D4C2AF}" type="presParOf" srcId="{CF93AFEC-B857-47A9-9D8F-6F82CD86E7DA}" destId="{921F3A1B-23DB-4052-868C-7D28F9BDFEC2}" srcOrd="9" destOrd="0" presId="urn:microsoft.com/office/officeart/2005/8/layout/radial5"/>
    <dgm:cxn modelId="{5A6EDF28-EA43-4E13-BF29-71A8F2D946AC}" type="presParOf" srcId="{921F3A1B-23DB-4052-868C-7D28F9BDFEC2}" destId="{CBB9821B-1936-44A1-863A-D015CB5768C3}" srcOrd="0" destOrd="0" presId="urn:microsoft.com/office/officeart/2005/8/layout/radial5"/>
    <dgm:cxn modelId="{A537E753-4A0F-4468-849E-BACC05988528}" type="presParOf" srcId="{CF93AFEC-B857-47A9-9D8F-6F82CD86E7DA}" destId="{FF81F3E4-60B5-4949-91DA-40DCA88B6A65}" srcOrd="10"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CA28E08-B9B1-493B-B855-5D877AAB1CF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229F967D-5475-43C6-8B7C-965708FB914B}">
      <dgm:prSet/>
      <dgm:spPr/>
      <dgm:t>
        <a:bodyPr/>
        <a:lstStyle/>
        <a:p>
          <a:pPr rtl="0"/>
          <a:r>
            <a:rPr lang="en-US" smtClean="0"/>
            <a:t>APK loader functionality</a:t>
          </a:r>
          <a:endParaRPr lang="en-US"/>
        </a:p>
      </dgm:t>
    </dgm:pt>
    <dgm:pt modelId="{CA65ADB6-D53C-45E4-B195-27A8B57F49B1}" type="parTrans" cxnId="{D572A031-0B30-4E0E-BF4D-A5E2F842FBE0}">
      <dgm:prSet/>
      <dgm:spPr/>
      <dgm:t>
        <a:bodyPr/>
        <a:lstStyle/>
        <a:p>
          <a:endParaRPr lang="en-US"/>
        </a:p>
      </dgm:t>
    </dgm:pt>
    <dgm:pt modelId="{B46D692F-A86F-4851-8340-6D4110EF5A4B}" type="sibTrans" cxnId="{D572A031-0B30-4E0E-BF4D-A5E2F842FBE0}">
      <dgm:prSet/>
      <dgm:spPr/>
      <dgm:t>
        <a:bodyPr/>
        <a:lstStyle/>
        <a:p>
          <a:endParaRPr lang="en-US"/>
        </a:p>
      </dgm:t>
    </dgm:pt>
    <dgm:pt modelId="{1EE40F45-600C-415E-8CA5-10A26657229D}" type="pres">
      <dgm:prSet presAssocID="{DCA28E08-B9B1-493B-B855-5D877AAB1CFB}" presName="Name0" presStyleCnt="0">
        <dgm:presLayoutVars>
          <dgm:chMax val="7"/>
          <dgm:dir/>
          <dgm:animLvl val="lvl"/>
          <dgm:resizeHandles val="exact"/>
        </dgm:presLayoutVars>
      </dgm:prSet>
      <dgm:spPr/>
      <dgm:t>
        <a:bodyPr/>
        <a:lstStyle/>
        <a:p>
          <a:endParaRPr lang="en-US"/>
        </a:p>
      </dgm:t>
    </dgm:pt>
    <dgm:pt modelId="{A6CDC740-D07D-449C-BF33-7F632C70859E}" type="pres">
      <dgm:prSet presAssocID="{229F967D-5475-43C6-8B7C-965708FB914B}" presName="circle1" presStyleLbl="node1" presStyleIdx="0" presStyleCnt="1"/>
      <dgm:spPr/>
    </dgm:pt>
    <dgm:pt modelId="{338CF6F1-E71B-4CB5-A36D-FB0F2B42BB05}" type="pres">
      <dgm:prSet presAssocID="{229F967D-5475-43C6-8B7C-965708FB914B}" presName="space" presStyleCnt="0"/>
      <dgm:spPr/>
    </dgm:pt>
    <dgm:pt modelId="{37A89DDB-64BE-4D2C-9B77-69B5D013FD12}" type="pres">
      <dgm:prSet presAssocID="{229F967D-5475-43C6-8B7C-965708FB914B}" presName="rect1" presStyleLbl="alignAcc1" presStyleIdx="0" presStyleCnt="1" custLinFactNeighborY="-6667"/>
      <dgm:spPr/>
      <dgm:t>
        <a:bodyPr/>
        <a:lstStyle/>
        <a:p>
          <a:endParaRPr lang="en-US"/>
        </a:p>
      </dgm:t>
    </dgm:pt>
    <dgm:pt modelId="{66834B4B-CEEC-4232-9CB7-88646B3F632D}" type="pres">
      <dgm:prSet presAssocID="{229F967D-5475-43C6-8B7C-965708FB914B}" presName="rect1ParTxNoCh" presStyleLbl="alignAcc1" presStyleIdx="0" presStyleCnt="1">
        <dgm:presLayoutVars>
          <dgm:chMax val="1"/>
          <dgm:bulletEnabled val="1"/>
        </dgm:presLayoutVars>
      </dgm:prSet>
      <dgm:spPr/>
      <dgm:t>
        <a:bodyPr/>
        <a:lstStyle/>
        <a:p>
          <a:endParaRPr lang="en-US"/>
        </a:p>
      </dgm:t>
    </dgm:pt>
  </dgm:ptLst>
  <dgm:cxnLst>
    <dgm:cxn modelId="{90F62730-EE81-4F8D-BE28-F2621057AF07}" type="presOf" srcId="{229F967D-5475-43C6-8B7C-965708FB914B}" destId="{37A89DDB-64BE-4D2C-9B77-69B5D013FD12}" srcOrd="0" destOrd="0" presId="urn:microsoft.com/office/officeart/2005/8/layout/target3"/>
    <dgm:cxn modelId="{D572A031-0B30-4E0E-BF4D-A5E2F842FBE0}" srcId="{DCA28E08-B9B1-493B-B855-5D877AAB1CFB}" destId="{229F967D-5475-43C6-8B7C-965708FB914B}" srcOrd="0" destOrd="0" parTransId="{CA65ADB6-D53C-45E4-B195-27A8B57F49B1}" sibTransId="{B46D692F-A86F-4851-8340-6D4110EF5A4B}"/>
    <dgm:cxn modelId="{108FBC53-299B-4CFB-B992-427FF0B74569}" type="presOf" srcId="{DCA28E08-B9B1-493B-B855-5D877AAB1CFB}" destId="{1EE40F45-600C-415E-8CA5-10A26657229D}" srcOrd="0" destOrd="0" presId="urn:microsoft.com/office/officeart/2005/8/layout/target3"/>
    <dgm:cxn modelId="{79455FE1-BCC6-4B19-A026-6190BB019D01}" type="presOf" srcId="{229F967D-5475-43C6-8B7C-965708FB914B}" destId="{66834B4B-CEEC-4232-9CB7-88646B3F632D}" srcOrd="1" destOrd="0" presId="urn:microsoft.com/office/officeart/2005/8/layout/target3"/>
    <dgm:cxn modelId="{391CE3FC-3FCD-4B2E-A5C2-C8493F4E9571}" type="presParOf" srcId="{1EE40F45-600C-415E-8CA5-10A26657229D}" destId="{A6CDC740-D07D-449C-BF33-7F632C70859E}" srcOrd="0" destOrd="0" presId="urn:microsoft.com/office/officeart/2005/8/layout/target3"/>
    <dgm:cxn modelId="{E75C77FD-50D7-4C65-91BB-695D2BC47C48}" type="presParOf" srcId="{1EE40F45-600C-415E-8CA5-10A26657229D}" destId="{338CF6F1-E71B-4CB5-A36D-FB0F2B42BB05}" srcOrd="1" destOrd="0" presId="urn:microsoft.com/office/officeart/2005/8/layout/target3"/>
    <dgm:cxn modelId="{A64C3E49-F478-48A9-992D-0603FCD14C18}" type="presParOf" srcId="{1EE40F45-600C-415E-8CA5-10A26657229D}" destId="{37A89DDB-64BE-4D2C-9B77-69B5D013FD12}" srcOrd="2" destOrd="0" presId="urn:microsoft.com/office/officeart/2005/8/layout/target3"/>
    <dgm:cxn modelId="{7D23B878-5398-4D1F-A846-01B0B9322726}" type="presParOf" srcId="{1EE40F45-600C-415E-8CA5-10A26657229D}" destId="{66834B4B-CEEC-4232-9CB7-88646B3F632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0ED3134-B851-44D8-B65C-E4C50B9D81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1A25F1-316D-4942-85C0-D0CE97E93D99}">
      <dgm:prSet/>
      <dgm:spPr/>
      <dgm:t>
        <a:bodyPr/>
        <a:lstStyle/>
        <a:p>
          <a:pPr rtl="0"/>
          <a:r>
            <a:rPr lang="en-US" dirty="0" smtClean="0"/>
            <a:t>3D model &amp; video rendering</a:t>
          </a:r>
          <a:endParaRPr lang="en-US" dirty="0"/>
        </a:p>
      </dgm:t>
    </dgm:pt>
    <dgm:pt modelId="{0E75B344-C352-4B97-AAA4-595800537B9F}" type="parTrans" cxnId="{E2565ED4-C25C-49EC-9A7B-40096A18428F}">
      <dgm:prSet/>
      <dgm:spPr/>
      <dgm:t>
        <a:bodyPr/>
        <a:lstStyle/>
        <a:p>
          <a:endParaRPr lang="en-US"/>
        </a:p>
      </dgm:t>
    </dgm:pt>
    <dgm:pt modelId="{BDD484EE-632C-4F29-973C-24FC1197C7E6}" type="sibTrans" cxnId="{E2565ED4-C25C-49EC-9A7B-40096A18428F}">
      <dgm:prSet/>
      <dgm:spPr/>
      <dgm:t>
        <a:bodyPr/>
        <a:lstStyle/>
        <a:p>
          <a:endParaRPr lang="en-US"/>
        </a:p>
      </dgm:t>
    </dgm:pt>
    <dgm:pt modelId="{CD822975-F49C-409C-B974-B269CB40D515}">
      <dgm:prSet/>
      <dgm:spPr/>
      <dgm:t>
        <a:bodyPr/>
        <a:lstStyle/>
        <a:p>
          <a:pPr rtl="0"/>
          <a:r>
            <a:rPr lang="en-US" dirty="0" smtClean="0"/>
            <a:t>Animation supported</a:t>
          </a:r>
          <a:endParaRPr lang="en-US" dirty="0"/>
        </a:p>
      </dgm:t>
    </dgm:pt>
    <dgm:pt modelId="{D9E7EE7F-C2ED-49D7-A98E-E7CACDEAC02A}" type="parTrans" cxnId="{2C6E09C5-7B39-4EA7-BFA2-ABAB7166A8AD}">
      <dgm:prSet/>
      <dgm:spPr/>
      <dgm:t>
        <a:bodyPr/>
        <a:lstStyle/>
        <a:p>
          <a:endParaRPr lang="en-US"/>
        </a:p>
      </dgm:t>
    </dgm:pt>
    <dgm:pt modelId="{5D34CFCB-57EE-4903-BC25-48E9F5ABF6D0}" type="sibTrans" cxnId="{2C6E09C5-7B39-4EA7-BFA2-ABAB7166A8AD}">
      <dgm:prSet/>
      <dgm:spPr/>
      <dgm:t>
        <a:bodyPr/>
        <a:lstStyle/>
        <a:p>
          <a:endParaRPr lang="en-US"/>
        </a:p>
      </dgm:t>
    </dgm:pt>
    <dgm:pt modelId="{8FA44A88-EFEE-432D-A223-6B0E6CC3B128}">
      <dgm:prSet/>
      <dgm:spPr/>
      <dgm:t>
        <a:bodyPr/>
        <a:lstStyle/>
        <a:p>
          <a:pPr rtl="0"/>
          <a:r>
            <a:rPr lang="en-US" smtClean="0"/>
            <a:t>Virtual buttons</a:t>
          </a:r>
          <a:endParaRPr lang="en-US"/>
        </a:p>
      </dgm:t>
    </dgm:pt>
    <dgm:pt modelId="{8B7D8CD7-8A91-4212-8404-3441BDB0A31D}" type="parTrans" cxnId="{EC313A24-05AF-4E16-BFC6-AF1BAC5187F5}">
      <dgm:prSet/>
      <dgm:spPr/>
      <dgm:t>
        <a:bodyPr/>
        <a:lstStyle/>
        <a:p>
          <a:endParaRPr lang="en-US"/>
        </a:p>
      </dgm:t>
    </dgm:pt>
    <dgm:pt modelId="{6565B771-D1E0-490E-BB35-024FF5186F58}" type="sibTrans" cxnId="{EC313A24-05AF-4E16-BFC6-AF1BAC5187F5}">
      <dgm:prSet/>
      <dgm:spPr/>
      <dgm:t>
        <a:bodyPr/>
        <a:lstStyle/>
        <a:p>
          <a:endParaRPr lang="en-US"/>
        </a:p>
      </dgm:t>
    </dgm:pt>
    <dgm:pt modelId="{0BF2ED0C-DC04-46E5-AAB2-B00E6C099DA9}">
      <dgm:prSet/>
      <dgm:spPr/>
      <dgm:t>
        <a:bodyPr/>
        <a:lstStyle/>
        <a:p>
          <a:pPr rtl="0"/>
          <a:r>
            <a:rPr lang="en-US" smtClean="0"/>
            <a:t>Direct click</a:t>
          </a:r>
          <a:endParaRPr lang="en-US"/>
        </a:p>
      </dgm:t>
    </dgm:pt>
    <dgm:pt modelId="{E786BE7B-F59A-4824-A600-3FB01322BD4A}" type="parTrans" cxnId="{C849BAF9-5A8A-4F0A-9881-0A9DD2003F08}">
      <dgm:prSet/>
      <dgm:spPr/>
      <dgm:t>
        <a:bodyPr/>
        <a:lstStyle/>
        <a:p>
          <a:endParaRPr lang="en-US"/>
        </a:p>
      </dgm:t>
    </dgm:pt>
    <dgm:pt modelId="{DBEBC389-7A23-452B-AA3E-7D1B14522A2E}" type="sibTrans" cxnId="{C849BAF9-5A8A-4F0A-9881-0A9DD2003F08}">
      <dgm:prSet/>
      <dgm:spPr/>
      <dgm:t>
        <a:bodyPr/>
        <a:lstStyle/>
        <a:p>
          <a:endParaRPr lang="en-US"/>
        </a:p>
      </dgm:t>
    </dgm:pt>
    <dgm:pt modelId="{73C215F7-91CC-4683-90D9-7EA8D5744D72}">
      <dgm:prSet/>
      <dgm:spPr/>
      <dgm:t>
        <a:bodyPr/>
        <a:lstStyle/>
        <a:p>
          <a:pPr rtl="0"/>
          <a:r>
            <a:rPr lang="en-US" smtClean="0"/>
            <a:t>Screen tap</a:t>
          </a:r>
          <a:endParaRPr lang="en-US"/>
        </a:p>
      </dgm:t>
    </dgm:pt>
    <dgm:pt modelId="{A7C3991C-162B-4705-BF9E-C54010C30CB0}" type="parTrans" cxnId="{521FE332-582C-4323-8B33-6520D65571CF}">
      <dgm:prSet/>
      <dgm:spPr/>
      <dgm:t>
        <a:bodyPr/>
        <a:lstStyle/>
        <a:p>
          <a:endParaRPr lang="en-US"/>
        </a:p>
      </dgm:t>
    </dgm:pt>
    <dgm:pt modelId="{24BDA98E-B785-4FFB-B6C6-D34D305ADC7A}" type="sibTrans" cxnId="{521FE332-582C-4323-8B33-6520D65571CF}">
      <dgm:prSet/>
      <dgm:spPr/>
      <dgm:t>
        <a:bodyPr/>
        <a:lstStyle/>
        <a:p>
          <a:endParaRPr lang="en-US"/>
        </a:p>
      </dgm:t>
    </dgm:pt>
    <dgm:pt modelId="{E0EFA88D-C02D-423B-8667-BE775DF904EF}">
      <dgm:prSet/>
      <dgm:spPr/>
      <dgm:t>
        <a:bodyPr/>
        <a:lstStyle/>
        <a:p>
          <a:pPr rtl="0"/>
          <a:r>
            <a:rPr lang="en-US" smtClean="0"/>
            <a:t>Interactive with models</a:t>
          </a:r>
          <a:endParaRPr lang="en-US"/>
        </a:p>
      </dgm:t>
    </dgm:pt>
    <dgm:pt modelId="{88403F7B-AA70-48B2-A99F-0A1BD96AEA44}" type="parTrans" cxnId="{167B38A4-C5EC-4C5F-A131-299E9DE7E0CE}">
      <dgm:prSet/>
      <dgm:spPr/>
      <dgm:t>
        <a:bodyPr/>
        <a:lstStyle/>
        <a:p>
          <a:endParaRPr lang="en-US"/>
        </a:p>
      </dgm:t>
    </dgm:pt>
    <dgm:pt modelId="{875BDDF2-7CD2-4E6A-8D05-96C70B526B30}" type="sibTrans" cxnId="{167B38A4-C5EC-4C5F-A131-299E9DE7E0CE}">
      <dgm:prSet/>
      <dgm:spPr/>
      <dgm:t>
        <a:bodyPr/>
        <a:lstStyle/>
        <a:p>
          <a:endParaRPr lang="en-US"/>
        </a:p>
      </dgm:t>
    </dgm:pt>
    <dgm:pt modelId="{AC9674CF-0A09-4301-943D-628FC6DDC419}">
      <dgm:prSet/>
      <dgm:spPr/>
      <dgm:t>
        <a:bodyPr/>
        <a:lstStyle/>
        <a:p>
          <a:pPr rtl="0"/>
          <a:r>
            <a:rPr lang="en-US" smtClean="0"/>
            <a:t>Scaling </a:t>
          </a:r>
          <a:endParaRPr lang="en-US"/>
        </a:p>
      </dgm:t>
    </dgm:pt>
    <dgm:pt modelId="{0171E8BB-2E94-426A-BA77-9C0DEE7DFC52}" type="parTrans" cxnId="{53117ACE-7FD3-43D2-A4B9-FC4A0583EB39}">
      <dgm:prSet/>
      <dgm:spPr/>
      <dgm:t>
        <a:bodyPr/>
        <a:lstStyle/>
        <a:p>
          <a:endParaRPr lang="en-US"/>
        </a:p>
      </dgm:t>
    </dgm:pt>
    <dgm:pt modelId="{DBF38413-0186-4614-9823-18247EC497F1}" type="sibTrans" cxnId="{53117ACE-7FD3-43D2-A4B9-FC4A0583EB39}">
      <dgm:prSet/>
      <dgm:spPr/>
      <dgm:t>
        <a:bodyPr/>
        <a:lstStyle/>
        <a:p>
          <a:endParaRPr lang="en-US"/>
        </a:p>
      </dgm:t>
    </dgm:pt>
    <dgm:pt modelId="{37428A9F-5295-4F5F-B5CC-00CB2EB684A0}">
      <dgm:prSet/>
      <dgm:spPr/>
      <dgm:t>
        <a:bodyPr/>
        <a:lstStyle/>
        <a:p>
          <a:pPr rtl="0"/>
          <a:r>
            <a:rPr lang="en-US" smtClean="0"/>
            <a:t>Swapping</a:t>
          </a:r>
          <a:endParaRPr lang="en-US"/>
        </a:p>
      </dgm:t>
    </dgm:pt>
    <dgm:pt modelId="{5358A4AE-E101-41E8-8A83-44867FCD4332}" type="parTrans" cxnId="{A1A376D4-A40B-416F-89B1-1A63C1FB3C04}">
      <dgm:prSet/>
      <dgm:spPr/>
      <dgm:t>
        <a:bodyPr/>
        <a:lstStyle/>
        <a:p>
          <a:endParaRPr lang="en-US"/>
        </a:p>
      </dgm:t>
    </dgm:pt>
    <dgm:pt modelId="{D0B263C2-0366-49C9-BE63-0E6E3EF1CFF4}" type="sibTrans" cxnId="{A1A376D4-A40B-416F-89B1-1A63C1FB3C04}">
      <dgm:prSet/>
      <dgm:spPr/>
      <dgm:t>
        <a:bodyPr/>
        <a:lstStyle/>
        <a:p>
          <a:endParaRPr lang="en-US"/>
        </a:p>
      </dgm:t>
    </dgm:pt>
    <dgm:pt modelId="{CB737D0E-CB6A-4E60-9FCF-6C1777896D06}" type="pres">
      <dgm:prSet presAssocID="{00ED3134-B851-44D8-B65C-E4C50B9D81B1}" presName="linear" presStyleCnt="0">
        <dgm:presLayoutVars>
          <dgm:animLvl val="lvl"/>
          <dgm:resizeHandles val="exact"/>
        </dgm:presLayoutVars>
      </dgm:prSet>
      <dgm:spPr/>
      <dgm:t>
        <a:bodyPr/>
        <a:lstStyle/>
        <a:p>
          <a:endParaRPr lang="en-US"/>
        </a:p>
      </dgm:t>
    </dgm:pt>
    <dgm:pt modelId="{BA289FAF-689D-43D4-B158-0C3F912A15F8}" type="pres">
      <dgm:prSet presAssocID="{A21A25F1-316D-4942-85C0-D0CE97E93D99}" presName="parentText" presStyleLbl="node1" presStyleIdx="0" presStyleCnt="4">
        <dgm:presLayoutVars>
          <dgm:chMax val="0"/>
          <dgm:bulletEnabled val="1"/>
        </dgm:presLayoutVars>
      </dgm:prSet>
      <dgm:spPr/>
      <dgm:t>
        <a:bodyPr/>
        <a:lstStyle/>
        <a:p>
          <a:endParaRPr lang="en-US"/>
        </a:p>
      </dgm:t>
    </dgm:pt>
    <dgm:pt modelId="{F916D1AD-64D3-43F3-84D6-A0F669A7D92E}" type="pres">
      <dgm:prSet presAssocID="{BDD484EE-632C-4F29-973C-24FC1197C7E6}" presName="spacer" presStyleCnt="0"/>
      <dgm:spPr/>
    </dgm:pt>
    <dgm:pt modelId="{19771111-E336-4983-B625-14415D1DC4C3}" type="pres">
      <dgm:prSet presAssocID="{CD822975-F49C-409C-B974-B269CB40D515}" presName="parentText" presStyleLbl="node1" presStyleIdx="1" presStyleCnt="4">
        <dgm:presLayoutVars>
          <dgm:chMax val="0"/>
          <dgm:bulletEnabled val="1"/>
        </dgm:presLayoutVars>
      </dgm:prSet>
      <dgm:spPr/>
      <dgm:t>
        <a:bodyPr/>
        <a:lstStyle/>
        <a:p>
          <a:endParaRPr lang="en-US"/>
        </a:p>
      </dgm:t>
    </dgm:pt>
    <dgm:pt modelId="{73B52CD1-09C5-46C5-9F4D-02871F05F05E}" type="pres">
      <dgm:prSet presAssocID="{5D34CFCB-57EE-4903-BC25-48E9F5ABF6D0}" presName="spacer" presStyleCnt="0"/>
      <dgm:spPr/>
    </dgm:pt>
    <dgm:pt modelId="{58C4CBF5-893F-45C0-AB8C-17CCAC8516DC}" type="pres">
      <dgm:prSet presAssocID="{8FA44A88-EFEE-432D-A223-6B0E6CC3B128}" presName="parentText" presStyleLbl="node1" presStyleIdx="2" presStyleCnt="4">
        <dgm:presLayoutVars>
          <dgm:chMax val="0"/>
          <dgm:bulletEnabled val="1"/>
        </dgm:presLayoutVars>
      </dgm:prSet>
      <dgm:spPr/>
      <dgm:t>
        <a:bodyPr/>
        <a:lstStyle/>
        <a:p>
          <a:endParaRPr lang="en-US"/>
        </a:p>
      </dgm:t>
    </dgm:pt>
    <dgm:pt modelId="{9DE0143A-E6A4-49D6-BD9D-F5BC57512FFB}" type="pres">
      <dgm:prSet presAssocID="{8FA44A88-EFEE-432D-A223-6B0E6CC3B128}" presName="childText" presStyleLbl="revTx" presStyleIdx="0" presStyleCnt="2">
        <dgm:presLayoutVars>
          <dgm:bulletEnabled val="1"/>
        </dgm:presLayoutVars>
      </dgm:prSet>
      <dgm:spPr/>
      <dgm:t>
        <a:bodyPr/>
        <a:lstStyle/>
        <a:p>
          <a:endParaRPr lang="en-US"/>
        </a:p>
      </dgm:t>
    </dgm:pt>
    <dgm:pt modelId="{F31EBEAC-58C9-41D7-92DB-C8D507CF5A7C}" type="pres">
      <dgm:prSet presAssocID="{E0EFA88D-C02D-423B-8667-BE775DF904EF}" presName="parentText" presStyleLbl="node1" presStyleIdx="3" presStyleCnt="4">
        <dgm:presLayoutVars>
          <dgm:chMax val="0"/>
          <dgm:bulletEnabled val="1"/>
        </dgm:presLayoutVars>
      </dgm:prSet>
      <dgm:spPr/>
      <dgm:t>
        <a:bodyPr/>
        <a:lstStyle/>
        <a:p>
          <a:endParaRPr lang="en-US"/>
        </a:p>
      </dgm:t>
    </dgm:pt>
    <dgm:pt modelId="{149787AD-862F-4BE7-8D99-67F18E6A54CB}" type="pres">
      <dgm:prSet presAssocID="{E0EFA88D-C02D-423B-8667-BE775DF904EF}" presName="childText" presStyleLbl="revTx" presStyleIdx="1" presStyleCnt="2">
        <dgm:presLayoutVars>
          <dgm:bulletEnabled val="1"/>
        </dgm:presLayoutVars>
      </dgm:prSet>
      <dgm:spPr/>
      <dgm:t>
        <a:bodyPr/>
        <a:lstStyle/>
        <a:p>
          <a:endParaRPr lang="en-US"/>
        </a:p>
      </dgm:t>
    </dgm:pt>
  </dgm:ptLst>
  <dgm:cxnLst>
    <dgm:cxn modelId="{869F5280-F7C2-4A6A-B741-B4BB93FCA2F7}" type="presOf" srcId="{AC9674CF-0A09-4301-943D-628FC6DDC419}" destId="{149787AD-862F-4BE7-8D99-67F18E6A54CB}" srcOrd="0" destOrd="0" presId="urn:microsoft.com/office/officeart/2005/8/layout/vList2"/>
    <dgm:cxn modelId="{E787A484-7134-4B5B-8D81-C33A1C1FAAE5}" type="presOf" srcId="{73C215F7-91CC-4683-90D9-7EA8D5744D72}" destId="{9DE0143A-E6A4-49D6-BD9D-F5BC57512FFB}" srcOrd="0" destOrd="1" presId="urn:microsoft.com/office/officeart/2005/8/layout/vList2"/>
    <dgm:cxn modelId="{7C8706FD-7D90-405D-A81C-F0C589D506BC}" type="presOf" srcId="{37428A9F-5295-4F5F-B5CC-00CB2EB684A0}" destId="{149787AD-862F-4BE7-8D99-67F18E6A54CB}" srcOrd="0" destOrd="1" presId="urn:microsoft.com/office/officeart/2005/8/layout/vList2"/>
    <dgm:cxn modelId="{2C6E09C5-7B39-4EA7-BFA2-ABAB7166A8AD}" srcId="{00ED3134-B851-44D8-B65C-E4C50B9D81B1}" destId="{CD822975-F49C-409C-B974-B269CB40D515}" srcOrd="1" destOrd="0" parTransId="{D9E7EE7F-C2ED-49D7-A98E-E7CACDEAC02A}" sibTransId="{5D34CFCB-57EE-4903-BC25-48E9F5ABF6D0}"/>
    <dgm:cxn modelId="{521FE332-582C-4323-8B33-6520D65571CF}" srcId="{8FA44A88-EFEE-432D-A223-6B0E6CC3B128}" destId="{73C215F7-91CC-4683-90D9-7EA8D5744D72}" srcOrd="1" destOrd="0" parTransId="{A7C3991C-162B-4705-BF9E-C54010C30CB0}" sibTransId="{24BDA98E-B785-4FFB-B6C6-D34D305ADC7A}"/>
    <dgm:cxn modelId="{53117ACE-7FD3-43D2-A4B9-FC4A0583EB39}" srcId="{E0EFA88D-C02D-423B-8667-BE775DF904EF}" destId="{AC9674CF-0A09-4301-943D-628FC6DDC419}" srcOrd="0" destOrd="0" parTransId="{0171E8BB-2E94-426A-BA77-9C0DEE7DFC52}" sibTransId="{DBF38413-0186-4614-9823-18247EC497F1}"/>
    <dgm:cxn modelId="{1A1F3D2E-C916-475B-B1A4-248BD913270E}" type="presOf" srcId="{E0EFA88D-C02D-423B-8667-BE775DF904EF}" destId="{F31EBEAC-58C9-41D7-92DB-C8D507CF5A7C}" srcOrd="0" destOrd="0" presId="urn:microsoft.com/office/officeart/2005/8/layout/vList2"/>
    <dgm:cxn modelId="{A4F2DB41-D294-46E6-B6B6-1417D186DC49}" type="presOf" srcId="{8FA44A88-EFEE-432D-A223-6B0E6CC3B128}" destId="{58C4CBF5-893F-45C0-AB8C-17CCAC8516DC}" srcOrd="0" destOrd="0" presId="urn:microsoft.com/office/officeart/2005/8/layout/vList2"/>
    <dgm:cxn modelId="{E2565ED4-C25C-49EC-9A7B-40096A18428F}" srcId="{00ED3134-B851-44D8-B65C-E4C50B9D81B1}" destId="{A21A25F1-316D-4942-85C0-D0CE97E93D99}" srcOrd="0" destOrd="0" parTransId="{0E75B344-C352-4B97-AAA4-595800537B9F}" sibTransId="{BDD484EE-632C-4F29-973C-24FC1197C7E6}"/>
    <dgm:cxn modelId="{167B38A4-C5EC-4C5F-A131-299E9DE7E0CE}" srcId="{00ED3134-B851-44D8-B65C-E4C50B9D81B1}" destId="{E0EFA88D-C02D-423B-8667-BE775DF904EF}" srcOrd="3" destOrd="0" parTransId="{88403F7B-AA70-48B2-A99F-0A1BD96AEA44}" sibTransId="{875BDDF2-7CD2-4E6A-8D05-96C70B526B30}"/>
    <dgm:cxn modelId="{A9C09B93-83BE-4CBC-A431-1E380BB228CC}" type="presOf" srcId="{0BF2ED0C-DC04-46E5-AAB2-B00E6C099DA9}" destId="{9DE0143A-E6A4-49D6-BD9D-F5BC57512FFB}" srcOrd="0" destOrd="0" presId="urn:microsoft.com/office/officeart/2005/8/layout/vList2"/>
    <dgm:cxn modelId="{A1A376D4-A40B-416F-89B1-1A63C1FB3C04}" srcId="{E0EFA88D-C02D-423B-8667-BE775DF904EF}" destId="{37428A9F-5295-4F5F-B5CC-00CB2EB684A0}" srcOrd="1" destOrd="0" parTransId="{5358A4AE-E101-41E8-8A83-44867FCD4332}" sibTransId="{D0B263C2-0366-49C9-BE63-0E6E3EF1CFF4}"/>
    <dgm:cxn modelId="{C849BAF9-5A8A-4F0A-9881-0A9DD2003F08}" srcId="{8FA44A88-EFEE-432D-A223-6B0E6CC3B128}" destId="{0BF2ED0C-DC04-46E5-AAB2-B00E6C099DA9}" srcOrd="0" destOrd="0" parTransId="{E786BE7B-F59A-4824-A600-3FB01322BD4A}" sibTransId="{DBEBC389-7A23-452B-AA3E-7D1B14522A2E}"/>
    <dgm:cxn modelId="{EC313A24-05AF-4E16-BFC6-AF1BAC5187F5}" srcId="{00ED3134-B851-44D8-B65C-E4C50B9D81B1}" destId="{8FA44A88-EFEE-432D-A223-6B0E6CC3B128}" srcOrd="2" destOrd="0" parTransId="{8B7D8CD7-8A91-4212-8404-3441BDB0A31D}" sibTransId="{6565B771-D1E0-490E-BB35-024FF5186F58}"/>
    <dgm:cxn modelId="{D56658AF-631E-4D99-836B-9ACA321BE234}" type="presOf" srcId="{CD822975-F49C-409C-B974-B269CB40D515}" destId="{19771111-E336-4983-B625-14415D1DC4C3}" srcOrd="0" destOrd="0" presId="urn:microsoft.com/office/officeart/2005/8/layout/vList2"/>
    <dgm:cxn modelId="{5DDBE86E-9188-4873-96BD-3C5655666445}" type="presOf" srcId="{00ED3134-B851-44D8-B65C-E4C50B9D81B1}" destId="{CB737D0E-CB6A-4E60-9FCF-6C1777896D06}" srcOrd="0" destOrd="0" presId="urn:microsoft.com/office/officeart/2005/8/layout/vList2"/>
    <dgm:cxn modelId="{18F9EC33-ABD7-4698-82E3-2A817A79E1D4}" type="presOf" srcId="{A21A25F1-316D-4942-85C0-D0CE97E93D99}" destId="{BA289FAF-689D-43D4-B158-0C3F912A15F8}" srcOrd="0" destOrd="0" presId="urn:microsoft.com/office/officeart/2005/8/layout/vList2"/>
    <dgm:cxn modelId="{C71BE509-914D-4139-A66C-91C1AEBEDB29}" type="presParOf" srcId="{CB737D0E-CB6A-4E60-9FCF-6C1777896D06}" destId="{BA289FAF-689D-43D4-B158-0C3F912A15F8}" srcOrd="0" destOrd="0" presId="urn:microsoft.com/office/officeart/2005/8/layout/vList2"/>
    <dgm:cxn modelId="{D2255976-DB01-4662-A6B7-984D6E81D325}" type="presParOf" srcId="{CB737D0E-CB6A-4E60-9FCF-6C1777896D06}" destId="{F916D1AD-64D3-43F3-84D6-A0F669A7D92E}" srcOrd="1" destOrd="0" presId="urn:microsoft.com/office/officeart/2005/8/layout/vList2"/>
    <dgm:cxn modelId="{090D5DF9-5E63-463B-8302-FFEA41672E3B}" type="presParOf" srcId="{CB737D0E-CB6A-4E60-9FCF-6C1777896D06}" destId="{19771111-E336-4983-B625-14415D1DC4C3}" srcOrd="2" destOrd="0" presId="urn:microsoft.com/office/officeart/2005/8/layout/vList2"/>
    <dgm:cxn modelId="{BBBB276A-CEA1-4D3F-B9C3-72261AA25976}" type="presParOf" srcId="{CB737D0E-CB6A-4E60-9FCF-6C1777896D06}" destId="{73B52CD1-09C5-46C5-9F4D-02871F05F05E}" srcOrd="3" destOrd="0" presId="urn:microsoft.com/office/officeart/2005/8/layout/vList2"/>
    <dgm:cxn modelId="{3FE1D627-7993-4C48-9DF2-5E4E48CB3315}" type="presParOf" srcId="{CB737D0E-CB6A-4E60-9FCF-6C1777896D06}" destId="{58C4CBF5-893F-45C0-AB8C-17CCAC8516DC}" srcOrd="4" destOrd="0" presId="urn:microsoft.com/office/officeart/2005/8/layout/vList2"/>
    <dgm:cxn modelId="{45D9B143-85E0-49FC-999F-246CC60DCE7A}" type="presParOf" srcId="{CB737D0E-CB6A-4E60-9FCF-6C1777896D06}" destId="{9DE0143A-E6A4-49D6-BD9D-F5BC57512FFB}" srcOrd="5" destOrd="0" presId="urn:microsoft.com/office/officeart/2005/8/layout/vList2"/>
    <dgm:cxn modelId="{5B93C5EA-AA55-4437-851A-4C525026CABC}" type="presParOf" srcId="{CB737D0E-CB6A-4E60-9FCF-6C1777896D06}" destId="{F31EBEAC-58C9-41D7-92DB-C8D507CF5A7C}" srcOrd="6" destOrd="0" presId="urn:microsoft.com/office/officeart/2005/8/layout/vList2"/>
    <dgm:cxn modelId="{37DDAB01-4B9A-4129-AA82-03CA2863C027}" type="presParOf" srcId="{CB737D0E-CB6A-4E60-9FCF-6C1777896D06}" destId="{149787AD-862F-4BE7-8D99-67F18E6A54CB}"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67714E-34CF-4D09-9EB7-7C503E73EF87}" type="doc">
      <dgm:prSet loTypeId="urn:microsoft.com/office/officeart/2005/8/layout/target3" loCatId="relationship" qsTypeId="urn:microsoft.com/office/officeart/2005/8/quickstyle/simple2" qsCatId="simple" csTypeId="urn:microsoft.com/office/officeart/2005/8/colors/accent1_2" csCatId="accent1"/>
      <dgm:spPr/>
      <dgm:t>
        <a:bodyPr/>
        <a:lstStyle/>
        <a:p>
          <a:endParaRPr lang="en-US"/>
        </a:p>
      </dgm:t>
    </dgm:pt>
    <dgm:pt modelId="{2C4D894E-C3AA-4E62-BCA7-9716E4EF8953}">
      <dgm:prSet/>
      <dgm:spPr/>
      <dgm:t>
        <a:bodyPr/>
        <a:lstStyle/>
        <a:p>
          <a:pPr rtl="0"/>
          <a:r>
            <a:rPr lang="en-US" dirty="0" smtClean="0"/>
            <a:t>Outline</a:t>
          </a:r>
          <a:endParaRPr lang="en-US" dirty="0"/>
        </a:p>
      </dgm:t>
    </dgm:pt>
    <dgm:pt modelId="{E66366DE-D38F-4D4B-86B0-3B4084CA04D2}" type="parTrans" cxnId="{CA600B89-B7FD-4F92-9232-FA0890632EB0}">
      <dgm:prSet/>
      <dgm:spPr/>
      <dgm:t>
        <a:bodyPr/>
        <a:lstStyle/>
        <a:p>
          <a:endParaRPr lang="en-US"/>
        </a:p>
      </dgm:t>
    </dgm:pt>
    <dgm:pt modelId="{F50ECEC2-2DAA-4997-BD02-EB9B1CA6C691}" type="sibTrans" cxnId="{CA600B89-B7FD-4F92-9232-FA0890632EB0}">
      <dgm:prSet/>
      <dgm:spPr/>
      <dgm:t>
        <a:bodyPr/>
        <a:lstStyle/>
        <a:p>
          <a:endParaRPr lang="en-US"/>
        </a:p>
      </dgm:t>
    </dgm:pt>
    <dgm:pt modelId="{C87A2DEC-9E7B-4A62-B8A6-67100B2610A0}" type="pres">
      <dgm:prSet presAssocID="{AE67714E-34CF-4D09-9EB7-7C503E73EF87}" presName="Name0" presStyleCnt="0">
        <dgm:presLayoutVars>
          <dgm:chMax val="7"/>
          <dgm:dir/>
          <dgm:animLvl val="lvl"/>
          <dgm:resizeHandles val="exact"/>
        </dgm:presLayoutVars>
      </dgm:prSet>
      <dgm:spPr/>
      <dgm:t>
        <a:bodyPr/>
        <a:lstStyle/>
        <a:p>
          <a:endParaRPr lang="en-US"/>
        </a:p>
      </dgm:t>
    </dgm:pt>
    <dgm:pt modelId="{90A3CC7A-35B7-4FB4-83B0-1D01913BDB54}" type="pres">
      <dgm:prSet presAssocID="{2C4D894E-C3AA-4E62-BCA7-9716E4EF8953}" presName="circle1" presStyleLbl="node1" presStyleIdx="0" presStyleCnt="1"/>
      <dgm:spPr/>
      <dgm:t>
        <a:bodyPr/>
        <a:lstStyle/>
        <a:p>
          <a:endParaRPr lang="en-US"/>
        </a:p>
      </dgm:t>
    </dgm:pt>
    <dgm:pt modelId="{43ABA6EC-76BE-4B16-B123-8BA67A7B48C2}" type="pres">
      <dgm:prSet presAssocID="{2C4D894E-C3AA-4E62-BCA7-9716E4EF8953}" presName="space" presStyleCnt="0"/>
      <dgm:spPr/>
      <dgm:t>
        <a:bodyPr/>
        <a:lstStyle/>
        <a:p>
          <a:endParaRPr lang="en-US"/>
        </a:p>
      </dgm:t>
    </dgm:pt>
    <dgm:pt modelId="{8D01603B-C682-46AC-AE69-0589E89015EB}" type="pres">
      <dgm:prSet presAssocID="{2C4D894E-C3AA-4E62-BCA7-9716E4EF8953}" presName="rect1" presStyleLbl="alignAcc1" presStyleIdx="0" presStyleCnt="1"/>
      <dgm:spPr/>
      <dgm:t>
        <a:bodyPr/>
        <a:lstStyle/>
        <a:p>
          <a:endParaRPr lang="en-US"/>
        </a:p>
      </dgm:t>
    </dgm:pt>
    <dgm:pt modelId="{31D930BA-F7B2-472D-AC4E-901AAEC7A3B3}" type="pres">
      <dgm:prSet presAssocID="{2C4D894E-C3AA-4E62-BCA7-9716E4EF8953}" presName="rect1ParTxNoCh" presStyleLbl="alignAcc1" presStyleIdx="0" presStyleCnt="1">
        <dgm:presLayoutVars>
          <dgm:chMax val="1"/>
          <dgm:bulletEnabled val="1"/>
        </dgm:presLayoutVars>
      </dgm:prSet>
      <dgm:spPr/>
      <dgm:t>
        <a:bodyPr/>
        <a:lstStyle/>
        <a:p>
          <a:endParaRPr lang="en-US"/>
        </a:p>
      </dgm:t>
    </dgm:pt>
  </dgm:ptLst>
  <dgm:cxnLst>
    <dgm:cxn modelId="{C2925FE2-166D-44F6-9919-074D7465BF33}" type="presOf" srcId="{AE67714E-34CF-4D09-9EB7-7C503E73EF87}" destId="{C87A2DEC-9E7B-4A62-B8A6-67100B2610A0}" srcOrd="0" destOrd="0" presId="urn:microsoft.com/office/officeart/2005/8/layout/target3"/>
    <dgm:cxn modelId="{8639F9BF-4299-4AF9-99C7-84F09D797ACB}" type="presOf" srcId="{2C4D894E-C3AA-4E62-BCA7-9716E4EF8953}" destId="{31D930BA-F7B2-472D-AC4E-901AAEC7A3B3}" srcOrd="1" destOrd="0" presId="urn:microsoft.com/office/officeart/2005/8/layout/target3"/>
    <dgm:cxn modelId="{CA600B89-B7FD-4F92-9232-FA0890632EB0}" srcId="{AE67714E-34CF-4D09-9EB7-7C503E73EF87}" destId="{2C4D894E-C3AA-4E62-BCA7-9716E4EF8953}" srcOrd="0" destOrd="0" parTransId="{E66366DE-D38F-4D4B-86B0-3B4084CA04D2}" sibTransId="{F50ECEC2-2DAA-4997-BD02-EB9B1CA6C691}"/>
    <dgm:cxn modelId="{070CAA3D-47F9-460C-B38E-8D9D37AC18C8}" type="presOf" srcId="{2C4D894E-C3AA-4E62-BCA7-9716E4EF8953}" destId="{8D01603B-C682-46AC-AE69-0589E89015EB}" srcOrd="0" destOrd="0" presId="urn:microsoft.com/office/officeart/2005/8/layout/target3"/>
    <dgm:cxn modelId="{7264DA5C-866D-4688-9D9A-D9E467FD30EC}" type="presParOf" srcId="{C87A2DEC-9E7B-4A62-B8A6-67100B2610A0}" destId="{90A3CC7A-35B7-4FB4-83B0-1D01913BDB54}" srcOrd="0" destOrd="0" presId="urn:microsoft.com/office/officeart/2005/8/layout/target3"/>
    <dgm:cxn modelId="{AC68DDF0-B6D1-43AF-B910-879CA332F329}" type="presParOf" srcId="{C87A2DEC-9E7B-4A62-B8A6-67100B2610A0}" destId="{43ABA6EC-76BE-4B16-B123-8BA67A7B48C2}" srcOrd="1" destOrd="0" presId="urn:microsoft.com/office/officeart/2005/8/layout/target3"/>
    <dgm:cxn modelId="{DF642898-4B21-4805-AA45-11A6250711A5}" type="presParOf" srcId="{C87A2DEC-9E7B-4A62-B8A6-67100B2610A0}" destId="{8D01603B-C682-46AC-AE69-0589E89015EB}" srcOrd="2" destOrd="0" presId="urn:microsoft.com/office/officeart/2005/8/layout/target3"/>
    <dgm:cxn modelId="{454327AA-264E-4DE6-B542-C375C9B804A3}" type="presParOf" srcId="{C87A2DEC-9E7B-4A62-B8A6-67100B2610A0}" destId="{31D930BA-F7B2-472D-AC4E-901AAEC7A3B3}"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60B39A1-32FD-43EF-A061-EC41FC9327D5}"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FA314FB2-5EB8-4BA2-AE7E-39280575A4D6}">
      <dgm:prSet/>
      <dgm:spPr/>
      <dgm:t>
        <a:bodyPr/>
        <a:lstStyle/>
        <a:p>
          <a:pPr rtl="0"/>
          <a:r>
            <a:rPr lang="en-US" smtClean="0"/>
            <a:t>Existing work - comparison</a:t>
          </a:r>
          <a:endParaRPr lang="en-US"/>
        </a:p>
      </dgm:t>
    </dgm:pt>
    <dgm:pt modelId="{78B9306A-C12E-4492-9C27-112201791A5B}" type="parTrans" cxnId="{6DA8CFFD-6974-4593-942E-6EF96BCA8FAB}">
      <dgm:prSet/>
      <dgm:spPr/>
      <dgm:t>
        <a:bodyPr/>
        <a:lstStyle/>
        <a:p>
          <a:endParaRPr lang="en-US"/>
        </a:p>
      </dgm:t>
    </dgm:pt>
    <dgm:pt modelId="{C9FA50A4-3D0A-4E28-AEE9-E7769BF133F1}" type="sibTrans" cxnId="{6DA8CFFD-6974-4593-942E-6EF96BCA8FAB}">
      <dgm:prSet/>
      <dgm:spPr/>
      <dgm:t>
        <a:bodyPr/>
        <a:lstStyle/>
        <a:p>
          <a:endParaRPr lang="en-US"/>
        </a:p>
      </dgm:t>
    </dgm:pt>
    <dgm:pt modelId="{6DDC7A3C-BE47-44C4-AA79-4A84AC0958F8}" type="pres">
      <dgm:prSet presAssocID="{B60B39A1-32FD-43EF-A061-EC41FC9327D5}" presName="Name0" presStyleCnt="0">
        <dgm:presLayoutVars>
          <dgm:chMax val="7"/>
          <dgm:dir/>
          <dgm:animLvl val="lvl"/>
          <dgm:resizeHandles val="exact"/>
        </dgm:presLayoutVars>
      </dgm:prSet>
      <dgm:spPr/>
      <dgm:t>
        <a:bodyPr/>
        <a:lstStyle/>
        <a:p>
          <a:endParaRPr lang="en-US"/>
        </a:p>
      </dgm:t>
    </dgm:pt>
    <dgm:pt modelId="{0BAE9177-33AA-461B-9C3C-92F0DC52D321}" type="pres">
      <dgm:prSet presAssocID="{FA314FB2-5EB8-4BA2-AE7E-39280575A4D6}" presName="circle1" presStyleLbl="node1" presStyleIdx="0" presStyleCnt="1"/>
      <dgm:spPr/>
    </dgm:pt>
    <dgm:pt modelId="{D71D47F3-D7A6-42E4-AC64-FA03EB71161C}" type="pres">
      <dgm:prSet presAssocID="{FA314FB2-5EB8-4BA2-AE7E-39280575A4D6}" presName="space" presStyleCnt="0"/>
      <dgm:spPr/>
    </dgm:pt>
    <dgm:pt modelId="{DAA5A5BC-8879-4679-8BDA-CB1041EB8546}" type="pres">
      <dgm:prSet presAssocID="{FA314FB2-5EB8-4BA2-AE7E-39280575A4D6}" presName="rect1" presStyleLbl="alignAcc1" presStyleIdx="0" presStyleCnt="1" custScaleY="100000"/>
      <dgm:spPr/>
      <dgm:t>
        <a:bodyPr/>
        <a:lstStyle/>
        <a:p>
          <a:endParaRPr lang="en-US"/>
        </a:p>
      </dgm:t>
    </dgm:pt>
    <dgm:pt modelId="{B239B296-B3CF-49EF-9F7D-81A74FCFEB28}" type="pres">
      <dgm:prSet presAssocID="{FA314FB2-5EB8-4BA2-AE7E-39280575A4D6}" presName="rect1ParTxNoCh" presStyleLbl="alignAcc1" presStyleIdx="0" presStyleCnt="1">
        <dgm:presLayoutVars>
          <dgm:chMax val="1"/>
          <dgm:bulletEnabled val="1"/>
        </dgm:presLayoutVars>
      </dgm:prSet>
      <dgm:spPr/>
      <dgm:t>
        <a:bodyPr/>
        <a:lstStyle/>
        <a:p>
          <a:endParaRPr lang="en-US"/>
        </a:p>
      </dgm:t>
    </dgm:pt>
  </dgm:ptLst>
  <dgm:cxnLst>
    <dgm:cxn modelId="{6DA8CFFD-6974-4593-942E-6EF96BCA8FAB}" srcId="{B60B39A1-32FD-43EF-A061-EC41FC9327D5}" destId="{FA314FB2-5EB8-4BA2-AE7E-39280575A4D6}" srcOrd="0" destOrd="0" parTransId="{78B9306A-C12E-4492-9C27-112201791A5B}" sibTransId="{C9FA50A4-3D0A-4E28-AEE9-E7769BF133F1}"/>
    <dgm:cxn modelId="{C3B6D019-327E-4A50-A68B-2BEDC5BBCFB0}" type="presOf" srcId="{FA314FB2-5EB8-4BA2-AE7E-39280575A4D6}" destId="{DAA5A5BC-8879-4679-8BDA-CB1041EB8546}" srcOrd="0" destOrd="0" presId="urn:microsoft.com/office/officeart/2005/8/layout/target3"/>
    <dgm:cxn modelId="{427F7B51-6A4E-42BD-9ABA-D108A64139FF}" type="presOf" srcId="{B60B39A1-32FD-43EF-A061-EC41FC9327D5}" destId="{6DDC7A3C-BE47-44C4-AA79-4A84AC0958F8}" srcOrd="0" destOrd="0" presId="urn:microsoft.com/office/officeart/2005/8/layout/target3"/>
    <dgm:cxn modelId="{73D5E211-64B3-4F3A-836A-081BC45D7396}" type="presOf" srcId="{FA314FB2-5EB8-4BA2-AE7E-39280575A4D6}" destId="{B239B296-B3CF-49EF-9F7D-81A74FCFEB28}" srcOrd="1" destOrd="0" presId="urn:microsoft.com/office/officeart/2005/8/layout/target3"/>
    <dgm:cxn modelId="{515B1CD7-20FF-49C7-A68C-8CF43D06E328}" type="presParOf" srcId="{6DDC7A3C-BE47-44C4-AA79-4A84AC0958F8}" destId="{0BAE9177-33AA-461B-9C3C-92F0DC52D321}" srcOrd="0" destOrd="0" presId="urn:microsoft.com/office/officeart/2005/8/layout/target3"/>
    <dgm:cxn modelId="{66A2331B-4091-4B99-8A37-5A7E129E0E17}" type="presParOf" srcId="{6DDC7A3C-BE47-44C4-AA79-4A84AC0958F8}" destId="{D71D47F3-D7A6-42E4-AC64-FA03EB71161C}" srcOrd="1" destOrd="0" presId="urn:microsoft.com/office/officeart/2005/8/layout/target3"/>
    <dgm:cxn modelId="{96595721-329F-45E7-898C-0F7870CA9483}" type="presParOf" srcId="{6DDC7A3C-BE47-44C4-AA79-4A84AC0958F8}" destId="{DAA5A5BC-8879-4679-8BDA-CB1041EB8546}" srcOrd="2" destOrd="0" presId="urn:microsoft.com/office/officeart/2005/8/layout/target3"/>
    <dgm:cxn modelId="{72C6C75E-87F3-4A1D-B248-1B885C6CBE04}" type="presParOf" srcId="{6DDC7A3C-BE47-44C4-AA79-4A84AC0958F8}" destId="{B239B296-B3CF-49EF-9F7D-81A74FCFEB28}"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043EA30-CD3E-4FBE-A73A-DCBE73EB1899}"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AF07FC51-970F-4A8E-B1FA-D5EA6336031A}">
      <dgm:prSet/>
      <dgm:spPr/>
      <dgm:t>
        <a:bodyPr/>
        <a:lstStyle/>
        <a:p>
          <a:pPr rtl="0"/>
          <a:r>
            <a:rPr lang="en-US" smtClean="0"/>
            <a:t>Challenges &amp; Problems</a:t>
          </a:r>
          <a:endParaRPr lang="en-US"/>
        </a:p>
      </dgm:t>
    </dgm:pt>
    <dgm:pt modelId="{1ABEA000-8936-4C73-97E4-14501A56347B}" type="parTrans" cxnId="{87BE23E0-46BB-4087-9864-2392F85AA9CA}">
      <dgm:prSet/>
      <dgm:spPr/>
      <dgm:t>
        <a:bodyPr/>
        <a:lstStyle/>
        <a:p>
          <a:endParaRPr lang="en-US"/>
        </a:p>
      </dgm:t>
    </dgm:pt>
    <dgm:pt modelId="{DF354EB0-3BB6-4135-93E3-53A3B44D3352}" type="sibTrans" cxnId="{87BE23E0-46BB-4087-9864-2392F85AA9CA}">
      <dgm:prSet/>
      <dgm:spPr/>
      <dgm:t>
        <a:bodyPr/>
        <a:lstStyle/>
        <a:p>
          <a:endParaRPr lang="en-US"/>
        </a:p>
      </dgm:t>
    </dgm:pt>
    <dgm:pt modelId="{104FFA6D-E579-4B11-A58B-4E1EF5A1F5C2}" type="pres">
      <dgm:prSet presAssocID="{B043EA30-CD3E-4FBE-A73A-DCBE73EB1899}" presName="Name0" presStyleCnt="0">
        <dgm:presLayoutVars>
          <dgm:chMax val="7"/>
          <dgm:dir/>
          <dgm:animLvl val="lvl"/>
          <dgm:resizeHandles val="exact"/>
        </dgm:presLayoutVars>
      </dgm:prSet>
      <dgm:spPr/>
      <dgm:t>
        <a:bodyPr/>
        <a:lstStyle/>
        <a:p>
          <a:endParaRPr lang="en-US"/>
        </a:p>
      </dgm:t>
    </dgm:pt>
    <dgm:pt modelId="{CB18FAA9-56A6-4811-80E2-FC7660F43DC5}" type="pres">
      <dgm:prSet presAssocID="{AF07FC51-970F-4A8E-B1FA-D5EA6336031A}" presName="circle1" presStyleLbl="node1" presStyleIdx="0" presStyleCnt="1"/>
      <dgm:spPr/>
    </dgm:pt>
    <dgm:pt modelId="{B9E42FA9-3C2A-430B-B0B5-68617D86E1C4}" type="pres">
      <dgm:prSet presAssocID="{AF07FC51-970F-4A8E-B1FA-D5EA6336031A}" presName="space" presStyleCnt="0"/>
      <dgm:spPr/>
    </dgm:pt>
    <dgm:pt modelId="{EE4BA9B9-4948-49E2-9C8D-07929217CC61}" type="pres">
      <dgm:prSet presAssocID="{AF07FC51-970F-4A8E-B1FA-D5EA6336031A}" presName="rect1" presStyleLbl="alignAcc1" presStyleIdx="0" presStyleCnt="1"/>
      <dgm:spPr/>
      <dgm:t>
        <a:bodyPr/>
        <a:lstStyle/>
        <a:p>
          <a:endParaRPr lang="en-US"/>
        </a:p>
      </dgm:t>
    </dgm:pt>
    <dgm:pt modelId="{FD382989-3B05-4B33-8668-2A0FA762BA1D}" type="pres">
      <dgm:prSet presAssocID="{AF07FC51-970F-4A8E-B1FA-D5EA6336031A}" presName="rect1ParTxNoCh" presStyleLbl="alignAcc1" presStyleIdx="0" presStyleCnt="1">
        <dgm:presLayoutVars>
          <dgm:chMax val="1"/>
          <dgm:bulletEnabled val="1"/>
        </dgm:presLayoutVars>
      </dgm:prSet>
      <dgm:spPr/>
      <dgm:t>
        <a:bodyPr/>
        <a:lstStyle/>
        <a:p>
          <a:endParaRPr lang="en-US"/>
        </a:p>
      </dgm:t>
    </dgm:pt>
  </dgm:ptLst>
  <dgm:cxnLst>
    <dgm:cxn modelId="{6D8FCFFE-7E75-4691-B9D6-311B6D103EAC}" type="presOf" srcId="{B043EA30-CD3E-4FBE-A73A-DCBE73EB1899}" destId="{104FFA6D-E579-4B11-A58B-4E1EF5A1F5C2}" srcOrd="0" destOrd="0" presId="urn:microsoft.com/office/officeart/2005/8/layout/target3"/>
    <dgm:cxn modelId="{86A868FA-C8EE-48F3-BE6F-4627AA711B16}" type="presOf" srcId="{AF07FC51-970F-4A8E-B1FA-D5EA6336031A}" destId="{FD382989-3B05-4B33-8668-2A0FA762BA1D}" srcOrd="1" destOrd="0" presId="urn:microsoft.com/office/officeart/2005/8/layout/target3"/>
    <dgm:cxn modelId="{3F23663F-B04B-45A8-8F9E-E4209711C7C9}" type="presOf" srcId="{AF07FC51-970F-4A8E-B1FA-D5EA6336031A}" destId="{EE4BA9B9-4948-49E2-9C8D-07929217CC61}" srcOrd="0" destOrd="0" presId="urn:microsoft.com/office/officeart/2005/8/layout/target3"/>
    <dgm:cxn modelId="{87BE23E0-46BB-4087-9864-2392F85AA9CA}" srcId="{B043EA30-CD3E-4FBE-A73A-DCBE73EB1899}" destId="{AF07FC51-970F-4A8E-B1FA-D5EA6336031A}" srcOrd="0" destOrd="0" parTransId="{1ABEA000-8936-4C73-97E4-14501A56347B}" sibTransId="{DF354EB0-3BB6-4135-93E3-53A3B44D3352}"/>
    <dgm:cxn modelId="{2498DF16-1C83-4078-824D-3141AB24D990}" type="presParOf" srcId="{104FFA6D-E579-4B11-A58B-4E1EF5A1F5C2}" destId="{CB18FAA9-56A6-4811-80E2-FC7660F43DC5}" srcOrd="0" destOrd="0" presId="urn:microsoft.com/office/officeart/2005/8/layout/target3"/>
    <dgm:cxn modelId="{380591E7-3633-49F4-AB99-6F9A03172022}" type="presParOf" srcId="{104FFA6D-E579-4B11-A58B-4E1EF5A1F5C2}" destId="{B9E42FA9-3C2A-430B-B0B5-68617D86E1C4}" srcOrd="1" destOrd="0" presId="urn:microsoft.com/office/officeart/2005/8/layout/target3"/>
    <dgm:cxn modelId="{9B8EC2B9-5731-45E9-91B1-F343D949BB50}" type="presParOf" srcId="{104FFA6D-E579-4B11-A58B-4E1EF5A1F5C2}" destId="{EE4BA9B9-4948-49E2-9C8D-07929217CC61}" srcOrd="2" destOrd="0" presId="urn:microsoft.com/office/officeart/2005/8/layout/target3"/>
    <dgm:cxn modelId="{C8736E83-93AD-4A23-8397-E9ED61941D69}" type="presParOf" srcId="{104FFA6D-E579-4B11-A58B-4E1EF5A1F5C2}" destId="{FD382989-3B05-4B33-8668-2A0FA762BA1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3133DB1-1A61-4ED0-BD80-BF190474392C}"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E599C77C-8F86-4414-88FB-9B9C6886A8D0}">
      <dgm:prSet/>
      <dgm:spPr/>
      <dgm:t>
        <a:bodyPr/>
        <a:lstStyle/>
        <a:p>
          <a:pPr rtl="0"/>
          <a:r>
            <a:rPr lang="en-US" smtClean="0"/>
            <a:t>Future work</a:t>
          </a:r>
          <a:endParaRPr lang="en-US"/>
        </a:p>
      </dgm:t>
    </dgm:pt>
    <dgm:pt modelId="{92B82E6F-184E-4198-9BC7-EC63DFF0B5F1}" type="parTrans" cxnId="{B48AC630-500A-4B20-9E3F-E08B4DDAFC47}">
      <dgm:prSet/>
      <dgm:spPr/>
      <dgm:t>
        <a:bodyPr/>
        <a:lstStyle/>
        <a:p>
          <a:endParaRPr lang="en-US"/>
        </a:p>
      </dgm:t>
    </dgm:pt>
    <dgm:pt modelId="{8CB5C89A-23C3-4E92-A8C4-275603B42AAB}" type="sibTrans" cxnId="{B48AC630-500A-4B20-9E3F-E08B4DDAFC47}">
      <dgm:prSet/>
      <dgm:spPr/>
      <dgm:t>
        <a:bodyPr/>
        <a:lstStyle/>
        <a:p>
          <a:endParaRPr lang="en-US"/>
        </a:p>
      </dgm:t>
    </dgm:pt>
    <dgm:pt modelId="{17ECF090-0BBA-4699-8DA1-CC59FD15DFC9}" type="pres">
      <dgm:prSet presAssocID="{F3133DB1-1A61-4ED0-BD80-BF190474392C}" presName="Name0" presStyleCnt="0">
        <dgm:presLayoutVars>
          <dgm:chMax val="7"/>
          <dgm:dir/>
          <dgm:animLvl val="lvl"/>
          <dgm:resizeHandles val="exact"/>
        </dgm:presLayoutVars>
      </dgm:prSet>
      <dgm:spPr/>
      <dgm:t>
        <a:bodyPr/>
        <a:lstStyle/>
        <a:p>
          <a:endParaRPr lang="en-US"/>
        </a:p>
      </dgm:t>
    </dgm:pt>
    <dgm:pt modelId="{9AC8FF2C-A24C-4C6B-A705-71DF84A84D60}" type="pres">
      <dgm:prSet presAssocID="{E599C77C-8F86-4414-88FB-9B9C6886A8D0}" presName="circle1" presStyleLbl="node1" presStyleIdx="0" presStyleCnt="1"/>
      <dgm:spPr/>
    </dgm:pt>
    <dgm:pt modelId="{3F5D9EE3-6B1E-4AD6-A4C6-653C5700910F}" type="pres">
      <dgm:prSet presAssocID="{E599C77C-8F86-4414-88FB-9B9C6886A8D0}" presName="space" presStyleCnt="0"/>
      <dgm:spPr/>
    </dgm:pt>
    <dgm:pt modelId="{59A56C2B-5395-4D34-BD30-49BAE53991D2}" type="pres">
      <dgm:prSet presAssocID="{E599C77C-8F86-4414-88FB-9B9C6886A8D0}" presName="rect1" presStyleLbl="alignAcc1" presStyleIdx="0" presStyleCnt="1"/>
      <dgm:spPr/>
      <dgm:t>
        <a:bodyPr/>
        <a:lstStyle/>
        <a:p>
          <a:endParaRPr lang="en-US"/>
        </a:p>
      </dgm:t>
    </dgm:pt>
    <dgm:pt modelId="{EFBAE7F6-4E65-4CBB-BE5B-C16B27CEAB97}" type="pres">
      <dgm:prSet presAssocID="{E599C77C-8F86-4414-88FB-9B9C6886A8D0}" presName="rect1ParTxNoCh" presStyleLbl="alignAcc1" presStyleIdx="0" presStyleCnt="1">
        <dgm:presLayoutVars>
          <dgm:chMax val="1"/>
          <dgm:bulletEnabled val="1"/>
        </dgm:presLayoutVars>
      </dgm:prSet>
      <dgm:spPr/>
      <dgm:t>
        <a:bodyPr/>
        <a:lstStyle/>
        <a:p>
          <a:endParaRPr lang="en-US"/>
        </a:p>
      </dgm:t>
    </dgm:pt>
  </dgm:ptLst>
  <dgm:cxnLst>
    <dgm:cxn modelId="{B48AC630-500A-4B20-9E3F-E08B4DDAFC47}" srcId="{F3133DB1-1A61-4ED0-BD80-BF190474392C}" destId="{E599C77C-8F86-4414-88FB-9B9C6886A8D0}" srcOrd="0" destOrd="0" parTransId="{92B82E6F-184E-4198-9BC7-EC63DFF0B5F1}" sibTransId="{8CB5C89A-23C3-4E92-A8C4-275603B42AAB}"/>
    <dgm:cxn modelId="{B1F4F7E5-BC5B-4DE1-9071-3EB654AC3DFE}" type="presOf" srcId="{E599C77C-8F86-4414-88FB-9B9C6886A8D0}" destId="{59A56C2B-5395-4D34-BD30-49BAE53991D2}" srcOrd="0" destOrd="0" presId="urn:microsoft.com/office/officeart/2005/8/layout/target3"/>
    <dgm:cxn modelId="{599BB1AD-E220-47FB-8FC0-654623E0C4D2}" type="presOf" srcId="{F3133DB1-1A61-4ED0-BD80-BF190474392C}" destId="{17ECF090-0BBA-4699-8DA1-CC59FD15DFC9}" srcOrd="0" destOrd="0" presId="urn:microsoft.com/office/officeart/2005/8/layout/target3"/>
    <dgm:cxn modelId="{43D5496E-2E06-4470-9846-B4CF6878E198}" type="presOf" srcId="{E599C77C-8F86-4414-88FB-9B9C6886A8D0}" destId="{EFBAE7F6-4E65-4CBB-BE5B-C16B27CEAB97}" srcOrd="1" destOrd="0" presId="urn:microsoft.com/office/officeart/2005/8/layout/target3"/>
    <dgm:cxn modelId="{E75EFB7C-7C16-4161-B457-76C2047B3A6C}" type="presParOf" srcId="{17ECF090-0BBA-4699-8DA1-CC59FD15DFC9}" destId="{9AC8FF2C-A24C-4C6B-A705-71DF84A84D60}" srcOrd="0" destOrd="0" presId="urn:microsoft.com/office/officeart/2005/8/layout/target3"/>
    <dgm:cxn modelId="{AC035CEE-B29E-406F-BB2A-5D29829E63D0}" type="presParOf" srcId="{17ECF090-0BBA-4699-8DA1-CC59FD15DFC9}" destId="{3F5D9EE3-6B1E-4AD6-A4C6-653C5700910F}" srcOrd="1" destOrd="0" presId="urn:microsoft.com/office/officeart/2005/8/layout/target3"/>
    <dgm:cxn modelId="{182B85A8-AAD4-4E84-BB13-72072F44850C}" type="presParOf" srcId="{17ECF090-0BBA-4699-8DA1-CC59FD15DFC9}" destId="{59A56C2B-5395-4D34-BD30-49BAE53991D2}" srcOrd="2" destOrd="0" presId="urn:microsoft.com/office/officeart/2005/8/layout/target3"/>
    <dgm:cxn modelId="{98E053DF-4A7A-4A78-820D-EA3AFB0D79FD}" type="presParOf" srcId="{17ECF090-0BBA-4699-8DA1-CC59FD15DFC9}" destId="{EFBAE7F6-4E65-4CBB-BE5B-C16B27CEAB97}"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98D6317-6331-4DFB-9DCD-B5602E3DCFDA}"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D440E18C-3526-42A1-9F70-DDE97348A195}">
      <dgm:prSet/>
      <dgm:spPr/>
      <dgm:t>
        <a:bodyPr/>
        <a:lstStyle/>
        <a:p>
          <a:pPr rtl="0"/>
          <a:r>
            <a:rPr lang="en-US" smtClean="0"/>
            <a:t>Conclusion</a:t>
          </a:r>
          <a:endParaRPr lang="en-US"/>
        </a:p>
      </dgm:t>
    </dgm:pt>
    <dgm:pt modelId="{A370949F-1025-4619-AA84-F48E357A66A5}" type="parTrans" cxnId="{49505824-94FE-4B83-86CF-EC4082E98572}">
      <dgm:prSet/>
      <dgm:spPr/>
      <dgm:t>
        <a:bodyPr/>
        <a:lstStyle/>
        <a:p>
          <a:endParaRPr lang="en-US"/>
        </a:p>
      </dgm:t>
    </dgm:pt>
    <dgm:pt modelId="{956BE556-6661-489A-A20E-12E46121877C}" type="sibTrans" cxnId="{49505824-94FE-4B83-86CF-EC4082E98572}">
      <dgm:prSet/>
      <dgm:spPr/>
      <dgm:t>
        <a:bodyPr/>
        <a:lstStyle/>
        <a:p>
          <a:endParaRPr lang="en-US"/>
        </a:p>
      </dgm:t>
    </dgm:pt>
    <dgm:pt modelId="{DD98E47D-9841-4C76-BBFC-402204BEB7FD}" type="pres">
      <dgm:prSet presAssocID="{D98D6317-6331-4DFB-9DCD-B5602E3DCFDA}" presName="Name0" presStyleCnt="0">
        <dgm:presLayoutVars>
          <dgm:chMax val="7"/>
          <dgm:dir/>
          <dgm:animLvl val="lvl"/>
          <dgm:resizeHandles val="exact"/>
        </dgm:presLayoutVars>
      </dgm:prSet>
      <dgm:spPr/>
      <dgm:t>
        <a:bodyPr/>
        <a:lstStyle/>
        <a:p>
          <a:endParaRPr lang="en-US"/>
        </a:p>
      </dgm:t>
    </dgm:pt>
    <dgm:pt modelId="{604CFB6A-D575-4665-8FC1-3FAFAB2CAC69}" type="pres">
      <dgm:prSet presAssocID="{D440E18C-3526-42A1-9F70-DDE97348A195}" presName="circle1" presStyleLbl="node1" presStyleIdx="0" presStyleCnt="1"/>
      <dgm:spPr/>
    </dgm:pt>
    <dgm:pt modelId="{4B8E9C0F-02BB-4A36-888C-DDCA4464F0F1}" type="pres">
      <dgm:prSet presAssocID="{D440E18C-3526-42A1-9F70-DDE97348A195}" presName="space" presStyleCnt="0"/>
      <dgm:spPr/>
    </dgm:pt>
    <dgm:pt modelId="{94E3DF86-CC07-46D4-856C-6537B52B4081}" type="pres">
      <dgm:prSet presAssocID="{D440E18C-3526-42A1-9F70-DDE97348A195}" presName="rect1" presStyleLbl="alignAcc1" presStyleIdx="0" presStyleCnt="1"/>
      <dgm:spPr/>
      <dgm:t>
        <a:bodyPr/>
        <a:lstStyle/>
        <a:p>
          <a:endParaRPr lang="en-US"/>
        </a:p>
      </dgm:t>
    </dgm:pt>
    <dgm:pt modelId="{07EA7366-FB5C-47B9-BBFA-AA808A953AA5}" type="pres">
      <dgm:prSet presAssocID="{D440E18C-3526-42A1-9F70-DDE97348A195}" presName="rect1ParTxNoCh" presStyleLbl="alignAcc1" presStyleIdx="0" presStyleCnt="1">
        <dgm:presLayoutVars>
          <dgm:chMax val="1"/>
          <dgm:bulletEnabled val="1"/>
        </dgm:presLayoutVars>
      </dgm:prSet>
      <dgm:spPr/>
      <dgm:t>
        <a:bodyPr/>
        <a:lstStyle/>
        <a:p>
          <a:endParaRPr lang="en-US"/>
        </a:p>
      </dgm:t>
    </dgm:pt>
  </dgm:ptLst>
  <dgm:cxnLst>
    <dgm:cxn modelId="{8267FFFA-0D2C-46CE-8F69-2D611C6D26AB}" type="presOf" srcId="{D440E18C-3526-42A1-9F70-DDE97348A195}" destId="{94E3DF86-CC07-46D4-856C-6537B52B4081}" srcOrd="0" destOrd="0" presId="urn:microsoft.com/office/officeart/2005/8/layout/target3"/>
    <dgm:cxn modelId="{3A0BE8A4-33F5-40AE-8F33-0750EC35E08E}" type="presOf" srcId="{D440E18C-3526-42A1-9F70-DDE97348A195}" destId="{07EA7366-FB5C-47B9-BBFA-AA808A953AA5}" srcOrd="1" destOrd="0" presId="urn:microsoft.com/office/officeart/2005/8/layout/target3"/>
    <dgm:cxn modelId="{C33D5789-A5D2-4302-BDC6-83CB8D10105D}" type="presOf" srcId="{D98D6317-6331-4DFB-9DCD-B5602E3DCFDA}" destId="{DD98E47D-9841-4C76-BBFC-402204BEB7FD}" srcOrd="0" destOrd="0" presId="urn:microsoft.com/office/officeart/2005/8/layout/target3"/>
    <dgm:cxn modelId="{49505824-94FE-4B83-86CF-EC4082E98572}" srcId="{D98D6317-6331-4DFB-9DCD-B5602E3DCFDA}" destId="{D440E18C-3526-42A1-9F70-DDE97348A195}" srcOrd="0" destOrd="0" parTransId="{A370949F-1025-4619-AA84-F48E357A66A5}" sibTransId="{956BE556-6661-489A-A20E-12E46121877C}"/>
    <dgm:cxn modelId="{A7ECB99E-4878-43F0-BA20-6FFCC1C03954}" type="presParOf" srcId="{DD98E47D-9841-4C76-BBFC-402204BEB7FD}" destId="{604CFB6A-D575-4665-8FC1-3FAFAB2CAC69}" srcOrd="0" destOrd="0" presId="urn:microsoft.com/office/officeart/2005/8/layout/target3"/>
    <dgm:cxn modelId="{14E9B5F8-1D94-4A5C-9E75-841F1040E674}" type="presParOf" srcId="{DD98E47D-9841-4C76-BBFC-402204BEB7FD}" destId="{4B8E9C0F-02BB-4A36-888C-DDCA4464F0F1}" srcOrd="1" destOrd="0" presId="urn:microsoft.com/office/officeart/2005/8/layout/target3"/>
    <dgm:cxn modelId="{A61414EE-7CB4-45F8-AE17-B7B719CC5FB2}" type="presParOf" srcId="{DD98E47D-9841-4C76-BBFC-402204BEB7FD}" destId="{94E3DF86-CC07-46D4-856C-6537B52B4081}" srcOrd="2" destOrd="0" presId="urn:microsoft.com/office/officeart/2005/8/layout/target3"/>
    <dgm:cxn modelId="{B53D4A29-9272-49D2-9F5D-2C87E8268F85}" type="presParOf" srcId="{DD98E47D-9841-4C76-BBFC-402204BEB7FD}" destId="{07EA7366-FB5C-47B9-BBFA-AA808A953AA5}" srcOrd="3"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8D857C-3BFD-4947-8FA6-E6B0E632EE4A}"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48D0660B-A9B2-4349-A15A-525E94C209B6}">
      <dgm:prSet/>
      <dgm:spPr/>
      <dgm:t>
        <a:bodyPr/>
        <a:lstStyle/>
        <a:p>
          <a:pPr rtl="0"/>
          <a:r>
            <a:rPr lang="en-US" smtClean="0"/>
            <a:t>Background</a:t>
          </a:r>
          <a:endParaRPr lang="en-US"/>
        </a:p>
      </dgm:t>
    </dgm:pt>
    <dgm:pt modelId="{48B0A44F-32AB-4D34-B065-8B1AFF8F8F87}" type="parTrans" cxnId="{D12DE2ED-2345-4F43-B3C4-BF7227589877}">
      <dgm:prSet/>
      <dgm:spPr/>
      <dgm:t>
        <a:bodyPr/>
        <a:lstStyle/>
        <a:p>
          <a:endParaRPr lang="en-US"/>
        </a:p>
      </dgm:t>
    </dgm:pt>
    <dgm:pt modelId="{B0C0BD3D-FF30-4536-B0BF-33D414012882}" type="sibTrans" cxnId="{D12DE2ED-2345-4F43-B3C4-BF7227589877}">
      <dgm:prSet/>
      <dgm:spPr/>
      <dgm:t>
        <a:bodyPr/>
        <a:lstStyle/>
        <a:p>
          <a:endParaRPr lang="en-US"/>
        </a:p>
      </dgm:t>
    </dgm:pt>
    <dgm:pt modelId="{E0F9D824-8A7F-47B3-9900-4EEBC4415308}" type="pres">
      <dgm:prSet presAssocID="{508D857C-3BFD-4947-8FA6-E6B0E632EE4A}" presName="Name0" presStyleCnt="0">
        <dgm:presLayoutVars>
          <dgm:chMax val="7"/>
          <dgm:dir/>
          <dgm:animLvl val="lvl"/>
          <dgm:resizeHandles val="exact"/>
        </dgm:presLayoutVars>
      </dgm:prSet>
      <dgm:spPr/>
      <dgm:t>
        <a:bodyPr/>
        <a:lstStyle/>
        <a:p>
          <a:endParaRPr lang="en-US"/>
        </a:p>
      </dgm:t>
    </dgm:pt>
    <dgm:pt modelId="{96B7C237-DC9E-4698-A8DC-10F32F9128DD}" type="pres">
      <dgm:prSet presAssocID="{48D0660B-A9B2-4349-A15A-525E94C209B6}" presName="circle1" presStyleLbl="node1" presStyleIdx="0" presStyleCnt="1"/>
      <dgm:spPr/>
    </dgm:pt>
    <dgm:pt modelId="{0C93B954-FD20-4411-9BC0-C1BAA011C5EE}" type="pres">
      <dgm:prSet presAssocID="{48D0660B-A9B2-4349-A15A-525E94C209B6}" presName="space" presStyleCnt="0"/>
      <dgm:spPr/>
    </dgm:pt>
    <dgm:pt modelId="{71C3B1FC-37CE-480B-AB7C-B376C153C782}" type="pres">
      <dgm:prSet presAssocID="{48D0660B-A9B2-4349-A15A-525E94C209B6}" presName="rect1" presStyleLbl="alignAcc1" presStyleIdx="0" presStyleCnt="1" custLinFactNeighborX="498" custLinFactNeighborY="22639"/>
      <dgm:spPr/>
      <dgm:t>
        <a:bodyPr/>
        <a:lstStyle/>
        <a:p>
          <a:endParaRPr lang="en-US"/>
        </a:p>
      </dgm:t>
    </dgm:pt>
    <dgm:pt modelId="{4095879C-C4DB-41C7-BEAC-F05A404C2A02}" type="pres">
      <dgm:prSet presAssocID="{48D0660B-A9B2-4349-A15A-525E94C209B6}" presName="rect1ParTxNoCh" presStyleLbl="alignAcc1" presStyleIdx="0" presStyleCnt="1">
        <dgm:presLayoutVars>
          <dgm:chMax val="1"/>
          <dgm:bulletEnabled val="1"/>
        </dgm:presLayoutVars>
      </dgm:prSet>
      <dgm:spPr/>
      <dgm:t>
        <a:bodyPr/>
        <a:lstStyle/>
        <a:p>
          <a:endParaRPr lang="en-US"/>
        </a:p>
      </dgm:t>
    </dgm:pt>
  </dgm:ptLst>
  <dgm:cxnLst>
    <dgm:cxn modelId="{A4EC3EAD-6C9C-4F1B-9206-23869D2BAE37}" type="presOf" srcId="{48D0660B-A9B2-4349-A15A-525E94C209B6}" destId="{4095879C-C4DB-41C7-BEAC-F05A404C2A02}" srcOrd="1" destOrd="0" presId="urn:microsoft.com/office/officeart/2005/8/layout/target3"/>
    <dgm:cxn modelId="{268E26BF-9276-474D-9300-3068CB7983B8}" type="presOf" srcId="{48D0660B-A9B2-4349-A15A-525E94C209B6}" destId="{71C3B1FC-37CE-480B-AB7C-B376C153C782}" srcOrd="0" destOrd="0" presId="urn:microsoft.com/office/officeart/2005/8/layout/target3"/>
    <dgm:cxn modelId="{D12DE2ED-2345-4F43-B3C4-BF7227589877}" srcId="{508D857C-3BFD-4947-8FA6-E6B0E632EE4A}" destId="{48D0660B-A9B2-4349-A15A-525E94C209B6}" srcOrd="0" destOrd="0" parTransId="{48B0A44F-32AB-4D34-B065-8B1AFF8F8F87}" sibTransId="{B0C0BD3D-FF30-4536-B0BF-33D414012882}"/>
    <dgm:cxn modelId="{0AF410B3-A3D8-47D9-950C-6262E0FB3A69}" type="presOf" srcId="{508D857C-3BFD-4947-8FA6-E6B0E632EE4A}" destId="{E0F9D824-8A7F-47B3-9900-4EEBC4415308}" srcOrd="0" destOrd="0" presId="urn:microsoft.com/office/officeart/2005/8/layout/target3"/>
    <dgm:cxn modelId="{479C2009-EFF8-4807-86EE-8308385A105D}" type="presParOf" srcId="{E0F9D824-8A7F-47B3-9900-4EEBC4415308}" destId="{96B7C237-DC9E-4698-A8DC-10F32F9128DD}" srcOrd="0" destOrd="0" presId="urn:microsoft.com/office/officeart/2005/8/layout/target3"/>
    <dgm:cxn modelId="{3F8D7573-4DF9-42CE-959B-1C06E2981D69}" type="presParOf" srcId="{E0F9D824-8A7F-47B3-9900-4EEBC4415308}" destId="{0C93B954-FD20-4411-9BC0-C1BAA011C5EE}" srcOrd="1" destOrd="0" presId="urn:microsoft.com/office/officeart/2005/8/layout/target3"/>
    <dgm:cxn modelId="{FEDBFC94-DC53-4BBC-B246-2CA1D263997E}" type="presParOf" srcId="{E0F9D824-8A7F-47B3-9900-4EEBC4415308}" destId="{71C3B1FC-37CE-480B-AB7C-B376C153C782}" srcOrd="2" destOrd="0" presId="urn:microsoft.com/office/officeart/2005/8/layout/target3"/>
    <dgm:cxn modelId="{442FB38E-168F-4F1C-9CED-69E4B3583917}" type="presParOf" srcId="{E0F9D824-8A7F-47B3-9900-4EEBC4415308}" destId="{4095879C-C4DB-41C7-BEAC-F05A404C2A02}"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FD20B-39C2-4419-9B41-59DC24A797EB}"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en-US"/>
        </a:p>
      </dgm:t>
    </dgm:pt>
    <dgm:pt modelId="{5976FE39-1352-4498-8ECE-026E79F61E62}">
      <dgm:prSet phldrT="[Text]"/>
      <dgm:spPr/>
      <dgm:t>
        <a:bodyPr/>
        <a:lstStyle/>
        <a:p>
          <a:r>
            <a:rPr lang="en-US" b="1" cap="none" spc="150" dirty="0" smtClean="0">
              <a:ln w="11430"/>
              <a:effectLst>
                <a:outerShdw blurRad="25400" algn="tl" rotWithShape="0">
                  <a:srgbClr val="000000">
                    <a:alpha val="43000"/>
                  </a:srgbClr>
                </a:outerShdw>
              </a:effectLst>
            </a:rPr>
            <a:t>What is AR ?</a:t>
          </a:r>
          <a:endParaRPr lang="en-US" b="1" cap="none" spc="150" dirty="0">
            <a:ln w="11430"/>
            <a:effectLst>
              <a:outerShdw blurRad="25400" algn="tl" rotWithShape="0">
                <a:srgbClr val="000000">
                  <a:alpha val="43000"/>
                </a:srgbClr>
              </a:outerShdw>
            </a:effectLst>
          </a:endParaRPr>
        </a:p>
      </dgm:t>
    </dgm:pt>
    <dgm:pt modelId="{65A27E00-F681-4395-849C-113EDA86847F}" type="parTrans" cxnId="{9662441D-D381-47E8-B1ED-D590D1517297}">
      <dgm:prSet/>
      <dgm:spPr/>
      <dgm:t>
        <a:bodyPr/>
        <a:lstStyle/>
        <a:p>
          <a:endParaRPr lang="en-US" b="1" cap="none" spc="150">
            <a:ln w="11430"/>
            <a:solidFill>
              <a:srgbClr val="F8F8F8"/>
            </a:solidFill>
            <a:effectLst>
              <a:outerShdw blurRad="25400" algn="tl" rotWithShape="0">
                <a:srgbClr val="000000">
                  <a:alpha val="43000"/>
                </a:srgbClr>
              </a:outerShdw>
            </a:effectLst>
          </a:endParaRPr>
        </a:p>
      </dgm:t>
    </dgm:pt>
    <dgm:pt modelId="{EFC53293-378C-4E93-92DC-BCC491F25FE3}" type="sibTrans" cxnId="{9662441D-D381-47E8-B1ED-D590D1517297}">
      <dgm:prSet/>
      <dgm:spPr/>
      <dgm:t>
        <a:bodyPr/>
        <a:lstStyle/>
        <a:p>
          <a:endParaRPr lang="en-US" b="1" cap="none" spc="150">
            <a:ln w="11430"/>
            <a:solidFill>
              <a:srgbClr val="F8F8F8"/>
            </a:solidFill>
            <a:effectLst>
              <a:outerShdw blurRad="25400" algn="tl" rotWithShape="0">
                <a:srgbClr val="000000">
                  <a:alpha val="43000"/>
                </a:srgbClr>
              </a:outerShdw>
            </a:effectLst>
          </a:endParaRPr>
        </a:p>
      </dgm:t>
    </dgm:pt>
    <dgm:pt modelId="{EB3D402F-FFF0-4151-B508-464F1A3D599B}">
      <dgm:prSet phldrT="[Text]"/>
      <dgm:spPr/>
      <dgm:t>
        <a:bodyPr/>
        <a:lstStyle/>
        <a:p>
          <a:r>
            <a:rPr lang="en-US" b="1" cap="none" spc="0" dirty="0" smtClean="0">
              <a:ln w="18415" cmpd="sng">
                <a:noFill/>
                <a:prstDash val="solid"/>
              </a:ln>
              <a:solidFill>
                <a:schemeClr val="tx1"/>
              </a:solidFill>
              <a:effectLst/>
            </a:rPr>
            <a:t>Augmented reality (AR) is a live, real-world environment whose elements are augmented by computer-generated sensory input such as text, video, graphics or GPS data.</a:t>
          </a:r>
          <a:endParaRPr lang="en-US" b="1" cap="none" spc="0" dirty="0">
            <a:ln w="18415" cmpd="sng">
              <a:noFill/>
              <a:prstDash val="solid"/>
            </a:ln>
            <a:solidFill>
              <a:schemeClr val="tx1"/>
            </a:solidFill>
            <a:effectLst/>
          </a:endParaRPr>
        </a:p>
      </dgm:t>
    </dgm:pt>
    <dgm:pt modelId="{461FD354-AEE3-4CD7-B8EC-2B1BD4A53BD7}" type="parTrans" cxnId="{1D3A06CE-6C16-486B-9648-D96B86A04AF2}">
      <dgm:prSet/>
      <dgm:spPr/>
      <dgm:t>
        <a:bodyPr/>
        <a:lstStyle/>
        <a:p>
          <a:endParaRPr lang="en-US" b="1" cap="none" spc="150">
            <a:ln w="11430"/>
            <a:solidFill>
              <a:srgbClr val="F8F8F8"/>
            </a:solidFill>
            <a:effectLst>
              <a:outerShdw blurRad="25400" algn="tl" rotWithShape="0">
                <a:srgbClr val="000000">
                  <a:alpha val="43000"/>
                </a:srgbClr>
              </a:outerShdw>
            </a:effectLst>
          </a:endParaRPr>
        </a:p>
      </dgm:t>
    </dgm:pt>
    <dgm:pt modelId="{337CFADA-6B91-4C72-A519-CA87676071E1}" type="sibTrans" cxnId="{1D3A06CE-6C16-486B-9648-D96B86A04AF2}">
      <dgm:prSet/>
      <dgm:spPr/>
      <dgm:t>
        <a:bodyPr/>
        <a:lstStyle/>
        <a:p>
          <a:endParaRPr lang="en-US" b="1" cap="none" spc="150">
            <a:ln w="11430"/>
            <a:solidFill>
              <a:srgbClr val="F8F8F8"/>
            </a:solidFill>
            <a:effectLst>
              <a:outerShdw blurRad="25400" algn="tl" rotWithShape="0">
                <a:srgbClr val="000000">
                  <a:alpha val="43000"/>
                </a:srgbClr>
              </a:outerShdw>
            </a:effectLst>
          </a:endParaRPr>
        </a:p>
      </dgm:t>
    </dgm:pt>
    <dgm:pt modelId="{B24646A4-FD4E-4BC9-BC47-E2223290CA03}" type="pres">
      <dgm:prSet presAssocID="{04EFD20B-39C2-4419-9B41-59DC24A797EB}" presName="Name0" presStyleCnt="0">
        <dgm:presLayoutVars>
          <dgm:dir/>
          <dgm:animLvl val="lvl"/>
          <dgm:resizeHandles val="exact"/>
        </dgm:presLayoutVars>
      </dgm:prSet>
      <dgm:spPr/>
      <dgm:t>
        <a:bodyPr/>
        <a:lstStyle/>
        <a:p>
          <a:endParaRPr lang="en-US"/>
        </a:p>
      </dgm:t>
    </dgm:pt>
    <dgm:pt modelId="{BB92DB4B-59CA-4DFB-A812-3C8A73E5EADB}" type="pres">
      <dgm:prSet presAssocID="{5976FE39-1352-4498-8ECE-026E79F61E62}" presName="linNode" presStyleCnt="0"/>
      <dgm:spPr/>
    </dgm:pt>
    <dgm:pt modelId="{9C2B71F8-380F-49F7-BAA3-974CD0E7B0CD}" type="pres">
      <dgm:prSet presAssocID="{5976FE39-1352-4498-8ECE-026E79F61E62}" presName="parentText" presStyleLbl="node1" presStyleIdx="0" presStyleCnt="1">
        <dgm:presLayoutVars>
          <dgm:chMax val="1"/>
          <dgm:bulletEnabled val="1"/>
        </dgm:presLayoutVars>
      </dgm:prSet>
      <dgm:spPr/>
      <dgm:t>
        <a:bodyPr/>
        <a:lstStyle/>
        <a:p>
          <a:endParaRPr lang="en-US"/>
        </a:p>
      </dgm:t>
    </dgm:pt>
    <dgm:pt modelId="{F4572AF0-148A-4461-91E9-183CDA2201E7}" type="pres">
      <dgm:prSet presAssocID="{5976FE39-1352-4498-8ECE-026E79F61E62}" presName="descendantText" presStyleLbl="alignAccFollowNode1" presStyleIdx="0" presStyleCnt="1">
        <dgm:presLayoutVars>
          <dgm:bulletEnabled val="1"/>
        </dgm:presLayoutVars>
      </dgm:prSet>
      <dgm:spPr/>
      <dgm:t>
        <a:bodyPr/>
        <a:lstStyle/>
        <a:p>
          <a:endParaRPr lang="en-US"/>
        </a:p>
      </dgm:t>
    </dgm:pt>
  </dgm:ptLst>
  <dgm:cxnLst>
    <dgm:cxn modelId="{9662441D-D381-47E8-B1ED-D590D1517297}" srcId="{04EFD20B-39C2-4419-9B41-59DC24A797EB}" destId="{5976FE39-1352-4498-8ECE-026E79F61E62}" srcOrd="0" destOrd="0" parTransId="{65A27E00-F681-4395-849C-113EDA86847F}" sibTransId="{EFC53293-378C-4E93-92DC-BCC491F25FE3}"/>
    <dgm:cxn modelId="{77CE84BE-4F27-477A-8061-240467CB531E}" type="presOf" srcId="{EB3D402F-FFF0-4151-B508-464F1A3D599B}" destId="{F4572AF0-148A-4461-91E9-183CDA2201E7}" srcOrd="0" destOrd="0" presId="urn:microsoft.com/office/officeart/2005/8/layout/vList5"/>
    <dgm:cxn modelId="{1D3A06CE-6C16-486B-9648-D96B86A04AF2}" srcId="{5976FE39-1352-4498-8ECE-026E79F61E62}" destId="{EB3D402F-FFF0-4151-B508-464F1A3D599B}" srcOrd="0" destOrd="0" parTransId="{461FD354-AEE3-4CD7-B8EC-2B1BD4A53BD7}" sibTransId="{337CFADA-6B91-4C72-A519-CA87676071E1}"/>
    <dgm:cxn modelId="{FE7F541C-F65A-43B7-A846-2E2E604F6355}" type="presOf" srcId="{5976FE39-1352-4498-8ECE-026E79F61E62}" destId="{9C2B71F8-380F-49F7-BAA3-974CD0E7B0CD}" srcOrd="0" destOrd="0" presId="urn:microsoft.com/office/officeart/2005/8/layout/vList5"/>
    <dgm:cxn modelId="{841898A2-91EA-4BD3-B1F9-492B9FB84BE5}" type="presOf" srcId="{04EFD20B-39C2-4419-9B41-59DC24A797EB}" destId="{B24646A4-FD4E-4BC9-BC47-E2223290CA03}" srcOrd="0" destOrd="0" presId="urn:microsoft.com/office/officeart/2005/8/layout/vList5"/>
    <dgm:cxn modelId="{83EB8136-26E4-4359-8219-7DC93BF79FAF}" type="presParOf" srcId="{B24646A4-FD4E-4BC9-BC47-E2223290CA03}" destId="{BB92DB4B-59CA-4DFB-A812-3C8A73E5EADB}" srcOrd="0" destOrd="0" presId="urn:microsoft.com/office/officeart/2005/8/layout/vList5"/>
    <dgm:cxn modelId="{F10EEDF4-6E3F-444A-87C6-93B6FA44C19D}" type="presParOf" srcId="{BB92DB4B-59CA-4DFB-A812-3C8A73E5EADB}" destId="{9C2B71F8-380F-49F7-BAA3-974CD0E7B0CD}" srcOrd="0" destOrd="0" presId="urn:microsoft.com/office/officeart/2005/8/layout/vList5"/>
    <dgm:cxn modelId="{B0F8ED04-CC1D-4F0D-80A6-ACBB748996E6}" type="presParOf" srcId="{BB92DB4B-59CA-4DFB-A812-3C8A73E5EADB}" destId="{F4572AF0-148A-4461-91E9-183CDA2201E7}"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F66D89-AE9A-4454-9596-C9D61F792CCA}"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5B0CADF7-E897-41D2-A5B2-AE0AE47DE482}">
      <dgm:prSet/>
      <dgm:spPr/>
      <dgm:t>
        <a:bodyPr/>
        <a:lstStyle/>
        <a:p>
          <a:pPr rtl="0"/>
          <a:r>
            <a:rPr lang="en-US" dirty="0" smtClean="0"/>
            <a:t>Background – Cont. </a:t>
          </a:r>
          <a:endParaRPr lang="en-US" dirty="0"/>
        </a:p>
      </dgm:t>
    </dgm:pt>
    <dgm:pt modelId="{55549AB8-D28F-48C9-8D54-0A947C693CF4}" type="parTrans" cxnId="{469B91B4-0D75-476B-910A-1FDD249998E2}">
      <dgm:prSet/>
      <dgm:spPr/>
      <dgm:t>
        <a:bodyPr/>
        <a:lstStyle/>
        <a:p>
          <a:endParaRPr lang="en-US"/>
        </a:p>
      </dgm:t>
    </dgm:pt>
    <dgm:pt modelId="{4E8CB42A-037A-4A1E-8D7D-4E48570CB1D8}" type="sibTrans" cxnId="{469B91B4-0D75-476B-910A-1FDD249998E2}">
      <dgm:prSet/>
      <dgm:spPr/>
      <dgm:t>
        <a:bodyPr/>
        <a:lstStyle/>
        <a:p>
          <a:endParaRPr lang="en-US"/>
        </a:p>
      </dgm:t>
    </dgm:pt>
    <dgm:pt modelId="{08A92261-E9F0-4E77-8A8F-1841F4E95B8B}" type="pres">
      <dgm:prSet presAssocID="{3EF66D89-AE9A-4454-9596-C9D61F792CCA}" presName="Name0" presStyleCnt="0">
        <dgm:presLayoutVars>
          <dgm:chMax val="7"/>
          <dgm:dir/>
          <dgm:animLvl val="lvl"/>
          <dgm:resizeHandles val="exact"/>
        </dgm:presLayoutVars>
      </dgm:prSet>
      <dgm:spPr/>
      <dgm:t>
        <a:bodyPr/>
        <a:lstStyle/>
        <a:p>
          <a:endParaRPr lang="en-US"/>
        </a:p>
      </dgm:t>
    </dgm:pt>
    <dgm:pt modelId="{F1879707-6578-4FDD-8099-09E56D633714}" type="pres">
      <dgm:prSet presAssocID="{5B0CADF7-E897-41D2-A5B2-AE0AE47DE482}" presName="circle1" presStyleLbl="node1" presStyleIdx="0" presStyleCnt="1"/>
      <dgm:spPr/>
    </dgm:pt>
    <dgm:pt modelId="{C2E74EEA-238E-4DAD-AFDA-504FBF10F3B5}" type="pres">
      <dgm:prSet presAssocID="{5B0CADF7-E897-41D2-A5B2-AE0AE47DE482}" presName="space" presStyleCnt="0"/>
      <dgm:spPr/>
    </dgm:pt>
    <dgm:pt modelId="{AE519899-30BB-44B7-B52C-A42F1E98B1ED}" type="pres">
      <dgm:prSet presAssocID="{5B0CADF7-E897-41D2-A5B2-AE0AE47DE482}" presName="rect1" presStyleLbl="alignAcc1" presStyleIdx="0" presStyleCnt="1"/>
      <dgm:spPr/>
      <dgm:t>
        <a:bodyPr/>
        <a:lstStyle/>
        <a:p>
          <a:endParaRPr lang="en-US"/>
        </a:p>
      </dgm:t>
    </dgm:pt>
    <dgm:pt modelId="{291061DB-168F-4CC8-9B83-B92CA69EE068}" type="pres">
      <dgm:prSet presAssocID="{5B0CADF7-E897-41D2-A5B2-AE0AE47DE482}" presName="rect1ParTxNoCh" presStyleLbl="alignAcc1" presStyleIdx="0" presStyleCnt="1">
        <dgm:presLayoutVars>
          <dgm:chMax val="1"/>
          <dgm:bulletEnabled val="1"/>
        </dgm:presLayoutVars>
      </dgm:prSet>
      <dgm:spPr/>
      <dgm:t>
        <a:bodyPr/>
        <a:lstStyle/>
        <a:p>
          <a:endParaRPr lang="en-US"/>
        </a:p>
      </dgm:t>
    </dgm:pt>
  </dgm:ptLst>
  <dgm:cxnLst>
    <dgm:cxn modelId="{A25E07B6-2F8B-4118-ADC6-E84A18B50543}" type="presOf" srcId="{3EF66D89-AE9A-4454-9596-C9D61F792CCA}" destId="{08A92261-E9F0-4E77-8A8F-1841F4E95B8B}" srcOrd="0" destOrd="0" presId="urn:microsoft.com/office/officeart/2005/8/layout/target3"/>
    <dgm:cxn modelId="{4B751850-AF08-43D9-8491-3109E213D966}" type="presOf" srcId="{5B0CADF7-E897-41D2-A5B2-AE0AE47DE482}" destId="{AE519899-30BB-44B7-B52C-A42F1E98B1ED}" srcOrd="0" destOrd="0" presId="urn:microsoft.com/office/officeart/2005/8/layout/target3"/>
    <dgm:cxn modelId="{205051D7-B45D-4F5B-8821-D6C10F5282C8}" type="presOf" srcId="{5B0CADF7-E897-41D2-A5B2-AE0AE47DE482}" destId="{291061DB-168F-4CC8-9B83-B92CA69EE068}" srcOrd="1" destOrd="0" presId="urn:microsoft.com/office/officeart/2005/8/layout/target3"/>
    <dgm:cxn modelId="{469B91B4-0D75-476B-910A-1FDD249998E2}" srcId="{3EF66D89-AE9A-4454-9596-C9D61F792CCA}" destId="{5B0CADF7-E897-41D2-A5B2-AE0AE47DE482}" srcOrd="0" destOrd="0" parTransId="{55549AB8-D28F-48C9-8D54-0A947C693CF4}" sibTransId="{4E8CB42A-037A-4A1E-8D7D-4E48570CB1D8}"/>
    <dgm:cxn modelId="{A2357F47-238A-42DC-AEF9-72C890D55C5A}" type="presParOf" srcId="{08A92261-E9F0-4E77-8A8F-1841F4E95B8B}" destId="{F1879707-6578-4FDD-8099-09E56D633714}" srcOrd="0" destOrd="0" presId="urn:microsoft.com/office/officeart/2005/8/layout/target3"/>
    <dgm:cxn modelId="{53A1E6B4-2CE6-475E-8FCD-5AAD2C639EBD}" type="presParOf" srcId="{08A92261-E9F0-4E77-8A8F-1841F4E95B8B}" destId="{C2E74EEA-238E-4DAD-AFDA-504FBF10F3B5}" srcOrd="1" destOrd="0" presId="urn:microsoft.com/office/officeart/2005/8/layout/target3"/>
    <dgm:cxn modelId="{DB0D6217-6AA2-4493-A833-CFCB987E8193}" type="presParOf" srcId="{08A92261-E9F0-4E77-8A8F-1841F4E95B8B}" destId="{AE519899-30BB-44B7-B52C-A42F1E98B1ED}" srcOrd="2" destOrd="0" presId="urn:microsoft.com/office/officeart/2005/8/layout/target3"/>
    <dgm:cxn modelId="{7E88A4C5-2C74-4D3C-9C80-AADFF1D98313}" type="presParOf" srcId="{08A92261-E9F0-4E77-8A8F-1841F4E95B8B}" destId="{291061DB-168F-4CC8-9B83-B92CA69EE068}"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3B6DF4-D36B-41C9-936F-30C9E550A14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5B0C5AD7-CBB8-4B43-8ABD-358CB02FDCF2}">
      <dgm:prSet/>
      <dgm:spPr/>
      <dgm:t>
        <a:bodyPr/>
        <a:lstStyle/>
        <a:p>
          <a:pPr rtl="0"/>
          <a:r>
            <a:rPr lang="en-US" dirty="0" smtClean="0"/>
            <a:t>Uses?</a:t>
          </a:r>
          <a:endParaRPr lang="en-US" dirty="0"/>
        </a:p>
      </dgm:t>
    </dgm:pt>
    <dgm:pt modelId="{78D779C7-0678-4D5F-AA50-B9D2847869AC}" type="parTrans" cxnId="{6752B7B2-E7AC-48C3-A5EC-71F7D8786466}">
      <dgm:prSet/>
      <dgm:spPr/>
      <dgm:t>
        <a:bodyPr/>
        <a:lstStyle/>
        <a:p>
          <a:endParaRPr lang="en-US"/>
        </a:p>
      </dgm:t>
    </dgm:pt>
    <dgm:pt modelId="{C73420EA-88FA-406D-B9E5-836CE2012F30}" type="sibTrans" cxnId="{6752B7B2-E7AC-48C3-A5EC-71F7D8786466}">
      <dgm:prSet/>
      <dgm:spPr/>
      <dgm:t>
        <a:bodyPr/>
        <a:lstStyle/>
        <a:p>
          <a:endParaRPr lang="en-US"/>
        </a:p>
      </dgm:t>
    </dgm:pt>
    <dgm:pt modelId="{24FC1F6B-29CE-4004-8C78-EFE7DB10E69A}" type="pres">
      <dgm:prSet presAssocID="{003B6DF4-D36B-41C9-936F-30C9E550A149}" presName="Name0" presStyleCnt="0">
        <dgm:presLayoutVars>
          <dgm:chMax val="7"/>
          <dgm:dir/>
          <dgm:animLvl val="lvl"/>
          <dgm:resizeHandles val="exact"/>
        </dgm:presLayoutVars>
      </dgm:prSet>
      <dgm:spPr/>
      <dgm:t>
        <a:bodyPr/>
        <a:lstStyle/>
        <a:p>
          <a:endParaRPr lang="en-US"/>
        </a:p>
      </dgm:t>
    </dgm:pt>
    <dgm:pt modelId="{3E5D3D51-BA7E-438D-ACCF-A03F31CBB5B1}" type="pres">
      <dgm:prSet presAssocID="{5B0C5AD7-CBB8-4B43-8ABD-358CB02FDCF2}" presName="circle1" presStyleLbl="node1" presStyleIdx="0" presStyleCnt="1"/>
      <dgm:spPr/>
    </dgm:pt>
    <dgm:pt modelId="{EF14CEA6-57F8-485B-9D2E-95F4339CFDDE}" type="pres">
      <dgm:prSet presAssocID="{5B0C5AD7-CBB8-4B43-8ABD-358CB02FDCF2}" presName="space" presStyleCnt="0"/>
      <dgm:spPr/>
    </dgm:pt>
    <dgm:pt modelId="{C4CA7B89-7FFE-4905-95D6-FD7DEEA8CD33}" type="pres">
      <dgm:prSet presAssocID="{5B0C5AD7-CBB8-4B43-8ABD-358CB02FDCF2}" presName="rect1" presStyleLbl="alignAcc1" presStyleIdx="0" presStyleCnt="1" custLinFactNeighborY="-21429"/>
      <dgm:spPr/>
      <dgm:t>
        <a:bodyPr/>
        <a:lstStyle/>
        <a:p>
          <a:endParaRPr lang="en-US"/>
        </a:p>
      </dgm:t>
    </dgm:pt>
    <dgm:pt modelId="{4DA57DB2-8954-44BC-8C26-39DBF6FF7DAD}" type="pres">
      <dgm:prSet presAssocID="{5B0C5AD7-CBB8-4B43-8ABD-358CB02FDCF2}" presName="rect1ParTxNoCh" presStyleLbl="alignAcc1" presStyleIdx="0" presStyleCnt="1">
        <dgm:presLayoutVars>
          <dgm:chMax val="1"/>
          <dgm:bulletEnabled val="1"/>
        </dgm:presLayoutVars>
      </dgm:prSet>
      <dgm:spPr/>
      <dgm:t>
        <a:bodyPr/>
        <a:lstStyle/>
        <a:p>
          <a:endParaRPr lang="en-US"/>
        </a:p>
      </dgm:t>
    </dgm:pt>
  </dgm:ptLst>
  <dgm:cxnLst>
    <dgm:cxn modelId="{84A3D48F-703A-4EFF-A950-E44CC0648D6F}" type="presOf" srcId="{5B0C5AD7-CBB8-4B43-8ABD-358CB02FDCF2}" destId="{C4CA7B89-7FFE-4905-95D6-FD7DEEA8CD33}" srcOrd="0" destOrd="0" presId="urn:microsoft.com/office/officeart/2005/8/layout/target3"/>
    <dgm:cxn modelId="{6752B7B2-E7AC-48C3-A5EC-71F7D8786466}" srcId="{003B6DF4-D36B-41C9-936F-30C9E550A149}" destId="{5B0C5AD7-CBB8-4B43-8ABD-358CB02FDCF2}" srcOrd="0" destOrd="0" parTransId="{78D779C7-0678-4D5F-AA50-B9D2847869AC}" sibTransId="{C73420EA-88FA-406D-B9E5-836CE2012F30}"/>
    <dgm:cxn modelId="{D412F0F9-4F7E-4D76-AB94-B168FADD99E8}" type="presOf" srcId="{003B6DF4-D36B-41C9-936F-30C9E550A149}" destId="{24FC1F6B-29CE-4004-8C78-EFE7DB10E69A}" srcOrd="0" destOrd="0" presId="urn:microsoft.com/office/officeart/2005/8/layout/target3"/>
    <dgm:cxn modelId="{AE502EF7-918E-41D8-90E2-119E7E887DDE}" type="presOf" srcId="{5B0C5AD7-CBB8-4B43-8ABD-358CB02FDCF2}" destId="{4DA57DB2-8954-44BC-8C26-39DBF6FF7DAD}" srcOrd="1" destOrd="0" presId="urn:microsoft.com/office/officeart/2005/8/layout/target3"/>
    <dgm:cxn modelId="{512C3F2E-9A9C-4582-875C-B0074A8B01ED}" type="presParOf" srcId="{24FC1F6B-29CE-4004-8C78-EFE7DB10E69A}" destId="{3E5D3D51-BA7E-438D-ACCF-A03F31CBB5B1}" srcOrd="0" destOrd="0" presId="urn:microsoft.com/office/officeart/2005/8/layout/target3"/>
    <dgm:cxn modelId="{F477D7F7-2D00-4B4A-9480-C8C21FAE01DC}" type="presParOf" srcId="{24FC1F6B-29CE-4004-8C78-EFE7DB10E69A}" destId="{EF14CEA6-57F8-485B-9D2E-95F4339CFDDE}" srcOrd="1" destOrd="0" presId="urn:microsoft.com/office/officeart/2005/8/layout/target3"/>
    <dgm:cxn modelId="{1831879C-F050-4EA5-ADFE-E8E3B161F476}" type="presParOf" srcId="{24FC1F6B-29CE-4004-8C78-EFE7DB10E69A}" destId="{C4CA7B89-7FFE-4905-95D6-FD7DEEA8CD33}" srcOrd="2" destOrd="0" presId="urn:microsoft.com/office/officeart/2005/8/layout/target3"/>
    <dgm:cxn modelId="{BDE73DB2-9BC4-4C8E-9867-F082DC01E44C}" type="presParOf" srcId="{24FC1F6B-29CE-4004-8C78-EFE7DB10E69A}" destId="{4DA57DB2-8954-44BC-8C26-39DBF6FF7DA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DF6D4D-9FFA-4AA0-A4D7-CD0139336CF1}" type="doc">
      <dgm:prSet loTypeId="urn:microsoft.com/office/officeart/2005/8/layout/target3" loCatId="list" qsTypeId="urn:microsoft.com/office/officeart/2005/8/quickstyle/simple1" qsCatId="simple" csTypeId="urn:microsoft.com/office/officeart/2005/8/colors/accent1_2" csCatId="accent1"/>
      <dgm:spPr/>
      <dgm:t>
        <a:bodyPr/>
        <a:lstStyle/>
        <a:p>
          <a:endParaRPr lang="en-US"/>
        </a:p>
      </dgm:t>
    </dgm:pt>
    <dgm:pt modelId="{D007E692-E383-45E1-8237-FAE2FCF94C5B}">
      <dgm:prSet/>
      <dgm:spPr/>
      <dgm:t>
        <a:bodyPr/>
        <a:lstStyle/>
        <a:p>
          <a:pPr rtl="0"/>
          <a:r>
            <a:rPr lang="en-US" dirty="0" smtClean="0"/>
            <a:t>Problem Definition</a:t>
          </a:r>
          <a:endParaRPr lang="en-US" dirty="0"/>
        </a:p>
      </dgm:t>
    </dgm:pt>
    <dgm:pt modelId="{1E3D925E-48BC-45C3-AFA2-2A7323052F89}" type="parTrans" cxnId="{7BDEB8B0-84B9-44E6-A704-64601EDF93D0}">
      <dgm:prSet/>
      <dgm:spPr/>
      <dgm:t>
        <a:bodyPr/>
        <a:lstStyle/>
        <a:p>
          <a:endParaRPr lang="en-US"/>
        </a:p>
      </dgm:t>
    </dgm:pt>
    <dgm:pt modelId="{673EFBEC-F41B-4650-BC7D-2E63136C30E9}" type="sibTrans" cxnId="{7BDEB8B0-84B9-44E6-A704-64601EDF93D0}">
      <dgm:prSet/>
      <dgm:spPr/>
      <dgm:t>
        <a:bodyPr/>
        <a:lstStyle/>
        <a:p>
          <a:endParaRPr lang="en-US"/>
        </a:p>
      </dgm:t>
    </dgm:pt>
    <dgm:pt modelId="{851AD087-9F74-45AD-8C80-6727308FCD28}" type="pres">
      <dgm:prSet presAssocID="{7BDF6D4D-9FFA-4AA0-A4D7-CD0139336CF1}" presName="Name0" presStyleCnt="0">
        <dgm:presLayoutVars>
          <dgm:chMax val="7"/>
          <dgm:dir/>
          <dgm:animLvl val="lvl"/>
          <dgm:resizeHandles val="exact"/>
        </dgm:presLayoutVars>
      </dgm:prSet>
      <dgm:spPr/>
      <dgm:t>
        <a:bodyPr/>
        <a:lstStyle/>
        <a:p>
          <a:endParaRPr lang="en-US"/>
        </a:p>
      </dgm:t>
    </dgm:pt>
    <dgm:pt modelId="{F0717096-8003-4B44-9C79-73EB73B3DEE4}" type="pres">
      <dgm:prSet presAssocID="{D007E692-E383-45E1-8237-FAE2FCF94C5B}" presName="circle1" presStyleLbl="node1" presStyleIdx="0" presStyleCnt="1"/>
      <dgm:spPr/>
    </dgm:pt>
    <dgm:pt modelId="{2ED63CFF-FFA4-4003-B582-73B4C80E3ED6}" type="pres">
      <dgm:prSet presAssocID="{D007E692-E383-45E1-8237-FAE2FCF94C5B}" presName="space" presStyleCnt="0"/>
      <dgm:spPr/>
    </dgm:pt>
    <dgm:pt modelId="{0D17701B-7253-4787-B381-FCFB2E3B4162}" type="pres">
      <dgm:prSet presAssocID="{D007E692-E383-45E1-8237-FAE2FCF94C5B}" presName="rect1" presStyleLbl="alignAcc1" presStyleIdx="0" presStyleCnt="1"/>
      <dgm:spPr/>
      <dgm:t>
        <a:bodyPr/>
        <a:lstStyle/>
        <a:p>
          <a:endParaRPr lang="en-US"/>
        </a:p>
      </dgm:t>
    </dgm:pt>
    <dgm:pt modelId="{2168BF56-BCC5-421C-AECC-C1AE22C55380}" type="pres">
      <dgm:prSet presAssocID="{D007E692-E383-45E1-8237-FAE2FCF94C5B}" presName="rect1ParTxNoCh" presStyleLbl="alignAcc1" presStyleIdx="0" presStyleCnt="1">
        <dgm:presLayoutVars>
          <dgm:chMax val="1"/>
          <dgm:bulletEnabled val="1"/>
        </dgm:presLayoutVars>
      </dgm:prSet>
      <dgm:spPr/>
      <dgm:t>
        <a:bodyPr/>
        <a:lstStyle/>
        <a:p>
          <a:endParaRPr lang="en-US"/>
        </a:p>
      </dgm:t>
    </dgm:pt>
  </dgm:ptLst>
  <dgm:cxnLst>
    <dgm:cxn modelId="{7BDEB8B0-84B9-44E6-A704-64601EDF93D0}" srcId="{7BDF6D4D-9FFA-4AA0-A4D7-CD0139336CF1}" destId="{D007E692-E383-45E1-8237-FAE2FCF94C5B}" srcOrd="0" destOrd="0" parTransId="{1E3D925E-48BC-45C3-AFA2-2A7323052F89}" sibTransId="{673EFBEC-F41B-4650-BC7D-2E63136C30E9}"/>
    <dgm:cxn modelId="{76A5947F-7843-415E-B6FF-B0021BCC859E}" type="presOf" srcId="{D007E692-E383-45E1-8237-FAE2FCF94C5B}" destId="{0D17701B-7253-4787-B381-FCFB2E3B4162}" srcOrd="0" destOrd="0" presId="urn:microsoft.com/office/officeart/2005/8/layout/target3"/>
    <dgm:cxn modelId="{54D683B4-BCA2-4E02-A1C4-98C4C5732CFE}" type="presOf" srcId="{7BDF6D4D-9FFA-4AA0-A4D7-CD0139336CF1}" destId="{851AD087-9F74-45AD-8C80-6727308FCD28}" srcOrd="0" destOrd="0" presId="urn:microsoft.com/office/officeart/2005/8/layout/target3"/>
    <dgm:cxn modelId="{D8FE0E65-0720-4332-B992-7B3DFC273A36}" type="presOf" srcId="{D007E692-E383-45E1-8237-FAE2FCF94C5B}" destId="{2168BF56-BCC5-421C-AECC-C1AE22C55380}" srcOrd="1" destOrd="0" presId="urn:microsoft.com/office/officeart/2005/8/layout/target3"/>
    <dgm:cxn modelId="{85B7CE27-77B1-42CD-A616-44740AAD9E30}" type="presParOf" srcId="{851AD087-9F74-45AD-8C80-6727308FCD28}" destId="{F0717096-8003-4B44-9C79-73EB73B3DEE4}" srcOrd="0" destOrd="0" presId="urn:microsoft.com/office/officeart/2005/8/layout/target3"/>
    <dgm:cxn modelId="{C85AF074-7793-4B8F-A586-5E6269DB6B52}" type="presParOf" srcId="{851AD087-9F74-45AD-8C80-6727308FCD28}" destId="{2ED63CFF-FFA4-4003-B582-73B4C80E3ED6}" srcOrd="1" destOrd="0" presId="urn:microsoft.com/office/officeart/2005/8/layout/target3"/>
    <dgm:cxn modelId="{0BF25A06-140A-4E40-B5BE-D91B561D1649}" type="presParOf" srcId="{851AD087-9F74-45AD-8C80-6727308FCD28}" destId="{0D17701B-7253-4787-B381-FCFB2E3B4162}" srcOrd="2" destOrd="0" presId="urn:microsoft.com/office/officeart/2005/8/layout/target3"/>
    <dgm:cxn modelId="{A7993B5A-DFF3-4EB0-8960-052C631ABF0B}" type="presParOf" srcId="{851AD087-9F74-45AD-8C80-6727308FCD28}" destId="{2168BF56-BCC5-421C-AECC-C1AE22C55380}"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0692B2B-621D-4544-8171-65C5AE81FE43}"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F5C49862-7B46-4663-AC14-3D74BE77FD34}">
      <dgm:prSet/>
      <dgm:spPr/>
      <dgm:t>
        <a:bodyPr/>
        <a:lstStyle/>
        <a:p>
          <a:pPr rtl="0"/>
          <a:r>
            <a:rPr lang="en-US" dirty="0" smtClean="0"/>
            <a:t>Solution ?</a:t>
          </a:r>
          <a:endParaRPr lang="en-US" dirty="0"/>
        </a:p>
      </dgm:t>
    </dgm:pt>
    <dgm:pt modelId="{54CB83EE-77B7-46D7-BC74-BB084C758BFE}" type="parTrans" cxnId="{E4B14E9A-4959-4602-A174-F26CBB12F74D}">
      <dgm:prSet/>
      <dgm:spPr/>
      <dgm:t>
        <a:bodyPr/>
        <a:lstStyle/>
        <a:p>
          <a:endParaRPr lang="en-US"/>
        </a:p>
      </dgm:t>
    </dgm:pt>
    <dgm:pt modelId="{03D3EF87-E5A8-4843-B9C9-19B70C67C398}" type="sibTrans" cxnId="{E4B14E9A-4959-4602-A174-F26CBB12F74D}">
      <dgm:prSet/>
      <dgm:spPr/>
      <dgm:t>
        <a:bodyPr/>
        <a:lstStyle/>
        <a:p>
          <a:endParaRPr lang="en-US"/>
        </a:p>
      </dgm:t>
    </dgm:pt>
    <dgm:pt modelId="{D947F8EE-E809-4714-98E4-FDFC7D47E24C}" type="pres">
      <dgm:prSet presAssocID="{00692B2B-621D-4544-8171-65C5AE81FE43}" presName="Name0" presStyleCnt="0">
        <dgm:presLayoutVars>
          <dgm:chMax val="7"/>
          <dgm:dir/>
          <dgm:animLvl val="lvl"/>
          <dgm:resizeHandles val="exact"/>
        </dgm:presLayoutVars>
      </dgm:prSet>
      <dgm:spPr/>
      <dgm:t>
        <a:bodyPr/>
        <a:lstStyle/>
        <a:p>
          <a:endParaRPr lang="en-US"/>
        </a:p>
      </dgm:t>
    </dgm:pt>
    <dgm:pt modelId="{BBE150F7-BA04-436D-9ABA-3CFBDF613E12}" type="pres">
      <dgm:prSet presAssocID="{F5C49862-7B46-4663-AC14-3D74BE77FD34}" presName="circle1" presStyleLbl="node1" presStyleIdx="0" presStyleCnt="1"/>
      <dgm:spPr/>
    </dgm:pt>
    <dgm:pt modelId="{E47B0D8D-527F-4A08-81E1-4A2912B8D5F9}" type="pres">
      <dgm:prSet presAssocID="{F5C49862-7B46-4663-AC14-3D74BE77FD34}" presName="space" presStyleCnt="0"/>
      <dgm:spPr/>
    </dgm:pt>
    <dgm:pt modelId="{4CF57F7E-B6B6-4DBC-A79D-B2C33DB91A0A}" type="pres">
      <dgm:prSet presAssocID="{F5C49862-7B46-4663-AC14-3D74BE77FD34}" presName="rect1" presStyleLbl="alignAcc1" presStyleIdx="0" presStyleCnt="1"/>
      <dgm:spPr/>
      <dgm:t>
        <a:bodyPr/>
        <a:lstStyle/>
        <a:p>
          <a:endParaRPr lang="en-US"/>
        </a:p>
      </dgm:t>
    </dgm:pt>
    <dgm:pt modelId="{3BD868A0-7DF7-4ED2-90D8-D580CE85D2AD}" type="pres">
      <dgm:prSet presAssocID="{F5C49862-7B46-4663-AC14-3D74BE77FD34}" presName="rect1ParTxNoCh" presStyleLbl="alignAcc1" presStyleIdx="0" presStyleCnt="1">
        <dgm:presLayoutVars>
          <dgm:chMax val="1"/>
          <dgm:bulletEnabled val="1"/>
        </dgm:presLayoutVars>
      </dgm:prSet>
      <dgm:spPr/>
      <dgm:t>
        <a:bodyPr/>
        <a:lstStyle/>
        <a:p>
          <a:endParaRPr lang="en-US"/>
        </a:p>
      </dgm:t>
    </dgm:pt>
  </dgm:ptLst>
  <dgm:cxnLst>
    <dgm:cxn modelId="{89F55E67-7C99-47ED-9463-7BE7A3504B6E}" type="presOf" srcId="{00692B2B-621D-4544-8171-65C5AE81FE43}" destId="{D947F8EE-E809-4714-98E4-FDFC7D47E24C}" srcOrd="0" destOrd="0" presId="urn:microsoft.com/office/officeart/2005/8/layout/target3"/>
    <dgm:cxn modelId="{D3288E67-2E03-4FF4-9EE9-485D2566ED42}" type="presOf" srcId="{F5C49862-7B46-4663-AC14-3D74BE77FD34}" destId="{4CF57F7E-B6B6-4DBC-A79D-B2C33DB91A0A}" srcOrd="0" destOrd="0" presId="urn:microsoft.com/office/officeart/2005/8/layout/target3"/>
    <dgm:cxn modelId="{313A4ADD-34E7-4B9E-8865-A254AB96FD24}" type="presOf" srcId="{F5C49862-7B46-4663-AC14-3D74BE77FD34}" destId="{3BD868A0-7DF7-4ED2-90D8-D580CE85D2AD}" srcOrd="1" destOrd="0" presId="urn:microsoft.com/office/officeart/2005/8/layout/target3"/>
    <dgm:cxn modelId="{E4B14E9A-4959-4602-A174-F26CBB12F74D}" srcId="{00692B2B-621D-4544-8171-65C5AE81FE43}" destId="{F5C49862-7B46-4663-AC14-3D74BE77FD34}" srcOrd="0" destOrd="0" parTransId="{54CB83EE-77B7-46D7-BC74-BB084C758BFE}" sibTransId="{03D3EF87-E5A8-4843-B9C9-19B70C67C398}"/>
    <dgm:cxn modelId="{11F67540-B2B6-40F7-9071-D1892FC5F189}" type="presParOf" srcId="{D947F8EE-E809-4714-98E4-FDFC7D47E24C}" destId="{BBE150F7-BA04-436D-9ABA-3CFBDF613E12}" srcOrd="0" destOrd="0" presId="urn:microsoft.com/office/officeart/2005/8/layout/target3"/>
    <dgm:cxn modelId="{C6F443E5-7BEC-41D7-986A-71F00F8DC019}" type="presParOf" srcId="{D947F8EE-E809-4714-98E4-FDFC7D47E24C}" destId="{E47B0D8D-527F-4A08-81E1-4A2912B8D5F9}" srcOrd="1" destOrd="0" presId="urn:microsoft.com/office/officeart/2005/8/layout/target3"/>
    <dgm:cxn modelId="{A40753CA-2905-4986-93F7-D0FB231CD721}" type="presParOf" srcId="{D947F8EE-E809-4714-98E4-FDFC7D47E24C}" destId="{4CF57F7E-B6B6-4DBC-A79D-B2C33DB91A0A}" srcOrd="2" destOrd="0" presId="urn:microsoft.com/office/officeart/2005/8/layout/target3"/>
    <dgm:cxn modelId="{CEFDAF93-B3FD-4DEB-B6B7-BB1C67EE4191}" type="presParOf" srcId="{D947F8EE-E809-4714-98E4-FDFC7D47E24C}" destId="{3BD868A0-7DF7-4ED2-90D8-D580CE85D2A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F69C49A-E983-425F-A31C-81490B3991A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27665F03-6201-4576-BAE6-EF3DAE7B347E}">
      <dgm:prSet/>
      <dgm:spPr/>
      <dgm:t>
        <a:bodyPr/>
        <a:lstStyle/>
        <a:p>
          <a:pPr rtl="0"/>
          <a:r>
            <a:rPr lang="en-US" smtClean="0"/>
            <a:t>Where to start ?</a:t>
          </a:r>
          <a:endParaRPr lang="en-US"/>
        </a:p>
      </dgm:t>
    </dgm:pt>
    <dgm:pt modelId="{23616C89-CE99-4E0E-A702-22BA1C00DDA9}" type="parTrans" cxnId="{525D6796-4B1B-4971-939B-F67C7A60B0FA}">
      <dgm:prSet/>
      <dgm:spPr/>
      <dgm:t>
        <a:bodyPr/>
        <a:lstStyle/>
        <a:p>
          <a:endParaRPr lang="en-US"/>
        </a:p>
      </dgm:t>
    </dgm:pt>
    <dgm:pt modelId="{BF12AF75-6128-42FC-9B24-1390BE057F82}" type="sibTrans" cxnId="{525D6796-4B1B-4971-939B-F67C7A60B0FA}">
      <dgm:prSet/>
      <dgm:spPr/>
      <dgm:t>
        <a:bodyPr/>
        <a:lstStyle/>
        <a:p>
          <a:endParaRPr lang="en-US"/>
        </a:p>
      </dgm:t>
    </dgm:pt>
    <dgm:pt modelId="{175CA749-910A-4A2E-A140-E990F02D9458}" type="pres">
      <dgm:prSet presAssocID="{5F69C49A-E983-425F-A31C-81490B3991AB}" presName="Name0" presStyleCnt="0">
        <dgm:presLayoutVars>
          <dgm:chMax val="7"/>
          <dgm:dir/>
          <dgm:animLvl val="lvl"/>
          <dgm:resizeHandles val="exact"/>
        </dgm:presLayoutVars>
      </dgm:prSet>
      <dgm:spPr/>
      <dgm:t>
        <a:bodyPr/>
        <a:lstStyle/>
        <a:p>
          <a:endParaRPr lang="en-US"/>
        </a:p>
      </dgm:t>
    </dgm:pt>
    <dgm:pt modelId="{EAF733B9-68CE-4A96-89A3-179A5B739742}" type="pres">
      <dgm:prSet presAssocID="{27665F03-6201-4576-BAE6-EF3DAE7B347E}" presName="circle1" presStyleLbl="node1" presStyleIdx="0" presStyleCnt="1"/>
      <dgm:spPr/>
    </dgm:pt>
    <dgm:pt modelId="{83EF9CFD-5D24-4B62-919F-D68DF7538524}" type="pres">
      <dgm:prSet presAssocID="{27665F03-6201-4576-BAE6-EF3DAE7B347E}" presName="space" presStyleCnt="0"/>
      <dgm:spPr/>
    </dgm:pt>
    <dgm:pt modelId="{77DE5532-C9BA-4F87-854C-DF67967E4A74}" type="pres">
      <dgm:prSet presAssocID="{27665F03-6201-4576-BAE6-EF3DAE7B347E}" presName="rect1" presStyleLbl="alignAcc1" presStyleIdx="0" presStyleCnt="1"/>
      <dgm:spPr/>
      <dgm:t>
        <a:bodyPr/>
        <a:lstStyle/>
        <a:p>
          <a:endParaRPr lang="en-US"/>
        </a:p>
      </dgm:t>
    </dgm:pt>
    <dgm:pt modelId="{4D59128A-0EAA-4F55-A6DE-8747F07F9640}" type="pres">
      <dgm:prSet presAssocID="{27665F03-6201-4576-BAE6-EF3DAE7B347E}" presName="rect1ParTxNoCh" presStyleLbl="alignAcc1" presStyleIdx="0" presStyleCnt="1">
        <dgm:presLayoutVars>
          <dgm:chMax val="1"/>
          <dgm:bulletEnabled val="1"/>
        </dgm:presLayoutVars>
      </dgm:prSet>
      <dgm:spPr/>
      <dgm:t>
        <a:bodyPr/>
        <a:lstStyle/>
        <a:p>
          <a:endParaRPr lang="en-US"/>
        </a:p>
      </dgm:t>
    </dgm:pt>
  </dgm:ptLst>
  <dgm:cxnLst>
    <dgm:cxn modelId="{24B1BAE1-ED5B-48D5-9E1E-70B01286FA18}" type="presOf" srcId="{5F69C49A-E983-425F-A31C-81490B3991AB}" destId="{175CA749-910A-4A2E-A140-E990F02D9458}" srcOrd="0" destOrd="0" presId="urn:microsoft.com/office/officeart/2005/8/layout/target3"/>
    <dgm:cxn modelId="{83344B3E-1E54-423A-AF7E-7D8330D7EB10}" type="presOf" srcId="{27665F03-6201-4576-BAE6-EF3DAE7B347E}" destId="{77DE5532-C9BA-4F87-854C-DF67967E4A74}" srcOrd="0" destOrd="0" presId="urn:microsoft.com/office/officeart/2005/8/layout/target3"/>
    <dgm:cxn modelId="{525D6796-4B1B-4971-939B-F67C7A60B0FA}" srcId="{5F69C49A-E983-425F-A31C-81490B3991AB}" destId="{27665F03-6201-4576-BAE6-EF3DAE7B347E}" srcOrd="0" destOrd="0" parTransId="{23616C89-CE99-4E0E-A702-22BA1C00DDA9}" sibTransId="{BF12AF75-6128-42FC-9B24-1390BE057F82}"/>
    <dgm:cxn modelId="{54CF9327-87A9-43E8-8ABB-61EEEA1DE787}" type="presOf" srcId="{27665F03-6201-4576-BAE6-EF3DAE7B347E}" destId="{4D59128A-0EAA-4F55-A6DE-8747F07F9640}" srcOrd="1" destOrd="0" presId="urn:microsoft.com/office/officeart/2005/8/layout/target3"/>
    <dgm:cxn modelId="{8BFCD3E6-67EF-43B4-95C7-20F126423CBA}" type="presParOf" srcId="{175CA749-910A-4A2E-A140-E990F02D9458}" destId="{EAF733B9-68CE-4A96-89A3-179A5B739742}" srcOrd="0" destOrd="0" presId="urn:microsoft.com/office/officeart/2005/8/layout/target3"/>
    <dgm:cxn modelId="{3DA8F543-79B6-4767-B946-7997A575A012}" type="presParOf" srcId="{175CA749-910A-4A2E-A140-E990F02D9458}" destId="{83EF9CFD-5D24-4B62-919F-D68DF7538524}" srcOrd="1" destOrd="0" presId="urn:microsoft.com/office/officeart/2005/8/layout/target3"/>
    <dgm:cxn modelId="{41A82F30-1A8B-4A9C-9DFD-B83B852CE661}" type="presParOf" srcId="{175CA749-910A-4A2E-A140-E990F02D9458}" destId="{77DE5532-C9BA-4F87-854C-DF67967E4A74}" srcOrd="2" destOrd="0" presId="urn:microsoft.com/office/officeart/2005/8/layout/target3"/>
    <dgm:cxn modelId="{A1F16169-1617-471F-9C07-D8D88F221ED8}" type="presParOf" srcId="{175CA749-910A-4A2E-A140-E990F02D9458}" destId="{4D59128A-0EAA-4F55-A6DE-8747F07F9640}"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94238F-63FD-4FFF-A02E-11807B991D16}">
      <dsp:nvSpPr>
        <dsp:cNvPr id="0" name=""/>
        <dsp:cNvSpPr/>
      </dsp:nvSpPr>
      <dsp:spPr>
        <a:xfrm>
          <a:off x="1820144" y="1543435"/>
          <a:ext cx="4215462" cy="1389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rtl="0">
            <a:lnSpc>
              <a:spcPct val="90000"/>
            </a:lnSpc>
            <a:spcBef>
              <a:spcPct val="0"/>
            </a:spcBef>
            <a:spcAft>
              <a:spcPct val="35000"/>
            </a:spcAft>
          </a:pPr>
          <a:r>
            <a:rPr lang="en-US" sz="6500" kern="1200" dirty="0" smtClean="0"/>
            <a:t>ARIS</a:t>
          </a:r>
          <a:endParaRPr lang="en-US" sz="6500" kern="1200" dirty="0"/>
        </a:p>
      </dsp:txBody>
      <dsp:txXfrm>
        <a:off x="1820144" y="1543435"/>
        <a:ext cx="4215462" cy="1389186"/>
      </dsp:txXfrm>
    </dsp:sp>
    <dsp:sp modelId="{A8BBC27A-43F4-4755-A2E8-AFD123991323}">
      <dsp:nvSpPr>
        <dsp:cNvPr id="0" name=""/>
        <dsp:cNvSpPr/>
      </dsp:nvSpPr>
      <dsp:spPr>
        <a:xfrm>
          <a:off x="1815353" y="1120930"/>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AE44AC-A877-42F1-AB43-294E9BDFDCDF}">
      <dsp:nvSpPr>
        <dsp:cNvPr id="0" name=""/>
        <dsp:cNvSpPr/>
      </dsp:nvSpPr>
      <dsp:spPr>
        <a:xfrm>
          <a:off x="2050078" y="651481"/>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599F7-DFA2-4245-9626-BED9EC87FC94}">
      <dsp:nvSpPr>
        <dsp:cNvPr id="0" name=""/>
        <dsp:cNvSpPr/>
      </dsp:nvSpPr>
      <dsp:spPr>
        <a:xfrm>
          <a:off x="2613417" y="745371"/>
          <a:ext cx="526932" cy="526932"/>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4459E4-CBA2-45C7-8D33-EAF5B5FD4F0F}">
      <dsp:nvSpPr>
        <dsp:cNvPr id="0" name=""/>
        <dsp:cNvSpPr/>
      </dsp:nvSpPr>
      <dsp:spPr>
        <a:xfrm>
          <a:off x="3082866" y="228977"/>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80B0EC-F732-4974-9FD0-00F013B0A10F}">
      <dsp:nvSpPr>
        <dsp:cNvPr id="0" name=""/>
        <dsp:cNvSpPr/>
      </dsp:nvSpPr>
      <dsp:spPr>
        <a:xfrm>
          <a:off x="3693150" y="41197"/>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5A728A-92F7-4809-98DE-84CF62F145B2}">
      <dsp:nvSpPr>
        <dsp:cNvPr id="0" name=""/>
        <dsp:cNvSpPr/>
      </dsp:nvSpPr>
      <dsp:spPr>
        <a:xfrm>
          <a:off x="4444269" y="369812"/>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C2912D-C8BB-43C1-9EF7-99436916F6B6}">
      <dsp:nvSpPr>
        <dsp:cNvPr id="0" name=""/>
        <dsp:cNvSpPr/>
      </dsp:nvSpPr>
      <dsp:spPr>
        <a:xfrm>
          <a:off x="4913719" y="604536"/>
          <a:ext cx="526932" cy="526932"/>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5764B9-1D91-424A-A5D1-1B5F540088F1}">
      <dsp:nvSpPr>
        <dsp:cNvPr id="0" name=""/>
        <dsp:cNvSpPr/>
      </dsp:nvSpPr>
      <dsp:spPr>
        <a:xfrm>
          <a:off x="5570948" y="1120930"/>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36EB2D-0387-4AB3-8986-652D1B2F6F95}">
      <dsp:nvSpPr>
        <dsp:cNvPr id="0" name=""/>
        <dsp:cNvSpPr/>
      </dsp:nvSpPr>
      <dsp:spPr>
        <a:xfrm>
          <a:off x="5852617" y="1637325"/>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CAC247-84F5-4919-A84B-8A0F20023DC0}">
      <dsp:nvSpPr>
        <dsp:cNvPr id="0" name=""/>
        <dsp:cNvSpPr/>
      </dsp:nvSpPr>
      <dsp:spPr>
        <a:xfrm>
          <a:off x="3411481" y="651481"/>
          <a:ext cx="862253" cy="862253"/>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ECA913-8411-4922-BBEF-4BD5251E484D}">
      <dsp:nvSpPr>
        <dsp:cNvPr id="0" name=""/>
        <dsp:cNvSpPr/>
      </dsp:nvSpPr>
      <dsp:spPr>
        <a:xfrm>
          <a:off x="1580629" y="2435388"/>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453E92-6A27-4527-9E94-A8E6F5D363AA}">
      <dsp:nvSpPr>
        <dsp:cNvPr id="0" name=""/>
        <dsp:cNvSpPr/>
      </dsp:nvSpPr>
      <dsp:spPr>
        <a:xfrm>
          <a:off x="1862298" y="2857893"/>
          <a:ext cx="526932" cy="526932"/>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4F062E-3CA7-4066-8F23-724889033504}">
      <dsp:nvSpPr>
        <dsp:cNvPr id="0" name=""/>
        <dsp:cNvSpPr/>
      </dsp:nvSpPr>
      <dsp:spPr>
        <a:xfrm>
          <a:off x="2566472" y="3233452"/>
          <a:ext cx="766447" cy="766447"/>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4F47DA-6CE9-4415-961C-CD332AEA6E98}">
      <dsp:nvSpPr>
        <dsp:cNvPr id="0" name=""/>
        <dsp:cNvSpPr/>
      </dsp:nvSpPr>
      <dsp:spPr>
        <a:xfrm>
          <a:off x="3552316" y="3843736"/>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48227E-EEE7-409C-BF27-1C924DC51ABD}">
      <dsp:nvSpPr>
        <dsp:cNvPr id="0" name=""/>
        <dsp:cNvSpPr/>
      </dsp:nvSpPr>
      <dsp:spPr>
        <a:xfrm>
          <a:off x="3740095" y="3233452"/>
          <a:ext cx="526932" cy="526932"/>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A63F9-E81C-47DD-94F5-0AB151A7A7F2}">
      <dsp:nvSpPr>
        <dsp:cNvPr id="0" name=""/>
        <dsp:cNvSpPr/>
      </dsp:nvSpPr>
      <dsp:spPr>
        <a:xfrm>
          <a:off x="4209545" y="3890681"/>
          <a:ext cx="335320" cy="335320"/>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6AED57-3069-4796-880B-881F5FB89676}">
      <dsp:nvSpPr>
        <dsp:cNvPr id="0" name=""/>
        <dsp:cNvSpPr/>
      </dsp:nvSpPr>
      <dsp:spPr>
        <a:xfrm>
          <a:off x="4632049" y="3139562"/>
          <a:ext cx="766447" cy="766447"/>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2FB346-84C8-40C2-9314-B19AD4D31EF6}">
      <dsp:nvSpPr>
        <dsp:cNvPr id="0" name=""/>
        <dsp:cNvSpPr/>
      </dsp:nvSpPr>
      <dsp:spPr>
        <a:xfrm>
          <a:off x="5664837" y="2951783"/>
          <a:ext cx="526932" cy="526932"/>
        </a:xfrm>
        <a:prstGeom prst="ellipse">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2A479-EC44-4ACD-95E4-D8F9B94755D2}">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130750-ABEE-40B9-8C10-E923B779B102}">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dirty="0" smtClean="0"/>
            <a:t>System design</a:t>
          </a:r>
          <a:endParaRPr lang="en-US" sz="4600" kern="1200" dirty="0"/>
        </a:p>
      </dsp:txBody>
      <dsp:txXfrm>
        <a:off x="533399" y="0"/>
        <a:ext cx="7696200" cy="10668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EA6D2-298E-4A3E-99B3-AB639BCB2F46}">
      <dsp:nvSpPr>
        <dsp:cNvPr id="0" name=""/>
        <dsp:cNvSpPr/>
      </dsp:nvSpPr>
      <dsp:spPr>
        <a:xfrm>
          <a:off x="0" y="3255167"/>
          <a:ext cx="8229600" cy="1068418"/>
        </a:xfrm>
        <a:prstGeom prst="rec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Dynamic Android loader file (.APK file)</a:t>
          </a:r>
          <a:endParaRPr lang="en-US" sz="1900" kern="1200" dirty="0"/>
        </a:p>
      </dsp:txBody>
      <dsp:txXfrm>
        <a:off x="0" y="3255167"/>
        <a:ext cx="8229600" cy="576945"/>
      </dsp:txXfrm>
    </dsp:sp>
    <dsp:sp modelId="{4D8A677A-FC6D-4908-8F9A-59B6E68AB624}">
      <dsp:nvSpPr>
        <dsp:cNvPr id="0" name=""/>
        <dsp:cNvSpPr/>
      </dsp:nvSpPr>
      <dsp:spPr>
        <a:xfrm>
          <a:off x="1004" y="3810744"/>
          <a:ext cx="1645518" cy="491472"/>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Controlled access to the SDK</a:t>
          </a:r>
          <a:endParaRPr lang="en-US" sz="1400" kern="1200" dirty="0"/>
        </a:p>
      </dsp:txBody>
      <dsp:txXfrm>
        <a:off x="1004" y="3810744"/>
        <a:ext cx="1645518" cy="491472"/>
      </dsp:txXfrm>
    </dsp:sp>
    <dsp:sp modelId="{DE93042D-C655-43BE-A16A-ECFC1806B25E}">
      <dsp:nvSpPr>
        <dsp:cNvPr id="0" name=""/>
        <dsp:cNvSpPr/>
      </dsp:nvSpPr>
      <dsp:spPr>
        <a:xfrm>
          <a:off x="1646522" y="3810744"/>
          <a:ext cx="1645518" cy="491472"/>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Native C</a:t>
          </a:r>
          <a:endParaRPr lang="en-US" sz="1400" kern="1200" dirty="0"/>
        </a:p>
      </dsp:txBody>
      <dsp:txXfrm>
        <a:off x="1646522" y="3810744"/>
        <a:ext cx="1645518" cy="491472"/>
      </dsp:txXfrm>
    </dsp:sp>
    <dsp:sp modelId="{1D80C527-01CE-4DDE-BF4F-DCFC191F24AC}">
      <dsp:nvSpPr>
        <dsp:cNvPr id="0" name=""/>
        <dsp:cNvSpPr/>
      </dsp:nvSpPr>
      <dsp:spPr>
        <a:xfrm>
          <a:off x="3292040" y="3810744"/>
          <a:ext cx="1645518" cy="491472"/>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JNI</a:t>
          </a:r>
          <a:endParaRPr lang="en-US" sz="1400" kern="1200" dirty="0"/>
        </a:p>
      </dsp:txBody>
      <dsp:txXfrm>
        <a:off x="3292040" y="3810744"/>
        <a:ext cx="1645518" cy="491472"/>
      </dsp:txXfrm>
    </dsp:sp>
    <dsp:sp modelId="{3F8172E6-4317-45D7-8D94-1DB242AB1F48}">
      <dsp:nvSpPr>
        <dsp:cNvPr id="0" name=""/>
        <dsp:cNvSpPr/>
      </dsp:nvSpPr>
      <dsp:spPr>
        <a:xfrm>
          <a:off x="4937559" y="3810744"/>
          <a:ext cx="1645518" cy="491472"/>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Java</a:t>
          </a:r>
          <a:endParaRPr lang="en-US" sz="1400" kern="1200" dirty="0"/>
        </a:p>
      </dsp:txBody>
      <dsp:txXfrm>
        <a:off x="4937559" y="3810744"/>
        <a:ext cx="1645518" cy="491472"/>
      </dsp:txXfrm>
    </dsp:sp>
    <dsp:sp modelId="{33D26C46-42C8-40B8-BF69-9AFB9693453B}">
      <dsp:nvSpPr>
        <dsp:cNvPr id="0" name=""/>
        <dsp:cNvSpPr/>
      </dsp:nvSpPr>
      <dsp:spPr>
        <a:xfrm>
          <a:off x="6583077" y="3810744"/>
          <a:ext cx="1645518" cy="491472"/>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OpenGL ES</a:t>
          </a:r>
          <a:endParaRPr lang="en-US" sz="1400" kern="1200" dirty="0"/>
        </a:p>
      </dsp:txBody>
      <dsp:txXfrm>
        <a:off x="6583077" y="3810744"/>
        <a:ext cx="1645518" cy="491472"/>
      </dsp:txXfrm>
    </dsp:sp>
    <dsp:sp modelId="{6102D545-76CA-48B2-841F-36C3C82AF02F}">
      <dsp:nvSpPr>
        <dsp:cNvPr id="0" name=""/>
        <dsp:cNvSpPr/>
      </dsp:nvSpPr>
      <dsp:spPr>
        <a:xfrm rot="10800000">
          <a:off x="0" y="1627965"/>
          <a:ext cx="8229600" cy="1643227"/>
        </a:xfrm>
        <a:prstGeom prst="upArrowCallou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XML File</a:t>
          </a:r>
          <a:endParaRPr lang="en-US" sz="1900" kern="1200" dirty="0"/>
        </a:p>
      </dsp:txBody>
      <dsp:txXfrm rot="-10800000">
        <a:off x="0" y="1627965"/>
        <a:ext cx="8229600" cy="576772"/>
      </dsp:txXfrm>
    </dsp:sp>
    <dsp:sp modelId="{28A1366E-7610-43CB-96E6-321E72ABEC5C}">
      <dsp:nvSpPr>
        <dsp:cNvPr id="0" name=""/>
        <dsp:cNvSpPr/>
      </dsp:nvSpPr>
      <dsp:spPr>
        <a:xfrm>
          <a:off x="0" y="2204738"/>
          <a:ext cx="4114799" cy="491325"/>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Data about the target</a:t>
          </a:r>
          <a:endParaRPr lang="en-US" sz="1400" kern="1200" dirty="0"/>
        </a:p>
      </dsp:txBody>
      <dsp:txXfrm>
        <a:off x="0" y="2204738"/>
        <a:ext cx="4114799" cy="491325"/>
      </dsp:txXfrm>
    </dsp:sp>
    <dsp:sp modelId="{031AA1BA-EF17-4D84-A7FB-434DA7D881EB}">
      <dsp:nvSpPr>
        <dsp:cNvPr id="0" name=""/>
        <dsp:cNvSpPr/>
      </dsp:nvSpPr>
      <dsp:spPr>
        <a:xfrm>
          <a:off x="4114800" y="2204738"/>
          <a:ext cx="4114799" cy="491325"/>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Data about the model</a:t>
          </a:r>
          <a:endParaRPr lang="en-US" sz="1400" kern="1200" dirty="0"/>
        </a:p>
      </dsp:txBody>
      <dsp:txXfrm>
        <a:off x="4114800" y="2204738"/>
        <a:ext cx="4114799" cy="491325"/>
      </dsp:txXfrm>
    </dsp:sp>
    <dsp:sp modelId="{B577BC95-A633-437F-A2B9-A1945C68B9DF}">
      <dsp:nvSpPr>
        <dsp:cNvPr id="0" name=""/>
        <dsp:cNvSpPr/>
      </dsp:nvSpPr>
      <dsp:spPr>
        <a:xfrm rot="10800000">
          <a:off x="0" y="764"/>
          <a:ext cx="8229600" cy="1643227"/>
        </a:xfrm>
        <a:prstGeom prst="upArrowCallou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User Interface (Studio)</a:t>
          </a:r>
          <a:endParaRPr lang="en-US" sz="1900" kern="1200" dirty="0"/>
        </a:p>
      </dsp:txBody>
      <dsp:txXfrm rot="-10800000">
        <a:off x="0" y="764"/>
        <a:ext cx="8229600" cy="576772"/>
      </dsp:txXfrm>
    </dsp:sp>
    <dsp:sp modelId="{84C0611D-1416-4921-9A41-C74F5B5E0206}">
      <dsp:nvSpPr>
        <dsp:cNvPr id="0" name=""/>
        <dsp:cNvSpPr/>
      </dsp:nvSpPr>
      <dsp:spPr>
        <a:xfrm>
          <a:off x="0" y="577537"/>
          <a:ext cx="4114799" cy="491325"/>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Java</a:t>
          </a:r>
          <a:endParaRPr lang="en-US" sz="1400" kern="1200" dirty="0"/>
        </a:p>
      </dsp:txBody>
      <dsp:txXfrm>
        <a:off x="0" y="577537"/>
        <a:ext cx="4114799" cy="491325"/>
      </dsp:txXfrm>
    </dsp:sp>
    <dsp:sp modelId="{B6ADEB22-2053-4217-A73B-7566194609C1}">
      <dsp:nvSpPr>
        <dsp:cNvPr id="0" name=""/>
        <dsp:cNvSpPr/>
      </dsp:nvSpPr>
      <dsp:spPr>
        <a:xfrm>
          <a:off x="4114800" y="577537"/>
          <a:ext cx="4114799" cy="491325"/>
        </a:xfrm>
        <a:prstGeom prst="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Java3D</a:t>
          </a:r>
          <a:endParaRPr lang="en-US" sz="1400" kern="1200" dirty="0"/>
        </a:p>
      </dsp:txBody>
      <dsp:txXfrm>
        <a:off x="4114800" y="577537"/>
        <a:ext cx="4114799" cy="49132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359F8-D933-435A-BBBC-F2A8C195A4F2}">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991D3C-7F6D-48C8-8A7F-E69CAA12D742}">
      <dsp:nvSpPr>
        <dsp:cNvPr id="0" name=""/>
        <dsp:cNvSpPr/>
      </dsp:nvSpPr>
      <dsp:spPr>
        <a:xfrm>
          <a:off x="533399" y="0"/>
          <a:ext cx="76200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dirty="0" smtClean="0"/>
            <a:t>Studio Structure</a:t>
          </a:r>
          <a:endParaRPr lang="en-US" sz="4600" kern="1200" dirty="0"/>
        </a:p>
      </dsp:txBody>
      <dsp:txXfrm>
        <a:off x="533399" y="0"/>
        <a:ext cx="7620000" cy="10668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A1E5B-45C4-4EF9-9732-3E311B7C65F9}">
      <dsp:nvSpPr>
        <dsp:cNvPr id="0" name=""/>
        <dsp:cNvSpPr/>
      </dsp:nvSpPr>
      <dsp:spPr>
        <a:xfrm>
          <a:off x="3124204" y="1371605"/>
          <a:ext cx="1533466" cy="1637696"/>
        </a:xfrm>
        <a:prstGeom prst="ellipse">
          <a:avLst/>
        </a:prstGeom>
        <a:solidFill>
          <a:schemeClr val="accent1">
            <a:shade val="60000"/>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Main control unit</a:t>
          </a:r>
          <a:endParaRPr lang="en-US" sz="2200" kern="1200" dirty="0"/>
        </a:p>
      </dsp:txBody>
      <dsp:txXfrm>
        <a:off x="3348775" y="1611440"/>
        <a:ext cx="1084324" cy="1158026"/>
      </dsp:txXfrm>
    </dsp:sp>
    <dsp:sp modelId="{B2502F43-1212-4352-AE0A-3AA27E33A656}">
      <dsp:nvSpPr>
        <dsp:cNvPr id="0" name=""/>
        <dsp:cNvSpPr/>
      </dsp:nvSpPr>
      <dsp:spPr>
        <a:xfrm rot="7370859">
          <a:off x="4276799" y="1058960"/>
          <a:ext cx="428237" cy="404407"/>
        </a:xfrm>
        <a:prstGeom prst="rightArrow">
          <a:avLst>
            <a:gd name="adj1" fmla="val 60000"/>
            <a:gd name="adj2" fmla="val 50000"/>
          </a:avLst>
        </a:prstGeom>
        <a:solidFill>
          <a:schemeClr val="accent1">
            <a:shade val="9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370363" y="1088879"/>
        <a:ext cx="306915" cy="242645"/>
      </dsp:txXfrm>
    </dsp:sp>
    <dsp:sp modelId="{C46DAF93-ACC3-4A36-BABC-F6175CDAEB37}">
      <dsp:nvSpPr>
        <dsp:cNvPr id="0" name=""/>
        <dsp:cNvSpPr/>
      </dsp:nvSpPr>
      <dsp:spPr>
        <a:xfrm>
          <a:off x="4419604" y="0"/>
          <a:ext cx="1076259" cy="1076259"/>
        </a:xfrm>
        <a:prstGeom prst="ellipse">
          <a:avLst/>
        </a:prstGeom>
        <a:solidFill>
          <a:schemeClr val="accent1">
            <a:shade val="50000"/>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Model Loader</a:t>
          </a:r>
          <a:endParaRPr lang="en-US" sz="1700" kern="1200" dirty="0"/>
        </a:p>
      </dsp:txBody>
      <dsp:txXfrm>
        <a:off x="4577218" y="157614"/>
        <a:ext cx="761031" cy="761031"/>
      </dsp:txXfrm>
    </dsp:sp>
    <dsp:sp modelId="{FEC8F42A-BC3C-4155-A2F3-72DD5104B397}">
      <dsp:nvSpPr>
        <dsp:cNvPr id="0" name=""/>
        <dsp:cNvSpPr/>
      </dsp:nvSpPr>
      <dsp:spPr>
        <a:xfrm rot="39372">
          <a:off x="4724481" y="2003327"/>
          <a:ext cx="965910" cy="404407"/>
        </a:xfrm>
        <a:prstGeom prst="rightArrow">
          <a:avLst>
            <a:gd name="adj1" fmla="val 60000"/>
            <a:gd name="adj2" fmla="val 50000"/>
          </a:avLst>
        </a:prstGeom>
        <a:solidFill>
          <a:schemeClr val="accent1">
            <a:shade val="90000"/>
            <a:hueOff val="108758"/>
            <a:satOff val="-2756"/>
            <a:lumOff val="15273"/>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724485" y="2083513"/>
        <a:ext cx="844588" cy="242645"/>
      </dsp:txXfrm>
    </dsp:sp>
    <dsp:sp modelId="{7676B4D3-4153-4B92-8DAE-59E5D36BAE27}">
      <dsp:nvSpPr>
        <dsp:cNvPr id="0" name=""/>
        <dsp:cNvSpPr/>
      </dsp:nvSpPr>
      <dsp:spPr>
        <a:xfrm>
          <a:off x="5791204" y="1447804"/>
          <a:ext cx="1546538" cy="1546538"/>
        </a:xfrm>
        <a:prstGeom prst="ellipse">
          <a:avLst/>
        </a:prstGeom>
        <a:solidFill>
          <a:schemeClr val="accent1">
            <a:shade val="50000"/>
            <a:hueOff val="104740"/>
            <a:satOff val="-1999"/>
            <a:lumOff val="20408"/>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3D canvas</a:t>
          </a:r>
          <a:endParaRPr lang="en-US" sz="1700" kern="1200" dirty="0"/>
        </a:p>
      </dsp:txBody>
      <dsp:txXfrm>
        <a:off x="6017689" y="1674289"/>
        <a:ext cx="1093568" cy="1093568"/>
      </dsp:txXfrm>
    </dsp:sp>
    <dsp:sp modelId="{4E989515-F86E-42CC-BEF1-E508DE612610}">
      <dsp:nvSpPr>
        <dsp:cNvPr id="0" name=""/>
        <dsp:cNvSpPr/>
      </dsp:nvSpPr>
      <dsp:spPr>
        <a:xfrm rot="3404439">
          <a:off x="4297771" y="2949475"/>
          <a:ext cx="529500" cy="404407"/>
        </a:xfrm>
        <a:prstGeom prst="rightArrow">
          <a:avLst>
            <a:gd name="adj1" fmla="val 60000"/>
            <a:gd name="adj2" fmla="val 50000"/>
          </a:avLst>
        </a:prstGeom>
        <a:solidFill>
          <a:schemeClr val="accent1">
            <a:shade val="90000"/>
            <a:hueOff val="217516"/>
            <a:satOff val="-5512"/>
            <a:lumOff val="30545"/>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325164" y="2979631"/>
        <a:ext cx="408178" cy="242645"/>
      </dsp:txXfrm>
    </dsp:sp>
    <dsp:sp modelId="{BD74F08E-E0EC-403C-8247-478FD82C1B3B}">
      <dsp:nvSpPr>
        <dsp:cNvPr id="0" name=""/>
        <dsp:cNvSpPr/>
      </dsp:nvSpPr>
      <dsp:spPr>
        <a:xfrm>
          <a:off x="4419604" y="3314381"/>
          <a:ext cx="1211581" cy="1211581"/>
        </a:xfrm>
        <a:prstGeom prst="ellipse">
          <a:avLst/>
        </a:prstGeom>
        <a:solidFill>
          <a:schemeClr val="accent1">
            <a:shade val="50000"/>
            <a:hueOff val="209480"/>
            <a:satOff val="-3997"/>
            <a:lumOff val="40816"/>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XML Builder</a:t>
          </a:r>
          <a:endParaRPr lang="en-US" sz="1700" kern="1200" dirty="0"/>
        </a:p>
      </dsp:txBody>
      <dsp:txXfrm>
        <a:off x="4597036" y="3491813"/>
        <a:ext cx="856717" cy="856717"/>
      </dsp:txXfrm>
    </dsp:sp>
    <dsp:sp modelId="{100C049E-024E-406E-AD79-E4BD7BA7E586}">
      <dsp:nvSpPr>
        <dsp:cNvPr id="0" name=""/>
        <dsp:cNvSpPr/>
      </dsp:nvSpPr>
      <dsp:spPr>
        <a:xfrm rot="21544084">
          <a:off x="2555383" y="1999111"/>
          <a:ext cx="402000" cy="404407"/>
        </a:xfrm>
        <a:prstGeom prst="rightArrow">
          <a:avLst>
            <a:gd name="adj1" fmla="val 60000"/>
            <a:gd name="adj2" fmla="val 50000"/>
          </a:avLst>
        </a:prstGeom>
        <a:solidFill>
          <a:schemeClr val="accent1">
            <a:shade val="90000"/>
            <a:hueOff val="108758"/>
            <a:satOff val="-2756"/>
            <a:lumOff val="15273"/>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555391" y="2080973"/>
        <a:ext cx="281400" cy="242645"/>
      </dsp:txXfrm>
    </dsp:sp>
    <dsp:sp modelId="{D38E6896-CAEE-42F0-8FA1-7C6AD98E0B85}">
      <dsp:nvSpPr>
        <dsp:cNvPr id="0" name=""/>
        <dsp:cNvSpPr/>
      </dsp:nvSpPr>
      <dsp:spPr>
        <a:xfrm>
          <a:off x="838199" y="1448560"/>
          <a:ext cx="1527614" cy="1527614"/>
        </a:xfrm>
        <a:prstGeom prst="ellipse">
          <a:avLst/>
        </a:prstGeom>
        <a:solidFill>
          <a:schemeClr val="accent1">
            <a:shade val="50000"/>
            <a:hueOff val="104740"/>
            <a:satOff val="-1999"/>
            <a:lumOff val="20408"/>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Target Loader</a:t>
          </a:r>
          <a:endParaRPr lang="en-US" sz="1700" kern="1200" dirty="0"/>
        </a:p>
      </dsp:txBody>
      <dsp:txXfrm>
        <a:off x="1061913" y="1672274"/>
        <a:ext cx="1080186" cy="10801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6C15A-7F39-4E6A-B6CB-773845C4435A}">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7B7934-D550-4828-8F86-CE18175ADEF3}">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smtClean="0"/>
            <a:t>Studio functionality</a:t>
          </a:r>
          <a:endParaRPr lang="en-US" sz="4600" kern="1200"/>
        </a:p>
      </dsp:txBody>
      <dsp:txXfrm>
        <a:off x="533399" y="0"/>
        <a:ext cx="7696200" cy="10668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08375-0BC2-499F-9A29-D4008F5A4BAD}">
      <dsp:nvSpPr>
        <dsp:cNvPr id="0" name=""/>
        <dsp:cNvSpPr/>
      </dsp:nvSpPr>
      <dsp:spPr>
        <a:xfrm>
          <a:off x="0" y="117284"/>
          <a:ext cx="8305800" cy="592020"/>
        </a:xfrm>
        <a:prstGeom prst="roundRec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Targets supported </a:t>
          </a:r>
          <a:endParaRPr lang="en-US" sz="2300" kern="1200" dirty="0"/>
        </a:p>
      </dsp:txBody>
      <dsp:txXfrm>
        <a:off x="28900" y="146184"/>
        <a:ext cx="8248000" cy="534220"/>
      </dsp:txXfrm>
    </dsp:sp>
    <dsp:sp modelId="{E1A6C79C-B779-4562-BB2F-87F552A16C58}">
      <dsp:nvSpPr>
        <dsp:cNvPr id="0" name=""/>
        <dsp:cNvSpPr/>
      </dsp:nvSpPr>
      <dsp:spPr>
        <a:xfrm>
          <a:off x="0" y="709304"/>
          <a:ext cx="8305800" cy="1356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709"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dirty="0" smtClean="0"/>
            <a:t>Image target</a:t>
          </a:r>
          <a:endParaRPr lang="en-US" sz="1800" kern="1200" dirty="0"/>
        </a:p>
        <a:p>
          <a:pPr marL="171450" lvl="1" indent="-171450" algn="l" defTabSz="800100" rtl="0">
            <a:lnSpc>
              <a:spcPct val="90000"/>
            </a:lnSpc>
            <a:spcBef>
              <a:spcPct val="0"/>
            </a:spcBef>
            <a:spcAft>
              <a:spcPct val="20000"/>
            </a:spcAft>
            <a:buChar char="••"/>
          </a:pPr>
          <a:r>
            <a:rPr lang="en-US" sz="1800" kern="1200" smtClean="0"/>
            <a:t>Cylindrical target</a:t>
          </a:r>
          <a:endParaRPr lang="en-US" sz="1800" kern="1200"/>
        </a:p>
        <a:p>
          <a:pPr marL="171450" lvl="1" indent="-171450" algn="l" defTabSz="800100" rtl="0">
            <a:lnSpc>
              <a:spcPct val="90000"/>
            </a:lnSpc>
            <a:spcBef>
              <a:spcPct val="0"/>
            </a:spcBef>
            <a:spcAft>
              <a:spcPct val="20000"/>
            </a:spcAft>
            <a:buChar char="••"/>
          </a:pPr>
          <a:r>
            <a:rPr lang="en-US" sz="1800" kern="1200" smtClean="0"/>
            <a:t>Cubic target</a:t>
          </a:r>
          <a:endParaRPr lang="en-US" sz="1800" kern="1200"/>
        </a:p>
        <a:p>
          <a:pPr marL="171450" lvl="1" indent="-171450" algn="l" defTabSz="800100" rtl="0">
            <a:lnSpc>
              <a:spcPct val="90000"/>
            </a:lnSpc>
            <a:spcBef>
              <a:spcPct val="0"/>
            </a:spcBef>
            <a:spcAft>
              <a:spcPct val="20000"/>
            </a:spcAft>
            <a:buChar char="••"/>
          </a:pPr>
          <a:r>
            <a:rPr lang="en-US" sz="1800" kern="1200" dirty="0" smtClean="0"/>
            <a:t>Virtual buttons</a:t>
          </a:r>
          <a:endParaRPr lang="en-US" sz="1800" kern="1200" dirty="0"/>
        </a:p>
      </dsp:txBody>
      <dsp:txXfrm>
        <a:off x="0" y="709304"/>
        <a:ext cx="8305800" cy="1356885"/>
      </dsp:txXfrm>
    </dsp:sp>
    <dsp:sp modelId="{606F950E-620D-489D-B123-98F180C08760}">
      <dsp:nvSpPr>
        <dsp:cNvPr id="0" name=""/>
        <dsp:cNvSpPr/>
      </dsp:nvSpPr>
      <dsp:spPr>
        <a:xfrm>
          <a:off x="0" y="2066189"/>
          <a:ext cx="8305800" cy="592020"/>
        </a:xfrm>
        <a:prstGeom prst="roundRec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Models supported </a:t>
          </a:r>
          <a:endParaRPr lang="en-US" sz="2300" kern="1200" dirty="0"/>
        </a:p>
      </dsp:txBody>
      <dsp:txXfrm>
        <a:off x="28900" y="2095089"/>
        <a:ext cx="8248000" cy="534220"/>
      </dsp:txXfrm>
    </dsp:sp>
    <dsp:sp modelId="{CEBC9A46-0D66-449D-AE44-98DEC94512F7}">
      <dsp:nvSpPr>
        <dsp:cNvPr id="0" name=""/>
        <dsp:cNvSpPr/>
      </dsp:nvSpPr>
      <dsp:spPr>
        <a:xfrm>
          <a:off x="0" y="2658210"/>
          <a:ext cx="8305800" cy="678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709"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3D model</a:t>
          </a:r>
          <a:endParaRPr lang="en-US" sz="1800" kern="1200"/>
        </a:p>
        <a:p>
          <a:pPr marL="171450" lvl="1" indent="-171450" algn="l" defTabSz="800100" rtl="0">
            <a:lnSpc>
              <a:spcPct val="90000"/>
            </a:lnSpc>
            <a:spcBef>
              <a:spcPct val="0"/>
            </a:spcBef>
            <a:spcAft>
              <a:spcPct val="20000"/>
            </a:spcAft>
            <a:buChar char="••"/>
          </a:pPr>
          <a:r>
            <a:rPr lang="en-US" sz="1800" kern="1200" smtClean="0"/>
            <a:t>Video model</a:t>
          </a:r>
          <a:endParaRPr lang="en-US" sz="1800" kern="1200"/>
        </a:p>
      </dsp:txBody>
      <dsp:txXfrm>
        <a:off x="0" y="2658210"/>
        <a:ext cx="8305800" cy="678442"/>
      </dsp:txXfrm>
    </dsp:sp>
    <dsp:sp modelId="{1CF96E18-69E8-46A9-88D5-0F460A88CB5D}">
      <dsp:nvSpPr>
        <dsp:cNvPr id="0" name=""/>
        <dsp:cNvSpPr/>
      </dsp:nvSpPr>
      <dsp:spPr>
        <a:xfrm>
          <a:off x="0" y="3336652"/>
          <a:ext cx="8305800" cy="592020"/>
        </a:xfrm>
        <a:prstGeom prst="roundRec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Animation</a:t>
          </a:r>
          <a:endParaRPr lang="en-US" sz="2300" kern="1200"/>
        </a:p>
      </dsp:txBody>
      <dsp:txXfrm>
        <a:off x="28900" y="3365552"/>
        <a:ext cx="8248000" cy="534220"/>
      </dsp:txXfrm>
    </dsp:sp>
    <dsp:sp modelId="{C8CE1FE9-0B46-44A4-9B7E-6E1FFB930754}">
      <dsp:nvSpPr>
        <dsp:cNvPr id="0" name=""/>
        <dsp:cNvSpPr/>
      </dsp:nvSpPr>
      <dsp:spPr>
        <a:xfrm>
          <a:off x="0" y="3928672"/>
          <a:ext cx="8305800" cy="678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709"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Translation</a:t>
          </a:r>
          <a:endParaRPr lang="en-US" sz="1800" kern="1200"/>
        </a:p>
        <a:p>
          <a:pPr marL="171450" lvl="1" indent="-171450" algn="l" defTabSz="800100" rtl="0">
            <a:lnSpc>
              <a:spcPct val="90000"/>
            </a:lnSpc>
            <a:spcBef>
              <a:spcPct val="0"/>
            </a:spcBef>
            <a:spcAft>
              <a:spcPct val="20000"/>
            </a:spcAft>
            <a:buChar char="••"/>
          </a:pPr>
          <a:r>
            <a:rPr lang="en-US" sz="1800" kern="1200" dirty="0" smtClean="0"/>
            <a:t>Rotation</a:t>
          </a:r>
          <a:endParaRPr lang="en-US" sz="1800" kern="1200" dirty="0"/>
        </a:p>
      </dsp:txBody>
      <dsp:txXfrm>
        <a:off x="0" y="3928672"/>
        <a:ext cx="8305800" cy="67844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862317-F25D-48F0-8F37-691D50911296}">
      <dsp:nvSpPr>
        <dsp:cNvPr id="0" name=""/>
        <dsp:cNvSpPr/>
      </dsp:nvSpPr>
      <dsp:spPr>
        <a:xfrm>
          <a:off x="0" y="0"/>
          <a:ext cx="990600" cy="9906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09A552-4E5E-4C15-A4DB-AC98E68E1DA9}">
      <dsp:nvSpPr>
        <dsp:cNvPr id="0" name=""/>
        <dsp:cNvSpPr/>
      </dsp:nvSpPr>
      <dsp:spPr>
        <a:xfrm>
          <a:off x="495300" y="0"/>
          <a:ext cx="7734300" cy="9906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kern="1200" smtClean="0"/>
            <a:t>APK Loader Structure</a:t>
          </a:r>
          <a:endParaRPr lang="en-US" sz="4200" kern="1200"/>
        </a:p>
      </dsp:txBody>
      <dsp:txXfrm>
        <a:off x="495300" y="0"/>
        <a:ext cx="7734300" cy="99060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4C6DA2-8BD5-4B77-9BAE-A95627089F2D}">
      <dsp:nvSpPr>
        <dsp:cNvPr id="0" name=""/>
        <dsp:cNvSpPr/>
      </dsp:nvSpPr>
      <dsp:spPr>
        <a:xfrm>
          <a:off x="2971811" y="1981197"/>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Control functions</a:t>
          </a:r>
          <a:endParaRPr lang="en-US" sz="1600" kern="1200" dirty="0"/>
        </a:p>
      </dsp:txBody>
      <dsp:txXfrm>
        <a:off x="3159240" y="2168626"/>
        <a:ext cx="904989" cy="904989"/>
      </dsp:txXfrm>
    </dsp:sp>
    <dsp:sp modelId="{542B4855-4E4F-4F8D-8CC8-65AD4BFC4FCF}">
      <dsp:nvSpPr>
        <dsp:cNvPr id="0" name=""/>
        <dsp:cNvSpPr/>
      </dsp:nvSpPr>
      <dsp:spPr>
        <a:xfrm rot="7094738">
          <a:off x="3759039" y="1534725"/>
          <a:ext cx="631908" cy="435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855201" y="1564255"/>
        <a:ext cx="501364" cy="261088"/>
      </dsp:txXfrm>
    </dsp:sp>
    <dsp:sp modelId="{BB8D0485-87CC-4A83-9D02-2915EE3D036E}">
      <dsp:nvSpPr>
        <dsp:cNvPr id="0" name=""/>
        <dsp:cNvSpPr/>
      </dsp:nvSpPr>
      <dsp:spPr>
        <a:xfrm>
          <a:off x="3962402" y="152401"/>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Target loader</a:t>
          </a:r>
          <a:endParaRPr lang="en-US" sz="1600" kern="1200" dirty="0"/>
        </a:p>
      </dsp:txBody>
      <dsp:txXfrm>
        <a:off x="4149831" y="339830"/>
        <a:ext cx="904989" cy="904989"/>
      </dsp:txXfrm>
    </dsp:sp>
    <dsp:sp modelId="{5029FB72-C907-4C09-83BE-A3CB65932DF5}">
      <dsp:nvSpPr>
        <dsp:cNvPr id="0" name=""/>
        <dsp:cNvSpPr/>
      </dsp:nvSpPr>
      <dsp:spPr>
        <a:xfrm rot="9536574">
          <a:off x="4283146" y="2030207"/>
          <a:ext cx="1306023" cy="435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409331" y="2093785"/>
        <a:ext cx="1175479" cy="261088"/>
      </dsp:txXfrm>
    </dsp:sp>
    <dsp:sp modelId="{AA6A7902-3EA2-4B14-A238-BDF15D5DB1B0}">
      <dsp:nvSpPr>
        <dsp:cNvPr id="0" name=""/>
        <dsp:cNvSpPr/>
      </dsp:nvSpPr>
      <dsp:spPr>
        <a:xfrm>
          <a:off x="5562599" y="1066806"/>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XML Reader</a:t>
          </a:r>
          <a:endParaRPr lang="en-US" sz="1600" kern="1200" dirty="0"/>
        </a:p>
      </dsp:txBody>
      <dsp:txXfrm>
        <a:off x="5750028" y="1254235"/>
        <a:ext cx="904989" cy="904989"/>
      </dsp:txXfrm>
    </dsp:sp>
    <dsp:sp modelId="{C6D9B90B-AA39-4178-99E8-1FCCD5A3E782}">
      <dsp:nvSpPr>
        <dsp:cNvPr id="0" name=""/>
        <dsp:cNvSpPr/>
      </dsp:nvSpPr>
      <dsp:spPr>
        <a:xfrm rot="1857840">
          <a:off x="4210805" y="2967783"/>
          <a:ext cx="760652" cy="435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220107" y="3021231"/>
        <a:ext cx="630108" cy="261088"/>
      </dsp:txXfrm>
    </dsp:sp>
    <dsp:sp modelId="{F7F5E6D5-09C3-465D-BBDD-3914EB18B642}">
      <dsp:nvSpPr>
        <dsp:cNvPr id="0" name=""/>
        <dsp:cNvSpPr/>
      </dsp:nvSpPr>
      <dsp:spPr>
        <a:xfrm>
          <a:off x="4876807" y="3124206"/>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SDK</a:t>
          </a:r>
          <a:endParaRPr lang="en-US" sz="1600" kern="1200" dirty="0"/>
        </a:p>
      </dsp:txBody>
      <dsp:txXfrm>
        <a:off x="5064236" y="3311635"/>
        <a:ext cx="904989" cy="904989"/>
      </dsp:txXfrm>
    </dsp:sp>
    <dsp:sp modelId="{B8F9ADD4-64B2-4D64-8673-DA0C0B32BB00}">
      <dsp:nvSpPr>
        <dsp:cNvPr id="0" name=""/>
        <dsp:cNvSpPr/>
      </dsp:nvSpPr>
      <dsp:spPr>
        <a:xfrm rot="19980212">
          <a:off x="2084878" y="2854369"/>
          <a:ext cx="874719" cy="435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091990" y="2971028"/>
        <a:ext cx="744175" cy="261088"/>
      </dsp:txXfrm>
    </dsp:sp>
    <dsp:sp modelId="{A0057B75-0C41-4A53-875A-225B4BAA755F}">
      <dsp:nvSpPr>
        <dsp:cNvPr id="0" name=""/>
        <dsp:cNvSpPr/>
      </dsp:nvSpPr>
      <dsp:spPr>
        <a:xfrm>
          <a:off x="762002" y="2895594"/>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Model Loader</a:t>
          </a:r>
          <a:endParaRPr lang="en-US" sz="1600" kern="1200" dirty="0"/>
        </a:p>
      </dsp:txBody>
      <dsp:txXfrm>
        <a:off x="949431" y="3083023"/>
        <a:ext cx="904989" cy="904989"/>
      </dsp:txXfrm>
    </dsp:sp>
    <dsp:sp modelId="{921F3A1B-23DB-4052-868C-7D28F9BDFEC2}">
      <dsp:nvSpPr>
        <dsp:cNvPr id="0" name=""/>
        <dsp:cNvSpPr/>
      </dsp:nvSpPr>
      <dsp:spPr>
        <a:xfrm rot="13135634">
          <a:off x="2300192" y="1615392"/>
          <a:ext cx="671443" cy="435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416242" y="1743435"/>
        <a:ext cx="540899" cy="261088"/>
      </dsp:txXfrm>
    </dsp:sp>
    <dsp:sp modelId="{FF81F3E4-60B5-4949-91DA-40DCA88B6A65}">
      <dsp:nvSpPr>
        <dsp:cNvPr id="0" name=""/>
        <dsp:cNvSpPr/>
      </dsp:nvSpPr>
      <dsp:spPr>
        <a:xfrm>
          <a:off x="990603" y="381008"/>
          <a:ext cx="1279847" cy="1279847"/>
        </a:xfrm>
        <a:prstGeom prst="ellipse">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Renderer</a:t>
          </a:r>
          <a:endParaRPr lang="en-US" sz="1600" kern="1200" dirty="0"/>
        </a:p>
      </dsp:txBody>
      <dsp:txXfrm>
        <a:off x="1178032" y="568437"/>
        <a:ext cx="904989" cy="90498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DC740-D07D-449C-BF33-7F632C70859E}">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A89DDB-64BE-4D2C-9B77-69B5D013FD12}">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smtClean="0"/>
            <a:t>APK loader functionality</a:t>
          </a:r>
          <a:endParaRPr lang="en-US" sz="4900" kern="1200"/>
        </a:p>
      </dsp:txBody>
      <dsp:txXfrm>
        <a:off x="571500" y="0"/>
        <a:ext cx="7658100" cy="114300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89FAF-689D-43D4-B158-0C3F912A15F8}">
      <dsp:nvSpPr>
        <dsp:cNvPr id="0" name=""/>
        <dsp:cNvSpPr/>
      </dsp:nvSpPr>
      <dsp:spPr>
        <a:xfrm>
          <a:off x="0" y="96141"/>
          <a:ext cx="8229600" cy="66924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3D model &amp; video rendering</a:t>
          </a:r>
          <a:endParaRPr lang="en-US" sz="2600" kern="1200" dirty="0"/>
        </a:p>
      </dsp:txBody>
      <dsp:txXfrm>
        <a:off x="32670" y="128811"/>
        <a:ext cx="8164260" cy="603900"/>
      </dsp:txXfrm>
    </dsp:sp>
    <dsp:sp modelId="{19771111-E336-4983-B625-14415D1DC4C3}">
      <dsp:nvSpPr>
        <dsp:cNvPr id="0" name=""/>
        <dsp:cNvSpPr/>
      </dsp:nvSpPr>
      <dsp:spPr>
        <a:xfrm>
          <a:off x="0" y="840261"/>
          <a:ext cx="8229600" cy="66924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Animation supported</a:t>
          </a:r>
          <a:endParaRPr lang="en-US" sz="2600" kern="1200" dirty="0"/>
        </a:p>
      </dsp:txBody>
      <dsp:txXfrm>
        <a:off x="32670" y="872931"/>
        <a:ext cx="8164260" cy="603900"/>
      </dsp:txXfrm>
    </dsp:sp>
    <dsp:sp modelId="{58C4CBF5-893F-45C0-AB8C-17CCAC8516DC}">
      <dsp:nvSpPr>
        <dsp:cNvPr id="0" name=""/>
        <dsp:cNvSpPr/>
      </dsp:nvSpPr>
      <dsp:spPr>
        <a:xfrm>
          <a:off x="0" y="1584381"/>
          <a:ext cx="8229600" cy="66924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Virtual buttons</a:t>
          </a:r>
          <a:endParaRPr lang="en-US" sz="2600" kern="1200"/>
        </a:p>
      </dsp:txBody>
      <dsp:txXfrm>
        <a:off x="32670" y="1617051"/>
        <a:ext cx="8164260" cy="603900"/>
      </dsp:txXfrm>
    </dsp:sp>
    <dsp:sp modelId="{9DE0143A-E6A4-49D6-BD9D-F5BC57512FFB}">
      <dsp:nvSpPr>
        <dsp:cNvPr id="0" name=""/>
        <dsp:cNvSpPr/>
      </dsp:nvSpPr>
      <dsp:spPr>
        <a:xfrm>
          <a:off x="0" y="2253621"/>
          <a:ext cx="8229600" cy="753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Direct click</a:t>
          </a:r>
          <a:endParaRPr lang="en-US" sz="2000" kern="1200"/>
        </a:p>
        <a:p>
          <a:pPr marL="228600" lvl="1" indent="-228600" algn="l" defTabSz="889000" rtl="0">
            <a:lnSpc>
              <a:spcPct val="90000"/>
            </a:lnSpc>
            <a:spcBef>
              <a:spcPct val="0"/>
            </a:spcBef>
            <a:spcAft>
              <a:spcPct val="20000"/>
            </a:spcAft>
            <a:buChar char="••"/>
          </a:pPr>
          <a:r>
            <a:rPr lang="en-US" sz="2000" kern="1200" smtClean="0"/>
            <a:t>Screen tap</a:t>
          </a:r>
          <a:endParaRPr lang="en-US" sz="2000" kern="1200"/>
        </a:p>
      </dsp:txBody>
      <dsp:txXfrm>
        <a:off x="0" y="2253621"/>
        <a:ext cx="8229600" cy="753480"/>
      </dsp:txXfrm>
    </dsp:sp>
    <dsp:sp modelId="{F31EBEAC-58C9-41D7-92DB-C8D507CF5A7C}">
      <dsp:nvSpPr>
        <dsp:cNvPr id="0" name=""/>
        <dsp:cNvSpPr/>
      </dsp:nvSpPr>
      <dsp:spPr>
        <a:xfrm>
          <a:off x="0" y="3007101"/>
          <a:ext cx="8229600" cy="669240"/>
        </a:xfrm>
        <a:prstGeom prst="round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Interactive with models</a:t>
          </a:r>
          <a:endParaRPr lang="en-US" sz="2600" kern="1200"/>
        </a:p>
      </dsp:txBody>
      <dsp:txXfrm>
        <a:off x="32670" y="3039771"/>
        <a:ext cx="8164260" cy="603900"/>
      </dsp:txXfrm>
    </dsp:sp>
    <dsp:sp modelId="{149787AD-862F-4BE7-8D99-67F18E6A54CB}">
      <dsp:nvSpPr>
        <dsp:cNvPr id="0" name=""/>
        <dsp:cNvSpPr/>
      </dsp:nvSpPr>
      <dsp:spPr>
        <a:xfrm>
          <a:off x="0" y="3676341"/>
          <a:ext cx="8229600" cy="753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Scaling </a:t>
          </a:r>
          <a:endParaRPr lang="en-US" sz="2000" kern="1200"/>
        </a:p>
        <a:p>
          <a:pPr marL="228600" lvl="1" indent="-228600" algn="l" defTabSz="889000" rtl="0">
            <a:lnSpc>
              <a:spcPct val="90000"/>
            </a:lnSpc>
            <a:spcBef>
              <a:spcPct val="0"/>
            </a:spcBef>
            <a:spcAft>
              <a:spcPct val="20000"/>
            </a:spcAft>
            <a:buChar char="••"/>
          </a:pPr>
          <a:r>
            <a:rPr lang="en-US" sz="2000" kern="1200" smtClean="0"/>
            <a:t>Swapping</a:t>
          </a:r>
          <a:endParaRPr lang="en-US" sz="2000" kern="1200"/>
        </a:p>
      </dsp:txBody>
      <dsp:txXfrm>
        <a:off x="0" y="3676341"/>
        <a:ext cx="8229600" cy="753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A3CC7A-35B7-4FB4-83B0-1D01913BDB54}">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D01603B-C682-46AC-AE69-0589E89015EB}">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Outline</a:t>
          </a:r>
          <a:endParaRPr lang="en-US" sz="4900" kern="1200" dirty="0"/>
        </a:p>
      </dsp:txBody>
      <dsp:txXfrm>
        <a:off x="571500" y="0"/>
        <a:ext cx="7658100" cy="114300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E9177-33AA-461B-9C3C-92F0DC52D321}">
      <dsp:nvSpPr>
        <dsp:cNvPr id="0" name=""/>
        <dsp:cNvSpPr/>
      </dsp:nvSpPr>
      <dsp:spPr>
        <a:xfrm>
          <a:off x="0" y="0"/>
          <a:ext cx="1295400" cy="12954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A5A5BC-8879-4679-8BDA-CB1041EB8546}">
      <dsp:nvSpPr>
        <dsp:cNvPr id="0" name=""/>
        <dsp:cNvSpPr/>
      </dsp:nvSpPr>
      <dsp:spPr>
        <a:xfrm>
          <a:off x="647700" y="0"/>
          <a:ext cx="7581900" cy="12954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smtClean="0"/>
            <a:t>Existing work - comparison</a:t>
          </a:r>
          <a:endParaRPr lang="en-US" sz="4600" kern="1200"/>
        </a:p>
      </dsp:txBody>
      <dsp:txXfrm>
        <a:off x="647700" y="0"/>
        <a:ext cx="7581900" cy="129540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18FAA9-56A6-4811-80E2-FC7660F43DC5}">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BA9B9-4948-49E2-9C8D-07929217CC61}">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smtClean="0"/>
            <a:t>Challenges &amp; Problems</a:t>
          </a:r>
          <a:endParaRPr lang="en-US" sz="4600" kern="1200"/>
        </a:p>
      </dsp:txBody>
      <dsp:txXfrm>
        <a:off x="533399" y="0"/>
        <a:ext cx="7696200" cy="106680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C8FF2C-A24C-4C6B-A705-71DF84A84D60}">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A56C2B-5395-4D34-BD30-49BAE53991D2}">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smtClean="0"/>
            <a:t>Future work</a:t>
          </a:r>
          <a:endParaRPr lang="en-US" sz="4900" kern="1200"/>
        </a:p>
      </dsp:txBody>
      <dsp:txXfrm>
        <a:off x="571500" y="0"/>
        <a:ext cx="7658100" cy="114300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CFB6A-D575-4665-8FC1-3FAFAB2CAC69}">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E3DF86-CC07-46D4-856C-6537B52B4081}">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smtClean="0"/>
            <a:t>Conclusion</a:t>
          </a:r>
          <a:endParaRPr lang="en-US" sz="4900" kern="1200"/>
        </a:p>
      </dsp:txBody>
      <dsp:txXfrm>
        <a:off x="571500" y="0"/>
        <a:ext cx="7658100" cy="1143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7C237-DC9E-4698-A8DC-10F32F9128DD}">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3B1FC-37CE-480B-AB7C-B376C153C782}">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smtClean="0"/>
            <a:t>Background</a:t>
          </a:r>
          <a:endParaRPr lang="en-US" sz="4900" kern="1200"/>
        </a:p>
      </dsp:txBody>
      <dsp:txXfrm>
        <a:off x="571500" y="0"/>
        <a:ext cx="7658100" cy="1143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72AF0-148A-4461-91E9-183CDA2201E7}">
      <dsp:nvSpPr>
        <dsp:cNvPr id="0" name=""/>
        <dsp:cNvSpPr/>
      </dsp:nvSpPr>
      <dsp:spPr>
        <a:xfrm rot="5400000">
          <a:off x="3785742" y="-370490"/>
          <a:ext cx="3620770" cy="5266944"/>
        </a:xfrm>
        <a:prstGeom prst="round2SameRect">
          <a:avLst/>
        </a:prstGeom>
        <a:solidFill>
          <a:schemeClr val="accent1">
            <a:alpha val="90000"/>
            <a:tint val="40000"/>
            <a:hueOff val="0"/>
            <a:satOff val="0"/>
            <a:lumOff val="0"/>
            <a:alphaOff val="0"/>
          </a:schemeClr>
        </a:solidFill>
        <a:ln w="285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en-US" sz="2800" b="1" kern="1200" cap="none" spc="0" dirty="0" smtClean="0">
              <a:ln w="18415" cmpd="sng">
                <a:noFill/>
                <a:prstDash val="solid"/>
              </a:ln>
              <a:solidFill>
                <a:schemeClr val="tx1"/>
              </a:solidFill>
              <a:effectLst/>
            </a:rPr>
            <a:t>Augmented reality (AR) is a live, real-world environment whose elements are augmented by computer-generated sensory input such as text, video, graphics or GPS data.</a:t>
          </a:r>
          <a:endParaRPr lang="en-US" sz="2800" b="1" kern="1200" cap="none" spc="0" dirty="0">
            <a:ln w="18415" cmpd="sng">
              <a:noFill/>
              <a:prstDash val="solid"/>
            </a:ln>
            <a:solidFill>
              <a:schemeClr val="tx1"/>
            </a:solidFill>
            <a:effectLst/>
          </a:endParaRPr>
        </a:p>
      </dsp:txBody>
      <dsp:txXfrm rot="-5400000">
        <a:off x="2962656" y="629347"/>
        <a:ext cx="5090193" cy="3267268"/>
      </dsp:txXfrm>
    </dsp:sp>
    <dsp:sp modelId="{9C2B71F8-380F-49F7-BAA3-974CD0E7B0CD}">
      <dsp:nvSpPr>
        <dsp:cNvPr id="0" name=""/>
        <dsp:cNvSpPr/>
      </dsp:nvSpPr>
      <dsp:spPr>
        <a:xfrm>
          <a:off x="0" y="0"/>
          <a:ext cx="2962656" cy="4525963"/>
        </a:xfrm>
        <a:prstGeom prst="roundRect">
          <a:avLst/>
        </a:prstGeom>
        <a:solidFill>
          <a:schemeClr val="accent1">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US" sz="6500" b="1" kern="1200" cap="none" spc="150" dirty="0" smtClean="0">
              <a:ln w="11430"/>
              <a:effectLst>
                <a:outerShdw blurRad="25400" algn="tl" rotWithShape="0">
                  <a:srgbClr val="000000">
                    <a:alpha val="43000"/>
                  </a:srgbClr>
                </a:outerShdw>
              </a:effectLst>
            </a:rPr>
            <a:t>What is AR ?</a:t>
          </a:r>
          <a:endParaRPr lang="en-US" sz="6500" b="1" kern="1200" cap="none" spc="150" dirty="0">
            <a:ln w="11430"/>
            <a:effectLst>
              <a:outerShdw blurRad="25400" algn="tl" rotWithShape="0">
                <a:srgbClr val="000000">
                  <a:alpha val="43000"/>
                </a:srgbClr>
              </a:outerShdw>
            </a:effectLst>
          </a:endParaRPr>
        </a:p>
      </dsp:txBody>
      <dsp:txXfrm>
        <a:off x="144625" y="144625"/>
        <a:ext cx="2673406" cy="42367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879707-6578-4FDD-8099-09E56D633714}">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19899-30BB-44B7-B52C-A42F1E98B1ED}">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dirty="0" smtClean="0"/>
            <a:t>Background – Cont. </a:t>
          </a:r>
          <a:endParaRPr lang="en-US" sz="4600" kern="1200" dirty="0"/>
        </a:p>
      </dsp:txBody>
      <dsp:txXfrm>
        <a:off x="533399" y="0"/>
        <a:ext cx="7696200" cy="1066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D3D51-BA7E-438D-ACCF-A03F31CBB5B1}">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CA7B89-7FFE-4905-95D6-FD7DEEA8CD33}">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dirty="0" smtClean="0"/>
            <a:t>Uses?</a:t>
          </a:r>
          <a:endParaRPr lang="en-US" sz="4600" kern="1200" dirty="0"/>
        </a:p>
      </dsp:txBody>
      <dsp:txXfrm>
        <a:off x="533399" y="0"/>
        <a:ext cx="7696200" cy="10668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717096-8003-4B44-9C79-73EB73B3DEE4}">
      <dsp:nvSpPr>
        <dsp:cNvPr id="0" name=""/>
        <dsp:cNvSpPr/>
      </dsp:nvSpPr>
      <dsp:spPr>
        <a:xfrm>
          <a:off x="0" y="0"/>
          <a:ext cx="1143000" cy="11430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17701B-7253-4787-B381-FCFB2E3B4162}">
      <dsp:nvSpPr>
        <dsp:cNvPr id="0" name=""/>
        <dsp:cNvSpPr/>
      </dsp:nvSpPr>
      <dsp:spPr>
        <a:xfrm>
          <a:off x="571500" y="0"/>
          <a:ext cx="7658100" cy="11430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Problem Definition</a:t>
          </a:r>
          <a:endParaRPr lang="en-US" sz="4900" kern="1200" dirty="0"/>
        </a:p>
      </dsp:txBody>
      <dsp:txXfrm>
        <a:off x="571500" y="0"/>
        <a:ext cx="7658100" cy="1143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E150F7-BA04-436D-9ABA-3CFBDF613E12}">
      <dsp:nvSpPr>
        <dsp:cNvPr id="0" name=""/>
        <dsp:cNvSpPr/>
      </dsp:nvSpPr>
      <dsp:spPr>
        <a:xfrm>
          <a:off x="0" y="0"/>
          <a:ext cx="990600" cy="9906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F57F7E-B6B6-4DBC-A79D-B2C33DB91A0A}">
      <dsp:nvSpPr>
        <dsp:cNvPr id="0" name=""/>
        <dsp:cNvSpPr/>
      </dsp:nvSpPr>
      <dsp:spPr>
        <a:xfrm>
          <a:off x="495300" y="0"/>
          <a:ext cx="7734300" cy="9906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kern="1200" dirty="0" smtClean="0"/>
            <a:t>Solution ?</a:t>
          </a:r>
          <a:endParaRPr lang="en-US" sz="4200" kern="1200" dirty="0"/>
        </a:p>
      </dsp:txBody>
      <dsp:txXfrm>
        <a:off x="495300" y="0"/>
        <a:ext cx="7734300" cy="9906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733B9-68CE-4A96-89A3-179A5B739742}">
      <dsp:nvSpPr>
        <dsp:cNvPr id="0" name=""/>
        <dsp:cNvSpPr/>
      </dsp:nvSpPr>
      <dsp:spPr>
        <a:xfrm>
          <a:off x="0" y="0"/>
          <a:ext cx="1066800" cy="1066800"/>
        </a:xfrm>
        <a:prstGeom prst="pie">
          <a:avLst>
            <a:gd name="adj1" fmla="val 5400000"/>
            <a:gd name="adj2" fmla="val 16200000"/>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DE5532-C9BA-4F87-854C-DF67967E4A74}">
      <dsp:nvSpPr>
        <dsp:cNvPr id="0" name=""/>
        <dsp:cNvSpPr/>
      </dsp:nvSpPr>
      <dsp:spPr>
        <a:xfrm>
          <a:off x="533399" y="0"/>
          <a:ext cx="7696200" cy="1066800"/>
        </a:xfrm>
        <a:prstGeom prst="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n-US" sz="4600" kern="1200" smtClean="0"/>
            <a:t>Where to start ?</a:t>
          </a:r>
          <a:endParaRPr lang="en-US" sz="4600" kern="1200"/>
        </a:p>
      </dsp:txBody>
      <dsp:txXfrm>
        <a:off x="533399" y="0"/>
        <a:ext cx="7696200" cy="1066800"/>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9B407A-2789-47B2-BE85-A0EEDB68BD8F}" type="datetimeFigureOut">
              <a:rPr lang="en-US" smtClean="0"/>
              <a:t>12/8/2013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8DD89D-9C07-47E0-B6FD-242104E346CF}" type="slidenum">
              <a:rPr lang="en-US" smtClean="0"/>
              <a:t>‹#›</a:t>
            </a:fld>
            <a:endParaRPr lang="en-US"/>
          </a:p>
        </p:txBody>
      </p:sp>
    </p:spTree>
    <p:extLst>
      <p:ext uri="{BB962C8B-B14F-4D97-AF65-F5344CB8AC3E}">
        <p14:creationId xmlns:p14="http://schemas.microsoft.com/office/powerpoint/2010/main" val="3300113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conclusion, this project has solved the problem of creating augmented reality application for non-developers and it has the advantage of portability since the code doesn’t have to be compiled.</a:t>
            </a:r>
          </a:p>
          <a:p>
            <a:r>
              <a:rPr lang="en-US" dirty="0" smtClean="0"/>
              <a:t>In addition, this project is flexible enough to change the technologies used in it if needed, like changing the AR SDK or changing the 3D engine for the android, or even changing the 3D engine used in the Studio for viewing the model and the target.</a:t>
            </a:r>
          </a:p>
          <a:p>
            <a:endParaRPr lang="en-US" dirty="0" smtClean="0"/>
          </a:p>
          <a:p>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We’ve proposed the concept of structured AR framework, where we can change any part without affecting the other parts.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B8DD89D-9C07-47E0-B6FD-242104E346CF}" type="slidenum">
              <a:rPr lang="en-US" smtClean="0"/>
              <a:t>17</a:t>
            </a:fld>
            <a:endParaRPr lang="en-US"/>
          </a:p>
        </p:txBody>
      </p:sp>
    </p:spTree>
    <p:extLst>
      <p:ext uri="{BB962C8B-B14F-4D97-AF65-F5344CB8AC3E}">
        <p14:creationId xmlns:p14="http://schemas.microsoft.com/office/powerpoint/2010/main" val="4018011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9B9B5D4-F05D-4F1F-BBD4-78EDAF200903}" type="datetimeFigureOut">
              <a:rPr lang="en-US" smtClean="0"/>
              <a:t>12/8/2013</a:t>
            </a:fld>
            <a:endParaRPr lang="en-US"/>
          </a:p>
        </p:txBody>
      </p:sp>
      <p:sp>
        <p:nvSpPr>
          <p:cNvPr id="8" name="Slide Number Placeholder 7"/>
          <p:cNvSpPr>
            <a:spLocks noGrp="1"/>
          </p:cNvSpPr>
          <p:nvPr>
            <p:ph type="sldNum" sz="quarter" idx="11"/>
          </p:nvPr>
        </p:nvSpPr>
        <p:spPr/>
        <p:txBody>
          <a:bodyPr/>
          <a:lstStyle/>
          <a:p>
            <a:fld id="{6E776420-E9EC-44BC-A5DE-267DAF67E1F6}"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B9B5D4-F05D-4F1F-BBD4-78EDAF200903}"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B9B5D4-F05D-4F1F-BBD4-78EDAF200903}"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29B9B5D4-F05D-4F1F-BBD4-78EDAF200903}"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B9B5D4-F05D-4F1F-BBD4-78EDAF200903}"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776420-E9EC-44BC-A5DE-267DAF67E1F6}"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29B9B5D4-F05D-4F1F-BBD4-78EDAF200903}"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76420-E9EC-44BC-A5DE-267DAF67E1F6}"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9B9B5D4-F05D-4F1F-BBD4-78EDAF200903}" type="datetimeFigureOut">
              <a:rPr lang="en-US" smtClean="0"/>
              <a:t>12/8/2013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776420-E9EC-44BC-A5DE-267DAF67E1F6}"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9B9B5D4-F05D-4F1F-BBD4-78EDAF200903}" type="datetimeFigureOut">
              <a:rPr lang="en-US" smtClean="0"/>
              <a:t>12/8/2013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B9B5D4-F05D-4F1F-BBD4-78EDAF200903}" type="datetimeFigureOut">
              <a:rPr lang="en-US" smtClean="0"/>
              <a:t>12/8/2013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B9B5D4-F05D-4F1F-BBD4-78EDAF200903}"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B9B5D4-F05D-4F1F-BBD4-78EDAF200903}"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776420-E9EC-44BC-A5DE-267DAF67E1F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29B9B5D4-F05D-4F1F-BBD4-78EDAF200903}" type="datetimeFigureOut">
              <a:rPr lang="en-US" smtClean="0"/>
              <a:t>12/8/2013</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E776420-E9EC-44BC-A5DE-267DAF67E1F6}"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diagramLayout" Target="../diagrams/layout6.xml"/><Relationship Id="rId7" Type="http://schemas.openxmlformats.org/officeDocument/2006/relationships/image" Target="../media/image3.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67237215"/>
              </p:ext>
            </p:extLst>
          </p:nvPr>
        </p:nvGraphicFramePr>
        <p:xfrm>
          <a:off x="609600" y="609601"/>
          <a:ext cx="77724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a:xfrm>
            <a:off x="1371600" y="5105400"/>
            <a:ext cx="6400800" cy="1219200"/>
          </a:xfrm>
        </p:spPr>
        <p:txBody>
          <a:bodyPr/>
          <a:lstStyle/>
          <a:p>
            <a:r>
              <a:rPr lang="en-US" dirty="0" smtClean="0"/>
              <a:t>The Augmented Rea</a:t>
            </a:r>
            <a:r>
              <a:rPr lang="en-US" b="1" dirty="0"/>
              <a:t>l</a:t>
            </a:r>
            <a:r>
              <a:rPr lang="en-US" dirty="0" smtClean="0"/>
              <a:t>ity Studio</a:t>
            </a:r>
            <a:endParaRPr lang="en-US" dirty="0"/>
          </a:p>
        </p:txBody>
      </p:sp>
    </p:spTree>
    <p:extLst>
      <p:ext uri="{BB962C8B-B14F-4D97-AF65-F5344CB8AC3E}">
        <p14:creationId xmlns:p14="http://schemas.microsoft.com/office/powerpoint/2010/main" val="214320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4059561007"/>
              </p:ext>
            </p:extLst>
          </p:nvPr>
        </p:nvGraphicFramePr>
        <p:xfrm>
          <a:off x="457200" y="228600"/>
          <a:ext cx="81534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6"/>
          <p:cNvGraphicFramePr>
            <a:graphicFrameLocks noGrp="1"/>
          </p:cNvGraphicFramePr>
          <p:nvPr>
            <p:ph idx="1"/>
            <p:extLst>
              <p:ext uri="{D42A27DB-BD31-4B8C-83A1-F6EECF244321}">
                <p14:modId xmlns:p14="http://schemas.microsoft.com/office/powerpoint/2010/main" val="1191909396"/>
              </p:ext>
            </p:extLst>
          </p:nvPr>
        </p:nvGraphicFramePr>
        <p:xfrm>
          <a:off x="457200" y="18288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1478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584704070"/>
              </p:ext>
            </p:extLst>
          </p:nvPr>
        </p:nvGraphicFramePr>
        <p:xfrm>
          <a:off x="457200" y="2286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287731774"/>
              </p:ext>
            </p:extLst>
          </p:nvPr>
        </p:nvGraphicFramePr>
        <p:xfrm>
          <a:off x="457200" y="1600200"/>
          <a:ext cx="8305800" cy="4724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51805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15240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idx="1"/>
            <p:extLst>
              <p:ext uri="{D42A27DB-BD31-4B8C-83A1-F6EECF244321}">
                <p14:modId xmlns:p14="http://schemas.microsoft.com/office/powerpoint/2010/main" val="38164690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00464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830650050"/>
              </p:ext>
            </p:extLst>
          </p:nvPr>
        </p:nvGraphicFramePr>
        <p:xfrm>
          <a:off x="457200" y="3048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395243833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37889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161743802"/>
              </p:ext>
            </p:extLst>
          </p:nvPr>
        </p:nvGraphicFramePr>
        <p:xfrm>
          <a:off x="457200" y="152400"/>
          <a:ext cx="8229600" cy="129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2142211052"/>
              </p:ext>
            </p:extLst>
          </p:nvPr>
        </p:nvGraphicFramePr>
        <p:xfrm>
          <a:off x="1066800" y="2362200"/>
          <a:ext cx="6781799" cy="1879600"/>
        </p:xfrm>
        <a:graphic>
          <a:graphicData uri="http://schemas.openxmlformats.org/drawingml/2006/table">
            <a:tbl>
              <a:tblPr firstRow="1" bandRow="1">
                <a:tableStyleId>{5C22544A-7EE6-4342-B048-85BDC9FD1C3A}</a:tableStyleId>
              </a:tblPr>
              <a:tblGrid>
                <a:gridCol w="1739749"/>
                <a:gridCol w="1562552"/>
                <a:gridCol w="1739749"/>
                <a:gridCol w="1739749"/>
              </a:tblGrid>
              <a:tr h="469900">
                <a:tc>
                  <a:txBody>
                    <a:bodyPr/>
                    <a:lstStyle/>
                    <a:p>
                      <a:endParaRPr lang="en-US" dirty="0"/>
                    </a:p>
                  </a:txBody>
                  <a:tcPr/>
                </a:tc>
                <a:tc>
                  <a:txBody>
                    <a:bodyPr/>
                    <a:lstStyle/>
                    <a:p>
                      <a:r>
                        <a:rPr lang="en-US" dirty="0" smtClean="0"/>
                        <a:t>Unity</a:t>
                      </a:r>
                      <a:endParaRPr lang="en-US" dirty="0"/>
                    </a:p>
                  </a:txBody>
                  <a:tcPr/>
                </a:tc>
                <a:tc>
                  <a:txBody>
                    <a:bodyPr/>
                    <a:lstStyle/>
                    <a:p>
                      <a:r>
                        <a:rPr lang="en-US" dirty="0" smtClean="0"/>
                        <a:t>Bring to life</a:t>
                      </a:r>
                      <a:endParaRPr lang="en-US" dirty="0"/>
                    </a:p>
                  </a:txBody>
                  <a:tcPr/>
                </a:tc>
                <a:tc>
                  <a:txBody>
                    <a:bodyPr/>
                    <a:lstStyle/>
                    <a:p>
                      <a:r>
                        <a:rPr lang="en-US" dirty="0" smtClean="0"/>
                        <a:t>ARIS</a:t>
                      </a:r>
                      <a:endParaRPr lang="en-US" dirty="0"/>
                    </a:p>
                  </a:txBody>
                  <a:tcPr/>
                </a:tc>
              </a:tr>
              <a:tr h="469900">
                <a:tc>
                  <a:txBody>
                    <a:bodyPr/>
                    <a:lstStyle/>
                    <a:p>
                      <a:r>
                        <a:rPr lang="en-US" dirty="0" smtClean="0"/>
                        <a:t>Compilation</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c>
                  <a:txBody>
                    <a:bodyPr/>
                    <a:lstStyle/>
                    <a:p>
                      <a:r>
                        <a:rPr lang="en-US" dirty="0" smtClean="0"/>
                        <a:t>No</a:t>
                      </a:r>
                      <a:endParaRPr lang="en-US" dirty="0"/>
                    </a:p>
                  </a:txBody>
                  <a:tcPr/>
                </a:tc>
              </a:tr>
              <a:tr h="469900">
                <a:tc>
                  <a:txBody>
                    <a:bodyPr/>
                    <a:lstStyle/>
                    <a:p>
                      <a:r>
                        <a:rPr lang="en-US" dirty="0" smtClean="0"/>
                        <a:t>Stability</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c>
                  <a:txBody>
                    <a:bodyPr/>
                    <a:lstStyle/>
                    <a:p>
                      <a:r>
                        <a:rPr lang="en-US" dirty="0" smtClean="0"/>
                        <a:t>Yes</a:t>
                      </a:r>
                      <a:endParaRPr lang="en-US" dirty="0"/>
                    </a:p>
                  </a:txBody>
                  <a:tcPr/>
                </a:tc>
              </a:tr>
              <a:tr h="469900">
                <a:tc>
                  <a:txBody>
                    <a:bodyPr/>
                    <a:lstStyle/>
                    <a:p>
                      <a:r>
                        <a:rPr lang="en-US" dirty="0" smtClean="0"/>
                        <a:t>Speed</a:t>
                      </a:r>
                      <a:endParaRPr lang="en-US" dirty="0"/>
                    </a:p>
                  </a:txBody>
                  <a:tcPr/>
                </a:tc>
                <a:tc>
                  <a:txBody>
                    <a:bodyPr/>
                    <a:lstStyle/>
                    <a:p>
                      <a:r>
                        <a:rPr lang="en-US" dirty="0" smtClean="0"/>
                        <a:t>High</a:t>
                      </a:r>
                      <a:endParaRPr lang="en-US" dirty="0"/>
                    </a:p>
                  </a:txBody>
                  <a:tcPr/>
                </a:tc>
                <a:tc>
                  <a:txBody>
                    <a:bodyPr/>
                    <a:lstStyle/>
                    <a:p>
                      <a:r>
                        <a:rPr lang="en-US" dirty="0" smtClean="0"/>
                        <a:t>Low</a:t>
                      </a:r>
                      <a:endParaRPr lang="en-US" dirty="0"/>
                    </a:p>
                  </a:txBody>
                  <a:tcPr/>
                </a:tc>
                <a:tc>
                  <a:txBody>
                    <a:bodyPr/>
                    <a:lstStyle/>
                    <a:p>
                      <a:r>
                        <a:rPr lang="en-US" dirty="0" smtClean="0"/>
                        <a:t>High</a:t>
                      </a:r>
                      <a:endParaRPr lang="en-US" dirty="0"/>
                    </a:p>
                  </a:txBody>
                  <a:tcPr/>
                </a:tc>
              </a:tr>
            </a:tbl>
          </a:graphicData>
        </a:graphic>
      </p:graphicFrame>
    </p:spTree>
    <p:extLst>
      <p:ext uri="{BB962C8B-B14F-4D97-AF65-F5344CB8AC3E}">
        <p14:creationId xmlns:p14="http://schemas.microsoft.com/office/powerpoint/2010/main" val="3732919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63833898"/>
              </p:ext>
            </p:extLst>
          </p:nvPr>
        </p:nvGraphicFramePr>
        <p:xfrm>
          <a:off x="457200" y="2286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smtClean="0"/>
              <a:t>Generating the data set of the target</a:t>
            </a:r>
          </a:p>
          <a:p>
            <a:pPr lvl="1"/>
            <a:r>
              <a:rPr lang="en-US" dirty="0" smtClean="0"/>
              <a:t>Has to be uploaded to the </a:t>
            </a:r>
            <a:r>
              <a:rPr lang="en-US" dirty="0" err="1" smtClean="0"/>
              <a:t>Vuforia</a:t>
            </a:r>
            <a:r>
              <a:rPr lang="en-US" dirty="0" smtClean="0"/>
              <a:t> website.</a:t>
            </a:r>
          </a:p>
          <a:p>
            <a:pPr lvl="1"/>
            <a:r>
              <a:rPr lang="en-US" dirty="0" smtClean="0"/>
              <a:t>Unresolved !</a:t>
            </a:r>
          </a:p>
          <a:p>
            <a:pPr lvl="1"/>
            <a:endParaRPr lang="en-US" dirty="0"/>
          </a:p>
          <a:p>
            <a:r>
              <a:rPr lang="en-US" dirty="0" err="1" smtClean="0"/>
              <a:t>Vuforia</a:t>
            </a:r>
            <a:r>
              <a:rPr lang="en-US" dirty="0" smtClean="0"/>
              <a:t> SDK, OpenGL and Java3D are new technologies for us</a:t>
            </a:r>
          </a:p>
          <a:p>
            <a:pPr lvl="1"/>
            <a:r>
              <a:rPr lang="en-US" dirty="0" smtClean="0"/>
              <a:t>Took a long time to learn &amp; understand.</a:t>
            </a:r>
          </a:p>
          <a:p>
            <a:endParaRPr lang="en-US" dirty="0" smtClean="0"/>
          </a:p>
          <a:p>
            <a:r>
              <a:rPr lang="en-US" dirty="0" smtClean="0"/>
              <a:t>Java 3D is not the best 3D engine to be used !</a:t>
            </a:r>
          </a:p>
          <a:p>
            <a:pPr lvl="1"/>
            <a:r>
              <a:rPr lang="en-US" dirty="0" smtClean="0"/>
              <a:t>Nearly depreciated</a:t>
            </a:r>
            <a:endParaRPr lang="en-US" dirty="0"/>
          </a:p>
          <a:p>
            <a:pPr lvl="1"/>
            <a:r>
              <a:rPr lang="en-US" dirty="0" smtClean="0"/>
              <a:t>Many functionalities missing</a:t>
            </a:r>
          </a:p>
          <a:p>
            <a:pPr lvl="1"/>
            <a:r>
              <a:rPr lang="en-US" dirty="0" smtClean="0"/>
              <a:t>We discovered that after a period of time, hard to go back.</a:t>
            </a:r>
          </a:p>
        </p:txBody>
      </p:sp>
    </p:spTree>
    <p:extLst>
      <p:ext uri="{BB962C8B-B14F-4D97-AF65-F5344CB8AC3E}">
        <p14:creationId xmlns:p14="http://schemas.microsoft.com/office/powerpoint/2010/main" val="2791556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685861074"/>
              </p:ext>
            </p:extLst>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smtClean="0"/>
              <a:t>Support </a:t>
            </a:r>
            <a:r>
              <a:rPr lang="en-US" dirty="0" err="1" smtClean="0"/>
              <a:t>iOS</a:t>
            </a:r>
            <a:r>
              <a:rPr lang="en-US" dirty="0" smtClean="0"/>
              <a:t> application</a:t>
            </a:r>
          </a:p>
          <a:p>
            <a:pPr marL="457200" lvl="1" indent="0">
              <a:buNone/>
            </a:pPr>
            <a:endParaRPr lang="en-US" dirty="0" smtClean="0"/>
          </a:p>
          <a:p>
            <a:pPr marL="457200" lvl="1" indent="0">
              <a:buNone/>
            </a:pPr>
            <a:endParaRPr lang="en-US" dirty="0" smtClean="0"/>
          </a:p>
          <a:p>
            <a:r>
              <a:rPr lang="en-US" dirty="0" smtClean="0"/>
              <a:t>Build 3D games engine to use instead of native </a:t>
            </a:r>
            <a:r>
              <a:rPr lang="en-US" dirty="0" err="1" smtClean="0"/>
              <a:t>openGL</a:t>
            </a:r>
            <a:r>
              <a:rPr lang="en-US" dirty="0" smtClean="0"/>
              <a:t> ES.</a:t>
            </a:r>
          </a:p>
          <a:p>
            <a:pPr marL="0" indent="0">
              <a:buNone/>
            </a:pPr>
            <a:endParaRPr lang="en-US" dirty="0" smtClean="0"/>
          </a:p>
          <a:p>
            <a:r>
              <a:rPr lang="en-US" dirty="0" smtClean="0"/>
              <a:t>Use another input sources other than visual scenes or images, like GPS data or voice recognition.</a:t>
            </a:r>
          </a:p>
          <a:p>
            <a:pPr marL="0" indent="0">
              <a:buNone/>
            </a:pPr>
            <a:endParaRPr lang="en-US" dirty="0" smtClean="0"/>
          </a:p>
        </p:txBody>
      </p:sp>
    </p:spTree>
    <p:extLst>
      <p:ext uri="{BB962C8B-B14F-4D97-AF65-F5344CB8AC3E}">
        <p14:creationId xmlns:p14="http://schemas.microsoft.com/office/powerpoint/2010/main" val="14845881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32239672"/>
              </p:ext>
            </p:extLst>
          </p:nvPr>
        </p:nvGraphicFramePr>
        <p:xfrm>
          <a:off x="457200" y="152400"/>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ontent Placeholder 2"/>
          <p:cNvSpPr>
            <a:spLocks noGrp="1"/>
          </p:cNvSpPr>
          <p:nvPr>
            <p:ph idx="1"/>
          </p:nvPr>
        </p:nvSpPr>
        <p:spPr/>
        <p:txBody>
          <a:bodyPr/>
          <a:lstStyle/>
          <a:p>
            <a:endParaRPr lang="en-US" dirty="0" smtClean="0"/>
          </a:p>
          <a:p>
            <a:r>
              <a:rPr lang="en-US" dirty="0" smtClean="0"/>
              <a:t>Solved the problem of creating AR apps for non-developers</a:t>
            </a:r>
          </a:p>
          <a:p>
            <a:endParaRPr lang="en-US" dirty="0" smtClean="0"/>
          </a:p>
          <a:p>
            <a:r>
              <a:rPr lang="en-US" dirty="0" smtClean="0"/>
              <a:t>Structured </a:t>
            </a:r>
            <a:r>
              <a:rPr lang="en-US" dirty="0"/>
              <a:t>AR framework, where we can change any part without affecting the other </a:t>
            </a:r>
            <a:r>
              <a:rPr lang="en-US" dirty="0" smtClean="0"/>
              <a:t>parts.</a:t>
            </a:r>
          </a:p>
          <a:p>
            <a:endParaRPr lang="en-US" dirty="0" smtClean="0"/>
          </a:p>
          <a:p>
            <a:r>
              <a:rPr lang="en-US" dirty="0" smtClean="0"/>
              <a:t>XML-controlled android loader.</a:t>
            </a:r>
            <a:endParaRPr lang="en-US" dirty="0"/>
          </a:p>
        </p:txBody>
      </p:sp>
    </p:spTree>
    <p:extLst>
      <p:ext uri="{BB962C8B-B14F-4D97-AF65-F5344CB8AC3E}">
        <p14:creationId xmlns:p14="http://schemas.microsoft.com/office/powerpoint/2010/main" val="3773373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1905000"/>
            <a:ext cx="4191000" cy="32385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352772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600200"/>
          </a:xfrm>
        </p:spPr>
        <p:txBody>
          <a:bodyPr/>
          <a:lstStyle/>
          <a:p>
            <a:r>
              <a:rPr lang="en-US" dirty="0" smtClean="0"/>
              <a:t>Thank you </a:t>
            </a:r>
            <a:r>
              <a:rPr lang="en-US" dirty="0" smtClean="0">
                <a:sym typeface="Wingdings" pitchFamily="2" charset="2"/>
              </a:rPr>
              <a:t></a:t>
            </a:r>
            <a:endParaRPr lang="en-US" dirty="0"/>
          </a:p>
        </p:txBody>
      </p:sp>
      <p:sp>
        <p:nvSpPr>
          <p:cNvPr id="3" name="Content Placeholder 2"/>
          <p:cNvSpPr>
            <a:spLocks noGrp="1"/>
          </p:cNvSpPr>
          <p:nvPr>
            <p:ph idx="1"/>
          </p:nvPr>
        </p:nvSpPr>
        <p:spPr>
          <a:xfrm>
            <a:off x="457200" y="3657600"/>
            <a:ext cx="8229600" cy="2925763"/>
          </a:xfrm>
        </p:spPr>
        <p:txBody>
          <a:bodyPr/>
          <a:lstStyle/>
          <a:p>
            <a:pPr marL="0" indent="0" algn="ctr">
              <a:buNone/>
            </a:pPr>
            <a:r>
              <a:rPr lang="en-US" dirty="0" smtClean="0"/>
              <a:t>Any Questions ?</a:t>
            </a:r>
            <a:endParaRPr lang="en-US" dirty="0"/>
          </a:p>
        </p:txBody>
      </p:sp>
    </p:spTree>
    <p:extLst>
      <p:ext uri="{BB962C8B-B14F-4D97-AF65-F5344CB8AC3E}">
        <p14:creationId xmlns:p14="http://schemas.microsoft.com/office/powerpoint/2010/main" val="2473401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155398125"/>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p:txBody>
          <a:bodyPr/>
          <a:lstStyle/>
          <a:p>
            <a:pPr lvl="0">
              <a:buFont typeface="Wingdings" pitchFamily="2" charset="2"/>
              <a:buChar char="Ø"/>
            </a:pPr>
            <a:r>
              <a:rPr lang="en-US" dirty="0"/>
              <a:t>Background</a:t>
            </a:r>
          </a:p>
          <a:p>
            <a:pPr lvl="0">
              <a:buFont typeface="Wingdings" pitchFamily="2" charset="2"/>
              <a:buChar char="Ø"/>
            </a:pPr>
            <a:r>
              <a:rPr lang="en-US" dirty="0"/>
              <a:t>Problem definition</a:t>
            </a:r>
          </a:p>
          <a:p>
            <a:pPr lvl="0">
              <a:buFont typeface="Wingdings" pitchFamily="2" charset="2"/>
              <a:buChar char="Ø"/>
            </a:pPr>
            <a:r>
              <a:rPr lang="en-US" dirty="0"/>
              <a:t>Proposed solution</a:t>
            </a:r>
          </a:p>
          <a:p>
            <a:pPr lvl="0">
              <a:buFont typeface="Wingdings" pitchFamily="2" charset="2"/>
              <a:buChar char="Ø"/>
            </a:pPr>
            <a:r>
              <a:rPr lang="en-US" dirty="0"/>
              <a:t>System </a:t>
            </a:r>
            <a:r>
              <a:rPr lang="en-US" dirty="0" smtClean="0"/>
              <a:t>design</a:t>
            </a:r>
          </a:p>
          <a:p>
            <a:pPr lvl="0">
              <a:buFont typeface="Wingdings" pitchFamily="2" charset="2"/>
              <a:buChar char="Ø"/>
            </a:pPr>
            <a:r>
              <a:rPr lang="en-US" dirty="0" smtClean="0"/>
              <a:t>Functionalities</a:t>
            </a:r>
          </a:p>
          <a:p>
            <a:pPr lvl="0">
              <a:buFont typeface="Wingdings" pitchFamily="2" charset="2"/>
              <a:buChar char="Ø"/>
            </a:pPr>
            <a:r>
              <a:rPr lang="en-US" dirty="0" smtClean="0"/>
              <a:t>Comparison with existing work</a:t>
            </a:r>
            <a:endParaRPr lang="en-US" dirty="0"/>
          </a:p>
          <a:p>
            <a:pPr lvl="0">
              <a:buFont typeface="Wingdings" pitchFamily="2" charset="2"/>
              <a:buChar char="Ø"/>
            </a:pPr>
            <a:r>
              <a:rPr lang="en-US" dirty="0"/>
              <a:t>Problems we’ve faced</a:t>
            </a:r>
          </a:p>
          <a:p>
            <a:pPr lvl="0">
              <a:buFont typeface="Wingdings" pitchFamily="2" charset="2"/>
              <a:buChar char="Ø"/>
            </a:pPr>
            <a:r>
              <a:rPr lang="en-US" dirty="0"/>
              <a:t>Future work</a:t>
            </a:r>
          </a:p>
          <a:p>
            <a:pPr lvl="0">
              <a:buFont typeface="Wingdings" pitchFamily="2" charset="2"/>
              <a:buChar char="Ø"/>
            </a:pPr>
            <a:r>
              <a:rPr lang="en-US" dirty="0"/>
              <a:t>Conclusion</a:t>
            </a:r>
          </a:p>
          <a:p>
            <a:pPr lvl="0">
              <a:buFont typeface="Wingdings" pitchFamily="2" charset="2"/>
              <a:buChar char="Ø"/>
            </a:pPr>
            <a:r>
              <a:rPr lang="en-US" dirty="0"/>
              <a:t>Demo</a:t>
            </a:r>
          </a:p>
          <a:p>
            <a:endParaRPr lang="en-US" dirty="0"/>
          </a:p>
        </p:txBody>
      </p:sp>
    </p:spTree>
    <p:extLst>
      <p:ext uri="{BB962C8B-B14F-4D97-AF65-F5344CB8AC3E}">
        <p14:creationId xmlns:p14="http://schemas.microsoft.com/office/powerpoint/2010/main" val="3270324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904378577"/>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24587089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81437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020090031"/>
              </p:ext>
            </p:extLst>
          </p:nvPr>
        </p:nvGraphicFramePr>
        <p:xfrm>
          <a:off x="457200" y="3048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3"/>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1762125" y="1720056"/>
            <a:ext cx="5619750" cy="42862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07782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extLst>
              <p:ext uri="{D42A27DB-BD31-4B8C-83A1-F6EECF244321}">
                <p14:modId xmlns:p14="http://schemas.microsoft.com/office/powerpoint/2010/main" val="3482562806"/>
              </p:ext>
            </p:extLst>
          </p:nvPr>
        </p:nvGraphicFramePr>
        <p:xfrm>
          <a:off x="457200" y="3048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1" y="1600201"/>
            <a:ext cx="3157396" cy="2362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00543" y="1676400"/>
            <a:ext cx="3652889" cy="22860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43200" y="4191000"/>
            <a:ext cx="3286319" cy="21919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extBox 1"/>
          <p:cNvSpPr txBox="1"/>
          <p:nvPr/>
        </p:nvSpPr>
        <p:spPr>
          <a:xfrm>
            <a:off x="762000" y="4267200"/>
            <a:ext cx="1676400" cy="369332"/>
          </a:xfrm>
          <a:prstGeom prst="rect">
            <a:avLst/>
          </a:prstGeom>
          <a:noFill/>
        </p:spPr>
        <p:txBody>
          <a:bodyPr wrap="square" rtlCol="0">
            <a:spAutoFit/>
          </a:bodyPr>
          <a:lstStyle/>
          <a:p>
            <a:r>
              <a:rPr lang="en-US" dirty="0" smtClean="0"/>
              <a:t>Gaming</a:t>
            </a:r>
            <a:endParaRPr lang="en-US" dirty="0"/>
          </a:p>
        </p:txBody>
      </p:sp>
      <p:sp>
        <p:nvSpPr>
          <p:cNvPr id="7" name="TextBox 6"/>
          <p:cNvSpPr txBox="1"/>
          <p:nvPr/>
        </p:nvSpPr>
        <p:spPr>
          <a:xfrm>
            <a:off x="6248400" y="4267200"/>
            <a:ext cx="1676400" cy="369332"/>
          </a:xfrm>
          <a:prstGeom prst="rect">
            <a:avLst/>
          </a:prstGeom>
          <a:noFill/>
        </p:spPr>
        <p:txBody>
          <a:bodyPr wrap="square" rtlCol="0">
            <a:spAutoFit/>
          </a:bodyPr>
          <a:lstStyle/>
          <a:p>
            <a:r>
              <a:rPr lang="en-US" dirty="0" smtClean="0"/>
              <a:t>Medical</a:t>
            </a:r>
            <a:endParaRPr lang="en-US" dirty="0"/>
          </a:p>
        </p:txBody>
      </p:sp>
      <p:sp>
        <p:nvSpPr>
          <p:cNvPr id="8" name="TextBox 7"/>
          <p:cNvSpPr txBox="1"/>
          <p:nvPr/>
        </p:nvSpPr>
        <p:spPr>
          <a:xfrm>
            <a:off x="6105719" y="6013617"/>
            <a:ext cx="1676400" cy="369332"/>
          </a:xfrm>
          <a:prstGeom prst="rect">
            <a:avLst/>
          </a:prstGeom>
          <a:noFill/>
        </p:spPr>
        <p:txBody>
          <a:bodyPr wrap="square" rtlCol="0">
            <a:spAutoFit/>
          </a:bodyPr>
          <a:lstStyle/>
          <a:p>
            <a:r>
              <a:rPr lang="en-US" dirty="0" smtClean="0"/>
              <a:t>Industry</a:t>
            </a:r>
            <a:endParaRPr lang="en-US" dirty="0"/>
          </a:p>
        </p:txBody>
      </p:sp>
    </p:spTree>
    <p:extLst>
      <p:ext uri="{BB962C8B-B14F-4D97-AF65-F5344CB8AC3E}">
        <p14:creationId xmlns:p14="http://schemas.microsoft.com/office/powerpoint/2010/main" val="253985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126969327"/>
              </p:ext>
            </p:extLst>
          </p:nvPr>
        </p:nvGraphicFramePr>
        <p:xfrm>
          <a:off x="457200" y="4572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endParaRPr lang="en-US" dirty="0" smtClean="0"/>
          </a:p>
          <a:p>
            <a:r>
              <a:rPr lang="en-US" dirty="0" smtClean="0"/>
              <a:t>AR becomes widely used, various applications.</a:t>
            </a:r>
          </a:p>
          <a:p>
            <a:endParaRPr lang="en-US" dirty="0" smtClean="0"/>
          </a:p>
          <a:p>
            <a:r>
              <a:rPr lang="en-US" dirty="0" smtClean="0"/>
              <a:t>Hard to develop.</a:t>
            </a:r>
          </a:p>
          <a:p>
            <a:endParaRPr lang="en-US" dirty="0" smtClean="0"/>
          </a:p>
          <a:p>
            <a:r>
              <a:rPr lang="en-US" dirty="0" smtClean="0"/>
              <a:t>Model and Target unreachable by non-developers (can’t specify their own Targets and models).</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841308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915733922"/>
              </p:ext>
            </p:extLst>
          </p:nvPr>
        </p:nvGraphicFramePr>
        <p:xfrm>
          <a:off x="457200" y="22860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lstStyle/>
          <a:p>
            <a:r>
              <a:rPr lang="en-US" dirty="0" smtClean="0"/>
              <a:t>A framework with proper GUI (Studio)</a:t>
            </a:r>
          </a:p>
          <a:p>
            <a:endParaRPr lang="en-US" dirty="0" smtClean="0"/>
          </a:p>
          <a:p>
            <a:r>
              <a:rPr lang="en-US" dirty="0" smtClean="0"/>
              <a:t>Easy to add, view and control components</a:t>
            </a:r>
          </a:p>
          <a:p>
            <a:endParaRPr lang="en-US" dirty="0"/>
          </a:p>
          <a:p>
            <a:r>
              <a:rPr lang="en-US" dirty="0" smtClean="0"/>
              <a:t>Offers high performance</a:t>
            </a:r>
          </a:p>
          <a:p>
            <a:endParaRPr lang="en-US" dirty="0" smtClean="0"/>
          </a:p>
          <a:p>
            <a:r>
              <a:rPr lang="en-US" dirty="0" smtClean="0"/>
              <a:t>Portable</a:t>
            </a:r>
          </a:p>
          <a:p>
            <a:endParaRPr lang="en-US" dirty="0" smtClean="0"/>
          </a:p>
          <a:p>
            <a:r>
              <a:rPr lang="en-US" dirty="0" smtClean="0"/>
              <a:t>Generate multi- platform mobile apps</a:t>
            </a:r>
          </a:p>
        </p:txBody>
      </p:sp>
    </p:spTree>
    <p:extLst>
      <p:ext uri="{BB962C8B-B14F-4D97-AF65-F5344CB8AC3E}">
        <p14:creationId xmlns:p14="http://schemas.microsoft.com/office/powerpoint/2010/main" val="1767968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27681734"/>
              </p:ext>
            </p:extLst>
          </p:nvPr>
        </p:nvGraphicFramePr>
        <p:xfrm>
          <a:off x="441435" y="2286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5"/>
          <p:cNvSpPr>
            <a:spLocks noGrp="1"/>
          </p:cNvSpPr>
          <p:nvPr>
            <p:ph idx="1"/>
          </p:nvPr>
        </p:nvSpPr>
        <p:spPr/>
        <p:txBody>
          <a:bodyPr/>
          <a:lstStyle/>
          <a:p>
            <a:pPr lvl="0"/>
            <a:r>
              <a:rPr lang="en-US" sz="3200" dirty="0"/>
              <a:t>Is there any off-the-shelf components to be used ?</a:t>
            </a:r>
          </a:p>
          <a:p>
            <a:pPr lvl="1"/>
            <a:r>
              <a:rPr lang="en-US" sz="2000" dirty="0"/>
              <a:t>Yes ! Many </a:t>
            </a:r>
            <a:r>
              <a:rPr lang="en-US" sz="2000" dirty="0" smtClean="0"/>
              <a:t>SDK’s</a:t>
            </a:r>
          </a:p>
          <a:p>
            <a:pPr lvl="1"/>
            <a:endParaRPr lang="en-US" sz="2000" dirty="0"/>
          </a:p>
          <a:p>
            <a:pPr lvl="0"/>
            <a:r>
              <a:rPr lang="en-US" sz="3200" dirty="0"/>
              <a:t>What is the best</a:t>
            </a:r>
            <a:r>
              <a:rPr lang="en-US" sz="3200" dirty="0" smtClean="0"/>
              <a:t>?</a:t>
            </a:r>
            <a:endParaRPr lang="en-US" sz="3200" dirty="0"/>
          </a:p>
          <a:p>
            <a:pPr lvl="1"/>
            <a:r>
              <a:rPr lang="en-US" sz="2000" dirty="0" err="1"/>
              <a:t>Vuforia</a:t>
            </a:r>
            <a:r>
              <a:rPr lang="en-US" sz="2000" dirty="0"/>
              <a:t> SDK, by Qualcomm.</a:t>
            </a:r>
          </a:p>
          <a:p>
            <a:pPr lvl="1"/>
            <a:r>
              <a:rPr lang="en-US" sz="2000" dirty="0"/>
              <a:t>Free, most powerful, but restricted access to computer vision functions.</a:t>
            </a:r>
          </a:p>
          <a:p>
            <a:pPr lvl="1"/>
            <a:r>
              <a:rPr lang="en-US" sz="2000" dirty="0"/>
              <a:t>Supports many types of targets, the model is user’s responsibility.</a:t>
            </a:r>
          </a:p>
          <a:p>
            <a:endParaRPr lang="en-US" dirty="0"/>
          </a:p>
        </p:txBody>
      </p:sp>
    </p:spTree>
    <p:extLst>
      <p:ext uri="{BB962C8B-B14F-4D97-AF65-F5344CB8AC3E}">
        <p14:creationId xmlns:p14="http://schemas.microsoft.com/office/powerpoint/2010/main" val="267640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fade">
                                      <p:cBhvr>
                                        <p:cTn id="19" dur="500"/>
                                        <p:tgtEl>
                                          <p:spTgt spid="6">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wipe(down)">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wipe(down)">
                                      <p:cBhvr>
                                        <p:cTn id="29"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825862678"/>
              </p:ext>
            </p:extLst>
          </p:nvPr>
        </p:nvGraphicFramePr>
        <p:xfrm>
          <a:off x="457200" y="304800"/>
          <a:ext cx="8229600" cy="106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1089243618"/>
              </p:ext>
            </p:extLst>
          </p:nvPr>
        </p:nvGraphicFramePr>
        <p:xfrm>
          <a:off x="533400" y="1828800"/>
          <a:ext cx="8229600" cy="43243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17458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1365</TotalTime>
  <Words>553</Words>
  <Application>Microsoft Office PowerPoint</Application>
  <PresentationFormat>On-screen Show (4:3)</PresentationFormat>
  <Paragraphs>145</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Executive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ARIS</dc:title>
  <dc:creator>NabeeloOo</dc:creator>
  <cp:lastModifiedBy>NabeeloOo</cp:lastModifiedBy>
  <cp:revision>35</cp:revision>
  <dcterms:created xsi:type="dcterms:W3CDTF">2013-12-06T19:04:56Z</dcterms:created>
  <dcterms:modified xsi:type="dcterms:W3CDTF">2013-12-08T22:09:59Z</dcterms:modified>
</cp:coreProperties>
</file>