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77" r:id="rId3"/>
    <p:sldId id="284" r:id="rId4"/>
    <p:sldId id="278" r:id="rId5"/>
    <p:sldId id="283" r:id="rId6"/>
    <p:sldId id="282" r:id="rId7"/>
    <p:sldId id="281" r:id="rId8"/>
    <p:sldId id="279" r:id="rId9"/>
    <p:sldId id="285" r:id="rId10"/>
    <p:sldId id="287" r:id="rId11"/>
    <p:sldId id="280" r:id="rId12"/>
    <p:sldId id="288" r:id="rId13"/>
    <p:sldId id="286" r:id="rId14"/>
    <p:sldId id="257" r:id="rId15"/>
    <p:sldId id="264" r:id="rId16"/>
    <p:sldId id="261" r:id="rId17"/>
    <p:sldId id="267" r:id="rId18"/>
    <p:sldId id="270" r:id="rId19"/>
    <p:sldId id="274" r:id="rId20"/>
    <p:sldId id="289" r:id="rId21"/>
    <p:sldId id="275" r:id="rId22"/>
    <p:sldId id="290" r:id="rId23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an Banifadel" initials="SB" lastIdx="2" clrIdx="0">
    <p:extLst>
      <p:ext uri="{19B8F6BF-5375-455C-9EA6-DF929625EA0E}">
        <p15:presenceInfo xmlns:p15="http://schemas.microsoft.com/office/powerpoint/2012/main" userId="b1c1bb4e9fd2c05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1BDBB6-5836-43B6-B21B-A7D36DEF62F0}" v="1684" dt="2020-12-09T13:15:51.550"/>
    <p1510:client id="{15F40080-8F95-447B-A200-B376335615C1}" v="148" dt="2020-12-09T09:22:02.128"/>
    <p1510:client id="{17BE9F34-D25D-48D7-A499-75A6FF9A3E0F}" v="299" dt="2020-12-09T09:10:05.816"/>
    <p1510:client id="{229813E0-634F-4DA5-848D-8D3E5EDE8FB1}" v="2" dt="2020-12-09T09:10:59.380"/>
    <p1510:client id="{380219EB-C98D-44E0-AB8E-59EB0624C47F}" v="375" dt="2020-12-09T09:35:36.3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68" d="100"/>
          <a:sy n="68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7C2A04-3F4C-4B58-A851-76658F7159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DFF5DE8-96B0-49B2-8213-DE9A9E601CFC}">
      <dgm:prSet/>
      <dgm:spPr/>
      <dgm:t>
        <a:bodyPr/>
        <a:lstStyle/>
        <a:p>
          <a:r>
            <a:rPr lang="en-US"/>
            <a:t>Smart Lightning System</a:t>
          </a:r>
        </a:p>
      </dgm:t>
    </dgm:pt>
    <dgm:pt modelId="{74CD547E-640F-4EA1-8D7F-987F03E0576F}" type="parTrans" cxnId="{F057CC99-9494-4B19-8F1F-001D297A7E8F}">
      <dgm:prSet/>
      <dgm:spPr/>
      <dgm:t>
        <a:bodyPr/>
        <a:lstStyle/>
        <a:p>
          <a:endParaRPr lang="en-US"/>
        </a:p>
      </dgm:t>
    </dgm:pt>
    <dgm:pt modelId="{671F7533-4426-4BAC-B723-B03223E9A81B}" type="sibTrans" cxnId="{F057CC99-9494-4B19-8F1F-001D297A7E8F}">
      <dgm:prSet/>
      <dgm:spPr/>
      <dgm:t>
        <a:bodyPr/>
        <a:lstStyle/>
        <a:p>
          <a:endParaRPr lang="en-US"/>
        </a:p>
      </dgm:t>
    </dgm:pt>
    <dgm:pt modelId="{BAAAC128-BA0F-4655-A28D-66C606608668}">
      <dgm:prSet/>
      <dgm:spPr/>
      <dgm:t>
        <a:bodyPr/>
        <a:lstStyle/>
        <a:p>
          <a:r>
            <a:rPr lang="en-US"/>
            <a:t>Main Door Security with Password</a:t>
          </a:r>
        </a:p>
      </dgm:t>
    </dgm:pt>
    <dgm:pt modelId="{191BEE3E-3206-430F-97BA-1129EB4F81BE}" type="parTrans" cxnId="{7AD59EF7-8634-434C-8A4E-9767A12EE17A}">
      <dgm:prSet/>
      <dgm:spPr/>
      <dgm:t>
        <a:bodyPr/>
        <a:lstStyle/>
        <a:p>
          <a:endParaRPr lang="en-US"/>
        </a:p>
      </dgm:t>
    </dgm:pt>
    <dgm:pt modelId="{EDD8B9FA-8E24-4646-9546-5872826AC788}" type="sibTrans" cxnId="{7AD59EF7-8634-434C-8A4E-9767A12EE17A}">
      <dgm:prSet/>
      <dgm:spPr/>
      <dgm:t>
        <a:bodyPr/>
        <a:lstStyle/>
        <a:p>
          <a:endParaRPr lang="en-US"/>
        </a:p>
      </dgm:t>
    </dgm:pt>
    <dgm:pt modelId="{303ED78B-E408-4834-8FE1-31AAAD92582D}">
      <dgm:prSet/>
      <dgm:spPr/>
      <dgm:t>
        <a:bodyPr/>
        <a:lstStyle/>
        <a:p>
          <a:r>
            <a:rPr lang="en-US"/>
            <a:t>Garage Control System</a:t>
          </a:r>
        </a:p>
      </dgm:t>
    </dgm:pt>
    <dgm:pt modelId="{DFFCD9DA-9F88-45E1-A75A-B1B061B33D29}" type="parTrans" cxnId="{5A76FE5B-7ADD-4334-A74E-543251CBED21}">
      <dgm:prSet/>
      <dgm:spPr/>
      <dgm:t>
        <a:bodyPr/>
        <a:lstStyle/>
        <a:p>
          <a:endParaRPr lang="en-US"/>
        </a:p>
      </dgm:t>
    </dgm:pt>
    <dgm:pt modelId="{E7E6B1DC-539F-4271-A857-149A36CF3416}" type="sibTrans" cxnId="{5A76FE5B-7ADD-4334-A74E-543251CBED21}">
      <dgm:prSet/>
      <dgm:spPr/>
      <dgm:t>
        <a:bodyPr/>
        <a:lstStyle/>
        <a:p>
          <a:endParaRPr lang="en-US"/>
        </a:p>
      </dgm:t>
    </dgm:pt>
    <dgm:pt modelId="{E70053AB-9909-4183-B021-08698C7FE083}">
      <dgm:prSet/>
      <dgm:spPr/>
      <dgm:t>
        <a:bodyPr/>
        <a:lstStyle/>
        <a:p>
          <a:r>
            <a:rPr lang="en-US"/>
            <a:t>Fire Detection System</a:t>
          </a:r>
        </a:p>
      </dgm:t>
    </dgm:pt>
    <dgm:pt modelId="{F578A5F5-32BB-44D0-8A49-3D3BF760D910}" type="parTrans" cxnId="{1CFAECCC-4561-4E61-9204-311264895E2B}">
      <dgm:prSet/>
      <dgm:spPr/>
      <dgm:t>
        <a:bodyPr/>
        <a:lstStyle/>
        <a:p>
          <a:endParaRPr lang="en-US"/>
        </a:p>
      </dgm:t>
    </dgm:pt>
    <dgm:pt modelId="{2DD262FC-9C1E-40BE-9E5C-E8E09351F67A}" type="sibTrans" cxnId="{1CFAECCC-4561-4E61-9204-311264895E2B}">
      <dgm:prSet/>
      <dgm:spPr/>
      <dgm:t>
        <a:bodyPr/>
        <a:lstStyle/>
        <a:p>
          <a:endParaRPr lang="en-US"/>
        </a:p>
      </dgm:t>
    </dgm:pt>
    <dgm:pt modelId="{857F6237-53FD-4935-92C9-CF47F952E417}">
      <dgm:prSet/>
      <dgm:spPr/>
      <dgm:t>
        <a:bodyPr/>
        <a:lstStyle/>
        <a:p>
          <a:r>
            <a:rPr lang="en-US"/>
            <a:t>Irrigation Control System</a:t>
          </a:r>
        </a:p>
      </dgm:t>
    </dgm:pt>
    <dgm:pt modelId="{401E9B1E-48AF-41AB-82E5-076903EC5F90}" type="parTrans" cxnId="{2A3C69F1-BA8B-42B9-B4FF-87E5B889AD73}">
      <dgm:prSet/>
      <dgm:spPr/>
      <dgm:t>
        <a:bodyPr/>
        <a:lstStyle/>
        <a:p>
          <a:endParaRPr lang="en-US"/>
        </a:p>
      </dgm:t>
    </dgm:pt>
    <dgm:pt modelId="{E48DC608-503C-4FF6-B421-F55D94A8028D}" type="sibTrans" cxnId="{2A3C69F1-BA8B-42B9-B4FF-87E5B889AD73}">
      <dgm:prSet/>
      <dgm:spPr/>
      <dgm:t>
        <a:bodyPr/>
        <a:lstStyle/>
        <a:p>
          <a:endParaRPr lang="en-US"/>
        </a:p>
      </dgm:t>
    </dgm:pt>
    <dgm:pt modelId="{171B7873-DCE9-469D-82FD-0FB14D0B6043}" type="pres">
      <dgm:prSet presAssocID="{4E7C2A04-3F4C-4B58-A851-76658F71592A}" presName="linear" presStyleCnt="0">
        <dgm:presLayoutVars>
          <dgm:animLvl val="lvl"/>
          <dgm:resizeHandles val="exact"/>
        </dgm:presLayoutVars>
      </dgm:prSet>
      <dgm:spPr/>
    </dgm:pt>
    <dgm:pt modelId="{F9F24CF4-A7E0-4624-9F22-62E63347B03D}" type="pres">
      <dgm:prSet presAssocID="{8DFF5DE8-96B0-49B2-8213-DE9A9E601CFC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C109CDF-FB18-45E4-8607-C382C0337BCE}" type="pres">
      <dgm:prSet presAssocID="{671F7533-4426-4BAC-B723-B03223E9A81B}" presName="spacer" presStyleCnt="0"/>
      <dgm:spPr/>
    </dgm:pt>
    <dgm:pt modelId="{814F7FDE-114D-4F34-BDDB-22B41326280E}" type="pres">
      <dgm:prSet presAssocID="{BAAAC128-BA0F-4655-A28D-66C60660866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4A52240-A6FB-4630-B222-62B907E184F1}" type="pres">
      <dgm:prSet presAssocID="{EDD8B9FA-8E24-4646-9546-5872826AC788}" presName="spacer" presStyleCnt="0"/>
      <dgm:spPr/>
    </dgm:pt>
    <dgm:pt modelId="{EDB94E01-FEDE-420B-966B-CFCCEFE9E462}" type="pres">
      <dgm:prSet presAssocID="{303ED78B-E408-4834-8FE1-31AAAD92582D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799D45A-6C04-40ED-8658-86C74658539D}" type="pres">
      <dgm:prSet presAssocID="{E7E6B1DC-539F-4271-A857-149A36CF3416}" presName="spacer" presStyleCnt="0"/>
      <dgm:spPr/>
    </dgm:pt>
    <dgm:pt modelId="{3A47BB7A-CA85-4086-8DC5-2B0008A90C47}" type="pres">
      <dgm:prSet presAssocID="{E70053AB-9909-4183-B021-08698C7FE08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8ABA71C-03AF-4A32-B13E-89A51D82F4FA}" type="pres">
      <dgm:prSet presAssocID="{2DD262FC-9C1E-40BE-9E5C-E8E09351F67A}" presName="spacer" presStyleCnt="0"/>
      <dgm:spPr/>
    </dgm:pt>
    <dgm:pt modelId="{672EDE34-2F0C-4035-A5DA-675D7953A8CD}" type="pres">
      <dgm:prSet presAssocID="{857F6237-53FD-4935-92C9-CF47F952E417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DDC27800-1F53-4B68-B69B-188092460C31}" type="presOf" srcId="{857F6237-53FD-4935-92C9-CF47F952E417}" destId="{672EDE34-2F0C-4035-A5DA-675D7953A8CD}" srcOrd="0" destOrd="0" presId="urn:microsoft.com/office/officeart/2005/8/layout/vList2"/>
    <dgm:cxn modelId="{5A76FE5B-7ADD-4334-A74E-543251CBED21}" srcId="{4E7C2A04-3F4C-4B58-A851-76658F71592A}" destId="{303ED78B-E408-4834-8FE1-31AAAD92582D}" srcOrd="2" destOrd="0" parTransId="{DFFCD9DA-9F88-45E1-A75A-B1B061B33D29}" sibTransId="{E7E6B1DC-539F-4271-A857-149A36CF3416}"/>
    <dgm:cxn modelId="{6DBEED7A-B53A-4BCF-9014-75998BA63993}" type="presOf" srcId="{4E7C2A04-3F4C-4B58-A851-76658F71592A}" destId="{171B7873-DCE9-469D-82FD-0FB14D0B6043}" srcOrd="0" destOrd="0" presId="urn:microsoft.com/office/officeart/2005/8/layout/vList2"/>
    <dgm:cxn modelId="{B17F2B83-88B1-4095-8E28-85C81CACC9C3}" type="presOf" srcId="{8DFF5DE8-96B0-49B2-8213-DE9A9E601CFC}" destId="{F9F24CF4-A7E0-4624-9F22-62E63347B03D}" srcOrd="0" destOrd="0" presId="urn:microsoft.com/office/officeart/2005/8/layout/vList2"/>
    <dgm:cxn modelId="{F057CC99-9494-4B19-8F1F-001D297A7E8F}" srcId="{4E7C2A04-3F4C-4B58-A851-76658F71592A}" destId="{8DFF5DE8-96B0-49B2-8213-DE9A9E601CFC}" srcOrd="0" destOrd="0" parTransId="{74CD547E-640F-4EA1-8D7F-987F03E0576F}" sibTransId="{671F7533-4426-4BAC-B723-B03223E9A81B}"/>
    <dgm:cxn modelId="{3AB987B3-F394-4BF9-BCD6-F8A4503595A8}" type="presOf" srcId="{303ED78B-E408-4834-8FE1-31AAAD92582D}" destId="{EDB94E01-FEDE-420B-966B-CFCCEFE9E462}" srcOrd="0" destOrd="0" presId="urn:microsoft.com/office/officeart/2005/8/layout/vList2"/>
    <dgm:cxn modelId="{1CFAECCC-4561-4E61-9204-311264895E2B}" srcId="{4E7C2A04-3F4C-4B58-A851-76658F71592A}" destId="{E70053AB-9909-4183-B021-08698C7FE083}" srcOrd="3" destOrd="0" parTransId="{F578A5F5-32BB-44D0-8A49-3D3BF760D910}" sibTransId="{2DD262FC-9C1E-40BE-9E5C-E8E09351F67A}"/>
    <dgm:cxn modelId="{258E28D4-8539-49DC-B86E-A6636DD3FDE0}" type="presOf" srcId="{BAAAC128-BA0F-4655-A28D-66C606608668}" destId="{814F7FDE-114D-4F34-BDDB-22B41326280E}" srcOrd="0" destOrd="0" presId="urn:microsoft.com/office/officeart/2005/8/layout/vList2"/>
    <dgm:cxn modelId="{2A3C69F1-BA8B-42B9-B4FF-87E5B889AD73}" srcId="{4E7C2A04-3F4C-4B58-A851-76658F71592A}" destId="{857F6237-53FD-4935-92C9-CF47F952E417}" srcOrd="4" destOrd="0" parTransId="{401E9B1E-48AF-41AB-82E5-076903EC5F90}" sibTransId="{E48DC608-503C-4FF6-B421-F55D94A8028D}"/>
    <dgm:cxn modelId="{7AD59EF7-8634-434C-8A4E-9767A12EE17A}" srcId="{4E7C2A04-3F4C-4B58-A851-76658F71592A}" destId="{BAAAC128-BA0F-4655-A28D-66C606608668}" srcOrd="1" destOrd="0" parTransId="{191BEE3E-3206-430F-97BA-1129EB4F81BE}" sibTransId="{EDD8B9FA-8E24-4646-9546-5872826AC788}"/>
    <dgm:cxn modelId="{29A0C8FF-4C88-4828-A31D-1114AF239C73}" type="presOf" srcId="{E70053AB-9909-4183-B021-08698C7FE083}" destId="{3A47BB7A-CA85-4086-8DC5-2B0008A90C47}" srcOrd="0" destOrd="0" presId="urn:microsoft.com/office/officeart/2005/8/layout/vList2"/>
    <dgm:cxn modelId="{F1F8D3CF-E1A3-41B4-AFD3-1342D268EEBD}" type="presParOf" srcId="{171B7873-DCE9-469D-82FD-0FB14D0B6043}" destId="{F9F24CF4-A7E0-4624-9F22-62E63347B03D}" srcOrd="0" destOrd="0" presId="urn:microsoft.com/office/officeart/2005/8/layout/vList2"/>
    <dgm:cxn modelId="{E3F574CE-CB9B-42A0-9C4C-7927EC62B8A7}" type="presParOf" srcId="{171B7873-DCE9-469D-82FD-0FB14D0B6043}" destId="{2C109CDF-FB18-45E4-8607-C382C0337BCE}" srcOrd="1" destOrd="0" presId="urn:microsoft.com/office/officeart/2005/8/layout/vList2"/>
    <dgm:cxn modelId="{374FE347-1746-4A02-9823-95DEAE891C29}" type="presParOf" srcId="{171B7873-DCE9-469D-82FD-0FB14D0B6043}" destId="{814F7FDE-114D-4F34-BDDB-22B41326280E}" srcOrd="2" destOrd="0" presId="urn:microsoft.com/office/officeart/2005/8/layout/vList2"/>
    <dgm:cxn modelId="{40BFC9E3-727A-4041-8A82-69F9CE75F785}" type="presParOf" srcId="{171B7873-DCE9-469D-82FD-0FB14D0B6043}" destId="{B4A52240-A6FB-4630-B222-62B907E184F1}" srcOrd="3" destOrd="0" presId="urn:microsoft.com/office/officeart/2005/8/layout/vList2"/>
    <dgm:cxn modelId="{D776E8B4-08AE-4844-A501-EE1CCFBCC72A}" type="presParOf" srcId="{171B7873-DCE9-469D-82FD-0FB14D0B6043}" destId="{EDB94E01-FEDE-420B-966B-CFCCEFE9E462}" srcOrd="4" destOrd="0" presId="urn:microsoft.com/office/officeart/2005/8/layout/vList2"/>
    <dgm:cxn modelId="{8D21B591-F4FE-46F2-A911-B9BA5E54E360}" type="presParOf" srcId="{171B7873-DCE9-469D-82FD-0FB14D0B6043}" destId="{B799D45A-6C04-40ED-8658-86C74658539D}" srcOrd="5" destOrd="0" presId="urn:microsoft.com/office/officeart/2005/8/layout/vList2"/>
    <dgm:cxn modelId="{F2C9332C-FD45-44A9-BCB7-D6735E342F4E}" type="presParOf" srcId="{171B7873-DCE9-469D-82FD-0FB14D0B6043}" destId="{3A47BB7A-CA85-4086-8DC5-2B0008A90C47}" srcOrd="6" destOrd="0" presId="urn:microsoft.com/office/officeart/2005/8/layout/vList2"/>
    <dgm:cxn modelId="{14CF8528-37FB-4C74-B47E-5B515F73B744}" type="presParOf" srcId="{171B7873-DCE9-469D-82FD-0FB14D0B6043}" destId="{A8ABA71C-03AF-4A32-B13E-89A51D82F4FA}" srcOrd="7" destOrd="0" presId="urn:microsoft.com/office/officeart/2005/8/layout/vList2"/>
    <dgm:cxn modelId="{2121C7BE-E5B3-4A7F-81CE-2C341E48EDC8}" type="presParOf" srcId="{171B7873-DCE9-469D-82FD-0FB14D0B6043}" destId="{672EDE34-2F0C-4035-A5DA-675D7953A8C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24CF4-A7E0-4624-9F22-62E63347B03D}">
      <dsp:nvSpPr>
        <dsp:cNvPr id="0" name=""/>
        <dsp:cNvSpPr/>
      </dsp:nvSpPr>
      <dsp:spPr>
        <a:xfrm>
          <a:off x="0" y="27367"/>
          <a:ext cx="10515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Smart Lightning System</a:t>
          </a:r>
        </a:p>
      </dsp:txBody>
      <dsp:txXfrm>
        <a:off x="39809" y="67176"/>
        <a:ext cx="10435982" cy="735872"/>
      </dsp:txXfrm>
    </dsp:sp>
    <dsp:sp modelId="{814F7FDE-114D-4F34-BDDB-22B41326280E}">
      <dsp:nvSpPr>
        <dsp:cNvPr id="0" name=""/>
        <dsp:cNvSpPr/>
      </dsp:nvSpPr>
      <dsp:spPr>
        <a:xfrm>
          <a:off x="0" y="940778"/>
          <a:ext cx="10515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Main Door Security with Password</a:t>
          </a:r>
        </a:p>
      </dsp:txBody>
      <dsp:txXfrm>
        <a:off x="39809" y="980587"/>
        <a:ext cx="10435982" cy="735872"/>
      </dsp:txXfrm>
    </dsp:sp>
    <dsp:sp modelId="{EDB94E01-FEDE-420B-966B-CFCCEFE9E462}">
      <dsp:nvSpPr>
        <dsp:cNvPr id="0" name=""/>
        <dsp:cNvSpPr/>
      </dsp:nvSpPr>
      <dsp:spPr>
        <a:xfrm>
          <a:off x="0" y="1854188"/>
          <a:ext cx="10515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Garage Control System</a:t>
          </a:r>
        </a:p>
      </dsp:txBody>
      <dsp:txXfrm>
        <a:off x="39809" y="1893997"/>
        <a:ext cx="10435982" cy="735872"/>
      </dsp:txXfrm>
    </dsp:sp>
    <dsp:sp modelId="{3A47BB7A-CA85-4086-8DC5-2B0008A90C47}">
      <dsp:nvSpPr>
        <dsp:cNvPr id="0" name=""/>
        <dsp:cNvSpPr/>
      </dsp:nvSpPr>
      <dsp:spPr>
        <a:xfrm>
          <a:off x="0" y="2767598"/>
          <a:ext cx="10515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Fire Detection System</a:t>
          </a:r>
        </a:p>
      </dsp:txBody>
      <dsp:txXfrm>
        <a:off x="39809" y="2807407"/>
        <a:ext cx="10435982" cy="735872"/>
      </dsp:txXfrm>
    </dsp:sp>
    <dsp:sp modelId="{672EDE34-2F0C-4035-A5DA-675D7953A8CD}">
      <dsp:nvSpPr>
        <dsp:cNvPr id="0" name=""/>
        <dsp:cNvSpPr/>
      </dsp:nvSpPr>
      <dsp:spPr>
        <a:xfrm>
          <a:off x="0" y="3681008"/>
          <a:ext cx="10515600" cy="815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Irrigation Control System</a:t>
          </a:r>
        </a:p>
      </dsp:txBody>
      <dsp:txXfrm>
        <a:off x="39809" y="3720817"/>
        <a:ext cx="10435982" cy="735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2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7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29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444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00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77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4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62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80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74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1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فرعي 2">
            <a:extLst>
              <a:ext uri="{FF2B5EF4-FFF2-40B4-BE49-F238E27FC236}">
                <a16:creationId xmlns:a16="http://schemas.microsoft.com/office/drawing/2014/main" id="{40959D83-0948-42DF-AFBB-CFEC035510DC}"/>
              </a:ext>
            </a:extLst>
          </p:cNvPr>
          <p:cNvSpPr txBox="1">
            <a:spLocks/>
          </p:cNvSpPr>
          <p:nvPr/>
        </p:nvSpPr>
        <p:spPr>
          <a:xfrm>
            <a:off x="8591005" y="3790506"/>
            <a:ext cx="3600995" cy="13846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ar-SA" sz="2000" b="1"/>
          </a:p>
        </p:txBody>
      </p:sp>
      <p:sp>
        <p:nvSpPr>
          <p:cNvPr id="11" name="عنوان 1">
            <a:extLst>
              <a:ext uri="{FF2B5EF4-FFF2-40B4-BE49-F238E27FC236}">
                <a16:creationId xmlns:a16="http://schemas.microsoft.com/office/drawing/2014/main" id="{11B81DEA-EFAA-4C51-8E19-ECC989DB5BCD}"/>
              </a:ext>
            </a:extLst>
          </p:cNvPr>
          <p:cNvSpPr txBox="1">
            <a:spLocks/>
          </p:cNvSpPr>
          <p:nvPr/>
        </p:nvSpPr>
        <p:spPr>
          <a:xfrm>
            <a:off x="1484481" y="781880"/>
            <a:ext cx="9144000" cy="856682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>
            <a:lvl1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b="1" i="1"/>
              <a:t>Smart Home Automation System</a:t>
            </a:r>
            <a:endParaRPr lang="ar-SA" sz="5000" b="1" i="1"/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CAC953C5-AF0B-4BC9-904F-4E985E3763F5}"/>
              </a:ext>
            </a:extLst>
          </p:cNvPr>
          <p:cNvSpPr txBox="1"/>
          <p:nvPr/>
        </p:nvSpPr>
        <p:spPr>
          <a:xfrm>
            <a:off x="600891" y="3680574"/>
            <a:ext cx="3000105" cy="1938992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pPr algn="l"/>
            <a:r>
              <a:rPr lang="en-US" sz="3000" b="1" dirty="0"/>
              <a:t>Done By:</a:t>
            </a:r>
            <a:endParaRPr lang="en-US" sz="3000" b="1" dirty="0">
              <a:cs typeface="Calibri"/>
            </a:endParaRPr>
          </a:p>
          <a:p>
            <a:pPr algn="l"/>
            <a:r>
              <a:rPr lang="en-US" sz="3000" b="1" dirty="0"/>
              <a:t>Suzan Bani Fadel</a:t>
            </a:r>
            <a:endParaRPr lang="en-US" sz="3000" b="1" dirty="0">
              <a:cs typeface="Calibri"/>
            </a:endParaRPr>
          </a:p>
          <a:p>
            <a:pPr algn="l"/>
            <a:r>
              <a:rPr lang="en-US" sz="3000" b="1" dirty="0"/>
              <a:t>Shuaa’ Abdoh</a:t>
            </a:r>
            <a:endParaRPr lang="en-US" sz="3000" b="1" dirty="0">
              <a:cs typeface="Calibri"/>
            </a:endParaRPr>
          </a:p>
          <a:p>
            <a:pPr algn="l"/>
            <a:endParaRPr lang="ar-SA" sz="3000" b="1">
              <a:cs typeface="Arial"/>
            </a:endParaRP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E234685C-FBDF-4A90-B65B-34F34E663DB1}"/>
              </a:ext>
            </a:extLst>
          </p:cNvPr>
          <p:cNvSpPr txBox="1"/>
          <p:nvPr/>
        </p:nvSpPr>
        <p:spPr>
          <a:xfrm>
            <a:off x="8747348" y="3686223"/>
            <a:ext cx="3000105" cy="1477328"/>
          </a:xfrm>
          <a:prstGeom prst="rect">
            <a:avLst/>
          </a:prstGeom>
          <a:noFill/>
        </p:spPr>
        <p:txBody>
          <a:bodyPr wrap="square" lIns="91440" tIns="45720" rIns="91440" bIns="45720" rtlCol="1" anchor="t">
            <a:spAutoFit/>
          </a:bodyPr>
          <a:lstStyle/>
          <a:p>
            <a:pPr algn="l"/>
            <a:r>
              <a:rPr lang="en-US" sz="3000" b="1" dirty="0"/>
              <a:t>Supervisors:</a:t>
            </a:r>
            <a:endParaRPr lang="en-US" sz="3000" b="1" dirty="0">
              <a:cs typeface="Calibri"/>
            </a:endParaRPr>
          </a:p>
          <a:p>
            <a:pPr algn="l"/>
            <a:r>
              <a:rPr lang="en-US" sz="3000" b="1" dirty="0"/>
              <a:t>Asmaa’ Afeefi</a:t>
            </a:r>
            <a:endParaRPr lang="en-US" sz="3000" b="1" dirty="0">
              <a:cs typeface="Calibri"/>
            </a:endParaRPr>
          </a:p>
          <a:p>
            <a:pPr algn="l"/>
            <a:endParaRPr lang="ar-SA" sz="3000" b="1">
              <a:cs typeface="Arial"/>
            </a:endParaRPr>
          </a:p>
        </p:txBody>
      </p:sp>
      <p:pic>
        <p:nvPicPr>
          <p:cNvPr id="2" name="Picture 2" descr="Icon&#10;&#10;Description automatically generated">
            <a:extLst>
              <a:ext uri="{FF2B5EF4-FFF2-40B4-BE49-F238E27FC236}">
                <a16:creationId xmlns:a16="http://schemas.microsoft.com/office/drawing/2014/main" id="{0D3E5548-6814-4965-AE29-912818FA5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0845" y="2140789"/>
            <a:ext cx="3309667" cy="329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50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C21A6B-28D6-4898-9569-B2E61A9D4B15}"/>
              </a:ext>
            </a:extLst>
          </p:cNvPr>
          <p:cNvSpPr txBox="1"/>
          <p:nvPr/>
        </p:nvSpPr>
        <p:spPr>
          <a:xfrm>
            <a:off x="546351" y="433545"/>
            <a:ext cx="11139854" cy="93044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ctr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Garage Door Components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3295CB23-C414-496F-AF92-C09A173F8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760" y="2326949"/>
            <a:ext cx="4626632" cy="3081121"/>
          </a:xfrm>
          <a:prstGeom prst="rect">
            <a:avLst/>
          </a:prstGeom>
        </p:spPr>
      </p:pic>
      <p:pic>
        <p:nvPicPr>
          <p:cNvPr id="7" name="Picture 7" descr="A circuit board&#10;&#10;Description automatically generated">
            <a:extLst>
              <a:ext uri="{FF2B5EF4-FFF2-40B4-BE49-F238E27FC236}">
                <a16:creationId xmlns:a16="http://schemas.microsoft.com/office/drawing/2014/main" id="{4B57D6B0-BBA8-41C4-B3F3-8154B040C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230" y="2416834"/>
            <a:ext cx="3994029" cy="32032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0DFCD7-1030-432F-9ED3-2678FF4F8D88}"/>
              </a:ext>
            </a:extLst>
          </p:cNvPr>
          <p:cNvSpPr txBox="1"/>
          <p:nvPr/>
        </p:nvSpPr>
        <p:spPr>
          <a:xfrm>
            <a:off x="2237117" y="6061495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Servo Motor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FD01C-09B1-485F-80D8-0073F6E7AE12}"/>
              </a:ext>
            </a:extLst>
          </p:cNvPr>
          <p:cNvSpPr txBox="1"/>
          <p:nvPr/>
        </p:nvSpPr>
        <p:spPr>
          <a:xfrm>
            <a:off x="7988060" y="5989608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Infra-Red</a:t>
            </a:r>
            <a:endParaRPr lang="en-US" err="1"/>
          </a:p>
        </p:txBody>
      </p:sp>
    </p:spTree>
    <p:extLst>
      <p:ext uri="{BB962C8B-B14F-4D97-AF65-F5344CB8AC3E}">
        <p14:creationId xmlns:p14="http://schemas.microsoft.com/office/powerpoint/2010/main" val="2242150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C21A6B-28D6-4898-9569-B2E61A9D4B15}"/>
              </a:ext>
            </a:extLst>
          </p:cNvPr>
          <p:cNvSpPr txBox="1"/>
          <p:nvPr/>
        </p:nvSpPr>
        <p:spPr>
          <a:xfrm>
            <a:off x="546351" y="433545"/>
            <a:ext cx="11139854" cy="93044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ctr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Fire Detection Sys Components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A picture containing sitting, table, cat, stove&#10;&#10;Description automatically generated">
            <a:extLst>
              <a:ext uri="{FF2B5EF4-FFF2-40B4-BE49-F238E27FC236}">
                <a16:creationId xmlns:a16="http://schemas.microsoft.com/office/drawing/2014/main" id="{630CAFD7-4DB6-4FAA-9283-3631A1852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82" y="2426818"/>
            <a:ext cx="4844487" cy="358069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0C0CE4B9-C8B0-4C01-A7C1-FE5EE97D44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64" r="53129" b="-261"/>
          <a:stretch/>
        </p:blipFill>
        <p:spPr>
          <a:xfrm>
            <a:off x="7202437" y="2426818"/>
            <a:ext cx="3941188" cy="39976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A4CC08-9350-42AC-8B7C-110A138678A6}"/>
              </a:ext>
            </a:extLst>
          </p:cNvPr>
          <p:cNvSpPr txBox="1"/>
          <p:nvPr/>
        </p:nvSpPr>
        <p:spPr>
          <a:xfrm>
            <a:off x="8016815" y="6061495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Smoke and Gas Sensor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1C272A-AA80-4D33-A91D-A832C16BDE88}"/>
              </a:ext>
            </a:extLst>
          </p:cNvPr>
          <p:cNvSpPr txBox="1"/>
          <p:nvPr/>
        </p:nvSpPr>
        <p:spPr>
          <a:xfrm>
            <a:off x="2116347" y="6026990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Buzzer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0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C21A6B-28D6-4898-9569-B2E61A9D4B15}"/>
              </a:ext>
            </a:extLst>
          </p:cNvPr>
          <p:cNvSpPr txBox="1"/>
          <p:nvPr/>
        </p:nvSpPr>
        <p:spPr>
          <a:xfrm>
            <a:off x="546351" y="433545"/>
            <a:ext cx="11139854" cy="93044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ctr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Lightning Sys Components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 descr="A close up of a device&#10;&#10;Description automatically generated">
            <a:extLst>
              <a:ext uri="{FF2B5EF4-FFF2-40B4-BE49-F238E27FC236}">
                <a16:creationId xmlns:a16="http://schemas.microsoft.com/office/drawing/2014/main" id="{3458E6F5-5185-4AA6-837C-A833B7BDA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117" y="3797554"/>
            <a:ext cx="2743200" cy="2584061"/>
          </a:xfrm>
          <a:prstGeom prst="rect">
            <a:avLst/>
          </a:prstGeom>
        </p:spPr>
      </p:pic>
      <p:pic>
        <p:nvPicPr>
          <p:cNvPr id="6" name="Picture 7" descr="A picture containing bottle&#10;&#10;Description automatically generated">
            <a:extLst>
              <a:ext uri="{FF2B5EF4-FFF2-40B4-BE49-F238E27FC236}">
                <a16:creationId xmlns:a16="http://schemas.microsoft.com/office/drawing/2014/main" id="{542B0CD7-C907-4233-A6EF-332381A8A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5570" y="2752101"/>
            <a:ext cx="3519577" cy="2518363"/>
          </a:xfrm>
          <a:prstGeom prst="rect">
            <a:avLst/>
          </a:prstGeom>
        </p:spPr>
      </p:pic>
      <p:pic>
        <p:nvPicPr>
          <p:cNvPr id="8" name="Picture 9" descr="A circuit board&#10;&#10;Description automatically generated">
            <a:extLst>
              <a:ext uri="{FF2B5EF4-FFF2-40B4-BE49-F238E27FC236}">
                <a16:creationId xmlns:a16="http://schemas.microsoft.com/office/drawing/2014/main" id="{1D80F239-2E75-4267-9B22-AAE10A102E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319" b="3272"/>
          <a:stretch/>
        </p:blipFill>
        <p:spPr>
          <a:xfrm>
            <a:off x="396815" y="2836316"/>
            <a:ext cx="2858660" cy="25790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A76AE1-8723-4F70-A495-AC9AED7F56CB}"/>
              </a:ext>
            </a:extLst>
          </p:cNvPr>
          <p:cNvSpPr txBox="1"/>
          <p:nvPr/>
        </p:nvSpPr>
        <p:spPr>
          <a:xfrm>
            <a:off x="785004" y="5917721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Light Sensor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00C5C5-58AA-4B04-9ADA-FA48805A0F5D}"/>
              </a:ext>
            </a:extLst>
          </p:cNvPr>
          <p:cNvSpPr txBox="1"/>
          <p:nvPr/>
        </p:nvSpPr>
        <p:spPr>
          <a:xfrm>
            <a:off x="3516702" y="5917721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Motion Sensor</a:t>
            </a: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7741F-880D-41F6-90EE-FF551FE5B698}"/>
              </a:ext>
            </a:extLst>
          </p:cNvPr>
          <p:cNvSpPr txBox="1"/>
          <p:nvPr/>
        </p:nvSpPr>
        <p:spPr>
          <a:xfrm>
            <a:off x="8649419" y="5917721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Leds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57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C21A6B-28D6-4898-9569-B2E61A9D4B15}"/>
              </a:ext>
            </a:extLst>
          </p:cNvPr>
          <p:cNvSpPr txBox="1"/>
          <p:nvPr/>
        </p:nvSpPr>
        <p:spPr>
          <a:xfrm>
            <a:off x="546351" y="433545"/>
            <a:ext cx="11139854" cy="93044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ctr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Irrigation Sys Components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A picture containing indoor, sitting, table, remote&#10;&#10;Description automatically generated">
            <a:extLst>
              <a:ext uri="{FF2B5EF4-FFF2-40B4-BE49-F238E27FC236}">
                <a16:creationId xmlns:a16="http://schemas.microsoft.com/office/drawing/2014/main" id="{99FB6235-0E53-46A3-8CD1-C340E6975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9344" y="2693815"/>
            <a:ext cx="3203275" cy="3325049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EDF9F66A-B334-467D-B371-6BA65CC04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042" y="2686005"/>
            <a:ext cx="2743200" cy="3570706"/>
          </a:xfrm>
          <a:prstGeom prst="rect">
            <a:avLst/>
          </a:prstGeom>
        </p:spPr>
      </p:pic>
      <p:pic>
        <p:nvPicPr>
          <p:cNvPr id="3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80D309AC-626C-435E-A1FD-66482D184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156" y="2525028"/>
            <a:ext cx="3807123" cy="35188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6DA42C-AA0D-4F2F-B562-C37F88D4F7EF}"/>
              </a:ext>
            </a:extLst>
          </p:cNvPr>
          <p:cNvSpPr txBox="1"/>
          <p:nvPr/>
        </p:nvSpPr>
        <p:spPr>
          <a:xfrm>
            <a:off x="871268" y="6248400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Humidity Sensor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84FFF3-7B2E-44A6-876F-72192F1764AD}"/>
              </a:ext>
            </a:extLst>
          </p:cNvPr>
          <p:cNvSpPr txBox="1"/>
          <p:nvPr/>
        </p:nvSpPr>
        <p:spPr>
          <a:xfrm>
            <a:off x="8721306" y="6248400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Pump-DC Motor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EA7CE9-B4B3-469E-883A-F63F35727470}"/>
              </a:ext>
            </a:extLst>
          </p:cNvPr>
          <p:cNvSpPr txBox="1"/>
          <p:nvPr/>
        </p:nvSpPr>
        <p:spPr>
          <a:xfrm>
            <a:off x="4825042" y="6248401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ea typeface="+mn-lt"/>
                <a:cs typeface="+mn-lt"/>
              </a:rPr>
              <a:t>L293D MOTOR DRIVER</a:t>
            </a:r>
            <a:endParaRPr lang="en-US" sz="2000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912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4456156-4AB3-4E9B-B446-ED46BAF3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cs typeface="Calibri Light"/>
              </a:rPr>
              <a:t>Final Look</a:t>
            </a:r>
          </a:p>
        </p:txBody>
      </p:sp>
      <p:graphicFrame>
        <p:nvGraphicFramePr>
          <p:cNvPr id="5" name="عنصر نائب للمحتوى 2">
            <a:extLst>
              <a:ext uri="{FF2B5EF4-FFF2-40B4-BE49-F238E27FC236}">
                <a16:creationId xmlns:a16="http://schemas.microsoft.com/office/drawing/2014/main" id="{698F9F3A-C2BC-4CCF-AF9D-933B0A2793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22789"/>
              </p:ext>
            </p:extLst>
          </p:nvPr>
        </p:nvGraphicFramePr>
        <p:xfrm>
          <a:off x="838200" y="1653097"/>
          <a:ext cx="10515600" cy="4523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8320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BD13992-8181-4857-9CBB-4CF467ED9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407" y="365125"/>
            <a:ext cx="10515600" cy="951752"/>
          </a:xfrm>
        </p:spPr>
        <p:txBody>
          <a:bodyPr>
            <a:normAutofit/>
          </a:bodyPr>
          <a:lstStyle/>
          <a:p>
            <a:r>
              <a:rPr lang="en-US" b="1" dirty="0">
                <a:ea typeface="+mj-lt"/>
                <a:cs typeface="+mj-lt"/>
              </a:rPr>
              <a:t>Smart Lightning System</a:t>
            </a:r>
          </a:p>
          <a:p>
            <a:pPr algn="l"/>
            <a:endParaRPr lang="en-US" b="1" dirty="0">
              <a:cs typeface="Calibri Light"/>
            </a:endParaRPr>
          </a:p>
        </p:txBody>
      </p:sp>
      <p:pic>
        <p:nvPicPr>
          <p:cNvPr id="4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1E890D3-36FD-4A46-9237-371595DB3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32" y="1386631"/>
            <a:ext cx="4899803" cy="4889869"/>
          </a:xfrm>
          <a:prstGeom prst="rect">
            <a:avLst/>
          </a:prstGeom>
        </p:spPr>
      </p:pic>
      <p:pic>
        <p:nvPicPr>
          <p:cNvPr id="6" name="Picture 7" descr="A picture containing person, sitting, table, small&#10;&#10;Description automatically generated">
            <a:extLst>
              <a:ext uri="{FF2B5EF4-FFF2-40B4-BE49-F238E27FC236}">
                <a16:creationId xmlns:a16="http://schemas.microsoft.com/office/drawing/2014/main" id="{3C749E67-ECAA-4EF0-BFC0-65DC8D799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702" y="1388208"/>
            <a:ext cx="5101086" cy="491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0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BD13992-8181-4857-9CBB-4CF467ED9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585" y="210075"/>
            <a:ext cx="8314805" cy="1339940"/>
          </a:xfrm>
        </p:spPr>
        <p:txBody>
          <a:bodyPr>
            <a:normAutofit/>
          </a:bodyPr>
          <a:lstStyle/>
          <a:p>
            <a:r>
              <a:rPr lang="en-US" b="1" dirty="0">
                <a:ea typeface="+mj-lt"/>
                <a:cs typeface="+mj-lt"/>
              </a:rPr>
              <a:t>Main Door Security with Password</a:t>
            </a:r>
            <a:endParaRPr lang="en-US" b="1" dirty="0"/>
          </a:p>
        </p:txBody>
      </p:sp>
      <p:pic>
        <p:nvPicPr>
          <p:cNvPr id="3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26D2CA60-E9F9-4F98-8967-865B88924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34" y="1403570"/>
            <a:ext cx="11038934" cy="522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36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984F574-A2CC-4CA5-BE53-DEC05C16A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Calibri Light"/>
              </a:rPr>
              <a:t>Garage Door System</a:t>
            </a:r>
            <a:endParaRPr lang="en-US" b="1" dirty="0"/>
          </a:p>
        </p:txBody>
      </p:sp>
      <p:pic>
        <p:nvPicPr>
          <p:cNvPr id="8" name="Picture 12" descr="A picture containing person, table, sitting, person&#10;&#10;Description automatically generated">
            <a:extLst>
              <a:ext uri="{FF2B5EF4-FFF2-40B4-BE49-F238E27FC236}">
                <a16:creationId xmlns:a16="http://schemas.microsoft.com/office/drawing/2014/main" id="{E3CAC3EE-6BF3-45A8-BE07-D01653196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514" y="1718319"/>
            <a:ext cx="5259236" cy="4830343"/>
          </a:xfrm>
          <a:prstGeom prst="rect">
            <a:avLst/>
          </a:prstGeom>
        </p:spPr>
      </p:pic>
      <p:pic>
        <p:nvPicPr>
          <p:cNvPr id="13" name="Picture 13" descr="A picture containing person, sitting, person, table&#10;&#10;Description automatically generated">
            <a:extLst>
              <a:ext uri="{FF2B5EF4-FFF2-40B4-BE49-F238E27FC236}">
                <a16:creationId xmlns:a16="http://schemas.microsoft.com/office/drawing/2014/main" id="{D4C061C8-1CC7-48D8-8306-6B62C2526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249" y="1718293"/>
            <a:ext cx="5115463" cy="483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006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FACA7729-B5A7-453A-AE2C-F7D6C711A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>
                <a:cs typeface="Calibri Light"/>
              </a:rPr>
              <a:t>Fire Detection System</a:t>
            </a:r>
            <a:endParaRPr lang="en-US" b="1" dirty="0"/>
          </a:p>
        </p:txBody>
      </p:sp>
      <p:pic>
        <p:nvPicPr>
          <p:cNvPr id="3" name="Picture 3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9037E25D-0CB2-43EF-A6DB-05CD56A50C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363" y="1696376"/>
            <a:ext cx="5431766" cy="4845473"/>
          </a:xfrm>
          <a:prstGeom prst="rect">
            <a:avLst/>
          </a:prstGeom>
        </p:spPr>
      </p:pic>
      <p:pic>
        <p:nvPicPr>
          <p:cNvPr id="4" name="Picture 6" descr="A close up of a box&#10;&#10;Description automatically generated">
            <a:extLst>
              <a:ext uri="{FF2B5EF4-FFF2-40B4-BE49-F238E27FC236}">
                <a16:creationId xmlns:a16="http://schemas.microsoft.com/office/drawing/2014/main" id="{BE06963D-C3F4-4CFE-BC39-686DE328A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023" y="1702290"/>
            <a:ext cx="5129840" cy="48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04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1E56D86-9B38-450F-BF3D-2FD476941275}"/>
              </a:ext>
            </a:extLst>
          </p:cNvPr>
          <p:cNvSpPr txBox="1">
            <a:spLocks/>
          </p:cNvSpPr>
          <p:nvPr/>
        </p:nvSpPr>
        <p:spPr>
          <a:xfrm>
            <a:off x="703053" y="862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Calibri Light"/>
              </a:rPr>
              <a:t>Irrigation System</a:t>
            </a:r>
            <a:endParaRPr lang="en-US" b="1" dirty="0"/>
          </a:p>
        </p:txBody>
      </p:sp>
      <p:pic>
        <p:nvPicPr>
          <p:cNvPr id="8" name="Picture 8" descr="A bowl of food on a table&#10;&#10;Description automatically generated">
            <a:extLst>
              <a:ext uri="{FF2B5EF4-FFF2-40B4-BE49-F238E27FC236}">
                <a16:creationId xmlns:a16="http://schemas.microsoft.com/office/drawing/2014/main" id="{4C653043-7F34-4FB1-81BA-EAD95E56A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288" y="1242230"/>
            <a:ext cx="5187348" cy="5193048"/>
          </a:xfrm>
          <a:prstGeom prst="rect">
            <a:avLst/>
          </a:prstGeom>
        </p:spPr>
      </p:pic>
      <p:pic>
        <p:nvPicPr>
          <p:cNvPr id="9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D1FCAECF-C3A2-4FE7-8912-D2CD63420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909" y="1238950"/>
            <a:ext cx="5359878" cy="519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312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able, indoor, sitting, orange&#10;&#10;Description automatically generated">
            <a:extLst>
              <a:ext uri="{FF2B5EF4-FFF2-40B4-BE49-F238E27FC236}">
                <a16:creationId xmlns:a16="http://schemas.microsoft.com/office/drawing/2014/main" id="{5DF91EA7-03E0-4601-913C-5CEE3DF531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31"/>
          <a:stretch/>
        </p:blipFill>
        <p:spPr>
          <a:xfrm>
            <a:off x="907073" y="370298"/>
            <a:ext cx="9960909" cy="5844234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F999C4-6745-43F3-A79E-F52078C68DF9}"/>
              </a:ext>
            </a:extLst>
          </p:cNvPr>
          <p:cNvSpPr txBox="1"/>
          <p:nvPr/>
        </p:nvSpPr>
        <p:spPr>
          <a:xfrm>
            <a:off x="999767" y="5269841"/>
            <a:ext cx="5891839" cy="8617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5000" b="1"/>
              <a:t>OUR SMART HOME</a:t>
            </a:r>
            <a:endParaRPr lang="en-US" sz="5000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91777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عنوان 1">
            <a:extLst>
              <a:ext uri="{FF2B5EF4-FFF2-40B4-BE49-F238E27FC236}">
                <a16:creationId xmlns:a16="http://schemas.microsoft.com/office/drawing/2014/main" id="{1FE101BB-4C46-450A-BA26-C1184F7D6B6A}"/>
              </a:ext>
            </a:extLst>
          </p:cNvPr>
          <p:cNvSpPr txBox="1">
            <a:spLocks/>
          </p:cNvSpPr>
          <p:nvPr/>
        </p:nvSpPr>
        <p:spPr>
          <a:xfrm>
            <a:off x="387730" y="1359230"/>
            <a:ext cx="3616856" cy="43765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8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Limitations</a:t>
            </a:r>
            <a:endParaRPr lang="en-US" sz="48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CDADF7-0164-4FF8-816B-92FFEE7F5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0" y="0"/>
            <a:ext cx="12192000" cy="6858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A2C351-16EE-4A21-9B7D-147EBAFD9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1F0E7836-A5A1-4B11-8B61-0D8187F3091C}"/>
              </a:ext>
            </a:extLst>
          </p:cNvPr>
          <p:cNvSpPr txBox="1"/>
          <p:nvPr/>
        </p:nvSpPr>
        <p:spPr>
          <a:xfrm>
            <a:off x="4033881" y="606348"/>
            <a:ext cx="7302969" cy="6121141"/>
          </a:xfrm>
          <a:prstGeom prst="rect">
            <a:avLst/>
          </a:prstGeom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1- Bad network connection</a:t>
            </a:r>
            <a:endParaRPr lang="en-US" sz="2400" dirty="0">
              <a:cs typeface="Calibri" panose="020F0502020204030204"/>
            </a:endParaRPr>
          </a:p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cs typeface="Calibri" panose="020F0502020204030204"/>
            </a:endParaRPr>
          </a:p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cs typeface="Calibri" panose="020F0502020204030204"/>
            </a:endParaRPr>
          </a:p>
          <a:p>
            <a:pPr algn="l" rtl="0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2- Long time wasted on uploading code </a:t>
            </a:r>
          </a:p>
          <a:p>
            <a:pPr algn="l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using Arduino IDE</a:t>
            </a:r>
            <a:endParaRPr lang="en-US" sz="2400" dirty="0">
              <a:cs typeface="Calibri"/>
            </a:endParaRPr>
          </a:p>
          <a:p>
            <a:pPr indent="-228600" algn="l" rtl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cs typeface="Calibri"/>
            </a:endParaRPr>
          </a:p>
          <a:p>
            <a:pPr indent="-228600" algn="l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cs typeface="Calibri"/>
            </a:endParaRPr>
          </a:p>
          <a:p>
            <a:pPr algn="l">
              <a:lnSpc>
                <a:spcPct val="90000"/>
              </a:lnSpc>
              <a:spcAft>
                <a:spcPts val="600"/>
              </a:spcAft>
            </a:pPr>
            <a:endParaRPr lang="en-US" sz="2400" dirty="0">
              <a:cs typeface="Calibri"/>
            </a:endParaRPr>
          </a:p>
          <a:p>
            <a:pPr algn="l" rtl="0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3-Delay when executing user commands</a:t>
            </a:r>
          </a:p>
          <a:p>
            <a:pPr algn="l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(Bad Response Time)</a:t>
            </a:r>
            <a:endParaRPr lang="en-US" sz="2400" dirty="0">
              <a:cs typeface="Calibri"/>
            </a:endParaRPr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139376B-23B7-41D5-A0A8-56D18B25C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8099" y="1647465"/>
            <a:ext cx="1135273" cy="917636"/>
          </a:xfrm>
          <a:prstGeom prst="rect">
            <a:avLst/>
          </a:prstGeom>
        </p:spPr>
      </p:pic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E0E726DE-58AA-4F1C-AEBA-555A23FCE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0136" y="2812623"/>
            <a:ext cx="1319842" cy="1103359"/>
          </a:xfrm>
          <a:prstGeom prst="rect">
            <a:avLst/>
          </a:prstGeom>
        </p:spPr>
      </p:pic>
      <p:pic>
        <p:nvPicPr>
          <p:cNvPr id="33" name="Picture 32" descr="A close up of a clock&#10;&#10;Description automatically generated">
            <a:extLst>
              <a:ext uri="{FF2B5EF4-FFF2-40B4-BE49-F238E27FC236}">
                <a16:creationId xmlns:a16="http://schemas.microsoft.com/office/drawing/2014/main" id="{3B92BE1C-E667-4C7C-8C5B-B7E8872987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278" r="-725" b="-1031"/>
          <a:stretch/>
        </p:blipFill>
        <p:spPr>
          <a:xfrm>
            <a:off x="9204744" y="4747762"/>
            <a:ext cx="2006419" cy="128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6456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ED5E5E-37C7-4871-893F-5C67D3F88210}"/>
              </a:ext>
            </a:extLst>
          </p:cNvPr>
          <p:cNvSpPr txBox="1"/>
          <p:nvPr/>
        </p:nvSpPr>
        <p:spPr>
          <a:xfrm>
            <a:off x="4660900" y="3606800"/>
            <a:ext cx="6896100" cy="21590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2800" b="1" dirty="0">
                <a:cs typeface="Calibri"/>
              </a:rPr>
              <a:t>Add more systems ex: a system to watch house temperature and update it as needed </a:t>
            </a:r>
            <a:endParaRPr lang="en-US" sz="28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A05ECF-C41E-451D-AF66-3204850A6EDE}"/>
              </a:ext>
            </a:extLst>
          </p:cNvPr>
          <p:cNvSpPr txBox="1"/>
          <p:nvPr/>
        </p:nvSpPr>
        <p:spPr>
          <a:xfrm>
            <a:off x="4660900" y="952500"/>
            <a:ext cx="6896100" cy="11176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2800" b="1" dirty="0"/>
              <a:t>Add Connection between systems in the  home</a:t>
            </a:r>
            <a:endParaRPr lang="en-US" sz="2800" b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5D2D5B-14BE-4342-9E9C-14F4DCBC07ED}"/>
              </a:ext>
            </a:extLst>
          </p:cNvPr>
          <p:cNvSpPr txBox="1"/>
          <p:nvPr/>
        </p:nvSpPr>
        <p:spPr>
          <a:xfrm>
            <a:off x="4660900" y="2120900"/>
            <a:ext cx="6896100" cy="14224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2800" b="1" dirty="0">
                <a:cs typeface="Calibri"/>
              </a:rPr>
              <a:t>Add smart Lightning based on motion and room scanning </a:t>
            </a:r>
            <a:endParaRPr lang="en-US" sz="2800" b="1">
              <a:cs typeface="Calibri"/>
            </a:endParaRPr>
          </a:p>
        </p:txBody>
      </p:sp>
      <p:sp>
        <p:nvSpPr>
          <p:cNvPr id="2" name="عنوان 1">
            <a:extLst>
              <a:ext uri="{FF2B5EF4-FFF2-40B4-BE49-F238E27FC236}">
                <a16:creationId xmlns:a16="http://schemas.microsoft.com/office/drawing/2014/main" id="{C4D84FA1-460B-41C1-89FA-82361E043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Future Work:</a:t>
            </a:r>
          </a:p>
        </p:txBody>
      </p:sp>
    </p:spTree>
    <p:extLst>
      <p:ext uri="{BB962C8B-B14F-4D97-AF65-F5344CB8AC3E}">
        <p14:creationId xmlns:p14="http://schemas.microsoft.com/office/powerpoint/2010/main" val="12848442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4D84FA1-460B-41C1-89FA-82361E043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387" y="285822"/>
            <a:ext cx="3200055" cy="1426464"/>
          </a:xfrm>
        </p:spPr>
        <p:txBody>
          <a:bodyPr>
            <a:normAutofit/>
          </a:bodyPr>
          <a:lstStyle/>
          <a:p>
            <a:r>
              <a:rPr lang="en-US" b="1" dirty="0"/>
              <a:t>Conclusion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EDDA2A-0470-4F36-BBC5-CBBC955CF9F5}"/>
              </a:ext>
            </a:extLst>
          </p:cNvPr>
          <p:cNvSpPr txBox="1"/>
          <p:nvPr/>
        </p:nvSpPr>
        <p:spPr>
          <a:xfrm>
            <a:off x="3401684" y="3056626"/>
            <a:ext cx="5647426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000" b="1" dirty="0">
                <a:solidFill>
                  <a:srgbClr val="FF0000"/>
                </a:solidFill>
                <a:cs typeface="Calibri"/>
              </a:rPr>
              <a:t>Many </a:t>
            </a:r>
            <a:r>
              <a:rPr lang="en-US" sz="3000" b="1" dirty="0">
                <a:solidFill>
                  <a:srgbClr val="FF0000"/>
                </a:solidFill>
                <a:ea typeface="+mn-lt"/>
                <a:cs typeface="+mn-lt"/>
              </a:rPr>
              <a:t>Thanks For Your Attention</a:t>
            </a:r>
            <a:endParaRPr lang="en-US" sz="3000" dirty="0">
              <a:ea typeface="+mn-lt"/>
              <a:cs typeface="+mn-lt"/>
            </a:endParaRPr>
          </a:p>
          <a:p>
            <a:pPr algn="l"/>
            <a:endParaRPr lang="en-US" sz="3000" b="1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A59918-CF9E-4C9C-A7DB-0F101AE636B2}"/>
              </a:ext>
            </a:extLst>
          </p:cNvPr>
          <p:cNvSpPr txBox="1"/>
          <p:nvPr/>
        </p:nvSpPr>
        <p:spPr>
          <a:xfrm>
            <a:off x="3141992" y="1934293"/>
            <a:ext cx="7070784" cy="6309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500" b="1" u="sng" dirty="0"/>
              <a:t>This was our simple Smart Home</a:t>
            </a:r>
            <a:endParaRPr lang="en-US" sz="3500" b="1" u="sng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8438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65CE6D-201D-48C3-A4B2-1056F2C431CE}"/>
              </a:ext>
            </a:extLst>
          </p:cNvPr>
          <p:cNvSpPr txBox="1"/>
          <p:nvPr/>
        </p:nvSpPr>
        <p:spPr>
          <a:xfrm>
            <a:off x="2555631" y="1441938"/>
            <a:ext cx="7080738" cy="397412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Requirements</a:t>
            </a:r>
            <a:r>
              <a:rPr lang="en-US" sz="5400" b="1" i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: Hardware and Software</a:t>
            </a:r>
            <a:r>
              <a:rPr lang="en-US" sz="5400" b="1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 </a:t>
            </a:r>
            <a:endParaRPr lang="en-US" sz="5400" b="1" i="0">
              <a:solidFill>
                <a:schemeClr val="bg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90550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Icon&#10;&#10;Description automatically generated">
            <a:extLst>
              <a:ext uri="{FF2B5EF4-FFF2-40B4-BE49-F238E27FC236}">
                <a16:creationId xmlns:a16="http://schemas.microsoft.com/office/drawing/2014/main" id="{C040E9A1-99F0-4741-8DCC-F70317B09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089" y="346167"/>
            <a:ext cx="1488136" cy="1588946"/>
          </a:xfrm>
          <a:prstGeom prst="rect">
            <a:avLst/>
          </a:prstGeom>
        </p:spPr>
      </p:pic>
      <p:pic>
        <p:nvPicPr>
          <p:cNvPr id="7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12F12330-BB98-4494-A11D-8411BD19F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631" y="346167"/>
            <a:ext cx="2764185" cy="1547944"/>
          </a:xfrm>
          <a:prstGeom prst="rect">
            <a:avLst/>
          </a:prstGeom>
        </p:spPr>
      </p:pic>
      <p:pic>
        <p:nvPicPr>
          <p:cNvPr id="4" name="Picture 4" descr="Text, logo&#10;&#10;Description automatically generated">
            <a:extLst>
              <a:ext uri="{FF2B5EF4-FFF2-40B4-BE49-F238E27FC236}">
                <a16:creationId xmlns:a16="http://schemas.microsoft.com/office/drawing/2014/main" id="{A7A1E2D7-20B2-40F3-B9ED-5FDA3A8B3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2907" y="346167"/>
            <a:ext cx="3095896" cy="1547948"/>
          </a:xfrm>
          <a:prstGeom prst="rect">
            <a:avLst/>
          </a:prstGeom>
        </p:spPr>
      </p:pic>
      <p:pic>
        <p:nvPicPr>
          <p:cNvPr id="5" name="Picture 5" descr="Icon&#10;&#10;Description automatically generated">
            <a:extLst>
              <a:ext uri="{FF2B5EF4-FFF2-40B4-BE49-F238E27FC236}">
                <a16:creationId xmlns:a16="http://schemas.microsoft.com/office/drawing/2014/main" id="{049F9EEB-10FC-4823-BD07-709D17FEC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905" y="2639045"/>
            <a:ext cx="1966502" cy="1588934"/>
          </a:xfrm>
          <a:prstGeom prst="rect">
            <a:avLst/>
          </a:prstGeom>
        </p:spPr>
      </p:pic>
      <p:pic>
        <p:nvPicPr>
          <p:cNvPr id="6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B51560AA-230A-4DFE-A90B-6D58B79133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762" y="4930536"/>
            <a:ext cx="2813624" cy="158266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7495" y="2300641"/>
            <a:ext cx="8124506" cy="455736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014A35-799F-4001-B488-4FD734E62AE2}"/>
              </a:ext>
            </a:extLst>
          </p:cNvPr>
          <p:cNvSpPr txBox="1"/>
          <p:nvPr/>
        </p:nvSpPr>
        <p:spPr>
          <a:xfrm>
            <a:off x="4657256" y="2916520"/>
            <a:ext cx="6465287" cy="230936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l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Software Requirements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1218895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4571548"/>
            <a:ext cx="4064320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46931" y="5336249"/>
            <a:ext cx="5486400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06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9DC335FB-48F1-4792-A956-A749135BF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179" y="807225"/>
            <a:ext cx="2118208" cy="46048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DA1EB8-87CF-4588-A1FD-4756F9A28F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10079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9691E4CE-C2E0-4599-944D-B5ACD958D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1159" y="807225"/>
            <a:ext cx="2118208" cy="46048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A4E378-EA57-47B9-B1EB-58B998F6C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2595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3" descr="Shape&#10;&#10;Description automatically generated">
            <a:extLst>
              <a:ext uri="{FF2B5EF4-FFF2-40B4-BE49-F238E27FC236}">
                <a16:creationId xmlns:a16="http://schemas.microsoft.com/office/drawing/2014/main" id="{D14E4183-4D38-4738-AEBD-23AC61354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3403" y="807225"/>
            <a:ext cx="2129720" cy="46048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B31ED6-76F0-425A-9A41-C947AEF9C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66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AA30CD7-1812-4084-A7C3-B3614251C8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529" y="807225"/>
            <a:ext cx="2129720" cy="46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93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E51E63DF-4F14-496E-A651-138269FC7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723" y="408317"/>
            <a:ext cx="2457382" cy="5581290"/>
          </a:xfrm>
          <a:prstGeom prst="rect">
            <a:avLst/>
          </a:prstGeom>
        </p:spPr>
      </p:pic>
      <p:pic>
        <p:nvPicPr>
          <p:cNvPr id="6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132AD6CA-D3D0-4D9F-9361-372B1C188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7450" y="954656"/>
            <a:ext cx="1899138" cy="4114800"/>
          </a:xfrm>
          <a:prstGeom prst="rect">
            <a:avLst/>
          </a:prstGeom>
        </p:spPr>
      </p:pic>
      <p:pic>
        <p:nvPicPr>
          <p:cNvPr id="7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E5407238-D3DF-459C-B026-50AF16C072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600" y="767751"/>
            <a:ext cx="1899138" cy="4114800"/>
          </a:xfrm>
          <a:prstGeom prst="rect">
            <a:avLst/>
          </a:prstGeom>
        </p:spPr>
      </p:pic>
      <p:pic>
        <p:nvPicPr>
          <p:cNvPr id="8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93C631E-54EB-45ED-BED6-9E9E1CCC47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912" y="1716657"/>
            <a:ext cx="1896666" cy="4114800"/>
          </a:xfrm>
          <a:prstGeom prst="rect">
            <a:avLst/>
          </a:prstGeom>
        </p:spPr>
      </p:pic>
      <p:pic>
        <p:nvPicPr>
          <p:cNvPr id="9" name="Picture 9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C61E55B-2FEB-4B31-9BA0-9A1B674F47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47139" y="1371600"/>
            <a:ext cx="1896666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12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014A35-799F-4001-B488-4FD734E62AE2}"/>
              </a:ext>
            </a:extLst>
          </p:cNvPr>
          <p:cNvSpPr txBox="1"/>
          <p:nvPr/>
        </p:nvSpPr>
        <p:spPr>
          <a:xfrm>
            <a:off x="439947" y="339306"/>
            <a:ext cx="11225840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5000"/>
              <a:t>Hardware Requirements 1-Controllers</a:t>
            </a:r>
            <a:endParaRPr lang="en-US" sz="5000">
              <a:cs typeface="Calibri"/>
            </a:endParaRPr>
          </a:p>
        </p:txBody>
      </p:sp>
      <p:pic>
        <p:nvPicPr>
          <p:cNvPr id="4" name="Picture 4" descr="A circuit board&#10;&#10;Description automatically generated">
            <a:extLst>
              <a:ext uri="{FF2B5EF4-FFF2-40B4-BE49-F238E27FC236}">
                <a16:creationId xmlns:a16="http://schemas.microsoft.com/office/drawing/2014/main" id="{3C3279BD-710F-4787-8CF1-9B1C1DB9E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51" y="1482108"/>
            <a:ext cx="10952670" cy="479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771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ircuit board&#10;&#10;Description automatically generated">
            <a:extLst>
              <a:ext uri="{FF2B5EF4-FFF2-40B4-BE49-F238E27FC236}">
                <a16:creationId xmlns:a16="http://schemas.microsoft.com/office/drawing/2014/main" id="{CCB73F1E-109B-4531-9F74-80482A400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910" y="327887"/>
            <a:ext cx="10276935" cy="621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34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91C714-6853-42EF-BCB2-DCCA58C7D657}"/>
              </a:ext>
            </a:extLst>
          </p:cNvPr>
          <p:cNvSpPr txBox="1"/>
          <p:nvPr/>
        </p:nvSpPr>
        <p:spPr>
          <a:xfrm>
            <a:off x="546351" y="433545"/>
            <a:ext cx="11139854" cy="93044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ctr" rtl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Password Door Components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3" descr="A close up of a calculator&#10;&#10;Description automatically generated">
            <a:extLst>
              <a:ext uri="{FF2B5EF4-FFF2-40B4-BE49-F238E27FC236}">
                <a16:creationId xmlns:a16="http://schemas.microsoft.com/office/drawing/2014/main" id="{65551586-D216-48EE-909B-67E3F86D2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297" y="2426818"/>
            <a:ext cx="4018457" cy="339378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F6A7C6F-2093-4E86-8BE7-834B9BAF79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581" r="348"/>
          <a:stretch/>
        </p:blipFill>
        <p:spPr>
          <a:xfrm>
            <a:off x="6637941" y="2324083"/>
            <a:ext cx="4106917" cy="36546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71A503-ADDF-4278-865D-776EBF6117AB}"/>
              </a:ext>
            </a:extLst>
          </p:cNvPr>
          <p:cNvSpPr txBox="1"/>
          <p:nvPr/>
        </p:nvSpPr>
        <p:spPr>
          <a:xfrm>
            <a:off x="2136476" y="6061495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Keypad</a:t>
            </a:r>
            <a:endParaRPr lang="en-US" sz="2000" b="1"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CC6F72-2D8A-4F75-A450-570AFA8FAAC6}"/>
              </a:ext>
            </a:extLst>
          </p:cNvPr>
          <p:cNvSpPr txBox="1"/>
          <p:nvPr/>
        </p:nvSpPr>
        <p:spPr>
          <a:xfrm>
            <a:off x="8016815" y="6061495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/>
              <a:t>Servo Motor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48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Microsoft Office PowerPoint</Application>
  <PresentationFormat>شاشة عريضة</PresentationFormat>
  <Paragraphs>56</Paragraphs>
  <Slides>22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Final Look</vt:lpstr>
      <vt:lpstr>Smart Lightning System </vt:lpstr>
      <vt:lpstr>Main Door Security with Password</vt:lpstr>
      <vt:lpstr>Garage Door System</vt:lpstr>
      <vt:lpstr>Fire Detection System</vt:lpstr>
      <vt:lpstr>عرض تقديمي في PowerPoint</vt:lpstr>
      <vt:lpstr>عرض تقديمي في PowerPoint</vt:lpstr>
      <vt:lpstr> Future Work: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Home Automation System</dc:title>
  <dc:creator>Suzan Banifadel</dc:creator>
  <cp:lastModifiedBy>Suzan Banifadel</cp:lastModifiedBy>
  <cp:revision>281</cp:revision>
  <dcterms:created xsi:type="dcterms:W3CDTF">2020-11-14T08:58:02Z</dcterms:created>
  <dcterms:modified xsi:type="dcterms:W3CDTF">2020-12-09T15:17:32Z</dcterms:modified>
</cp:coreProperties>
</file>