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07" r:id="rId1"/>
  </p:sldMasterIdLst>
  <p:notesMasterIdLst>
    <p:notesMasterId r:id="rId40"/>
  </p:notesMasterIdLst>
  <p:handoutMasterIdLst>
    <p:handoutMasterId r:id="rId41"/>
  </p:handoutMasterIdLst>
  <p:sldIdLst>
    <p:sldId id="256" r:id="rId2"/>
    <p:sldId id="282" r:id="rId3"/>
    <p:sldId id="287" r:id="rId4"/>
    <p:sldId id="283" r:id="rId5"/>
    <p:sldId id="261" r:id="rId6"/>
    <p:sldId id="263" r:id="rId7"/>
    <p:sldId id="264" r:id="rId8"/>
    <p:sldId id="259" r:id="rId9"/>
    <p:sldId id="266" r:id="rId10"/>
    <p:sldId id="303" r:id="rId11"/>
    <p:sldId id="268" r:id="rId12"/>
    <p:sldId id="269" r:id="rId13"/>
    <p:sldId id="284" r:id="rId14"/>
    <p:sldId id="288" r:id="rId15"/>
    <p:sldId id="290" r:id="rId16"/>
    <p:sldId id="270" r:id="rId17"/>
    <p:sldId id="271" r:id="rId18"/>
    <p:sldId id="273" r:id="rId19"/>
    <p:sldId id="274" r:id="rId20"/>
    <p:sldId id="275" r:id="rId21"/>
    <p:sldId id="277" r:id="rId22"/>
    <p:sldId id="291" r:id="rId23"/>
    <p:sldId id="292" r:id="rId24"/>
    <p:sldId id="293" r:id="rId25"/>
    <p:sldId id="294" r:id="rId26"/>
    <p:sldId id="295" r:id="rId27"/>
    <p:sldId id="296" r:id="rId28"/>
    <p:sldId id="297" r:id="rId29"/>
    <p:sldId id="298" r:id="rId30"/>
    <p:sldId id="299" r:id="rId31"/>
    <p:sldId id="300" r:id="rId32"/>
    <p:sldId id="278" r:id="rId33"/>
    <p:sldId id="272" r:id="rId34"/>
    <p:sldId id="279" r:id="rId35"/>
    <p:sldId id="281" r:id="rId36"/>
    <p:sldId id="302" r:id="rId37"/>
    <p:sldId id="285" r:id="rId38"/>
    <p:sldId id="28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22838BEF-8BB2-4498-84A7-C5851F593DF1}"/>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78" autoAdjust="0"/>
    <p:restoredTop sz="94607" autoAdjust="0"/>
  </p:normalViewPr>
  <p:slideViewPr>
    <p:cSldViewPr snapToGrid="0">
      <p:cViewPr>
        <p:scale>
          <a:sx n="100" d="100"/>
          <a:sy n="100" d="100"/>
        </p:scale>
        <p:origin x="-126" y="-78"/>
      </p:cViewPr>
      <p:guideLst>
        <p:guide orient="horz" pos="2160"/>
        <p:guide pos="3840"/>
      </p:guideLst>
    </p:cSldViewPr>
  </p:slideViewPr>
  <p:outlineViewPr>
    <p:cViewPr>
      <p:scale>
        <a:sx n="33" d="100"/>
        <a:sy n="33" d="100"/>
      </p:scale>
      <p:origin x="0" y="-11940"/>
    </p:cViewPr>
  </p:outlineViewPr>
  <p:notesTextViewPr>
    <p:cViewPr>
      <p:scale>
        <a:sx n="3" d="2"/>
        <a:sy n="3" d="2"/>
      </p:scale>
      <p:origin x="0" y="0"/>
    </p:cViewPr>
  </p:notesTextViewPr>
  <p:sorterViewPr>
    <p:cViewPr>
      <p:scale>
        <a:sx n="50" d="100"/>
        <a:sy n="50" d="100"/>
      </p:scale>
      <p:origin x="0" y="0"/>
    </p:cViewPr>
  </p:sorterViewPr>
  <p:notesViewPr>
    <p:cSldViewPr snapToGrid="0">
      <p:cViewPr varScale="1">
        <p:scale>
          <a:sx n="88" d="100"/>
          <a:sy n="88" d="100"/>
        </p:scale>
        <p:origin x="2886" y="10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a:extLst>
              <a:ext uri="{FF2B5EF4-FFF2-40B4-BE49-F238E27FC236}">
                <a16:creationId xmlns:a16="http://schemas.microsoft.com/office/drawing/2014/main" xmlns=""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ZA" smtClean="0"/>
              <a:pPr/>
              <a:t>2018/12/23</a:t>
            </a:fld>
            <a:endParaRPr lang="en-ZA" dirty="0"/>
          </a:p>
        </p:txBody>
      </p:sp>
      <p:sp>
        <p:nvSpPr>
          <p:cNvPr id="4" name="Footer Placeholder 3">
            <a:extLst>
              <a:ext uri="{FF2B5EF4-FFF2-40B4-BE49-F238E27FC236}">
                <a16:creationId xmlns:a16="http://schemas.microsoft.com/office/drawing/2014/main" xmlns=""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5" name="Slide Number Placeholder 4">
            <a:extLst>
              <a:ext uri="{FF2B5EF4-FFF2-40B4-BE49-F238E27FC236}">
                <a16:creationId xmlns:a16="http://schemas.microsoft.com/office/drawing/2014/main" xmlns=""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ZA" smtClean="0"/>
              <a:pPr/>
              <a:t>‹#›</a:t>
            </a:fld>
            <a:endParaRPr lang="en-ZA" dirty="0"/>
          </a:p>
        </p:txBody>
      </p:sp>
    </p:spTree>
    <p:extLst>
      <p:ext uri="{BB962C8B-B14F-4D97-AF65-F5344CB8AC3E}">
        <p14:creationId xmlns:p14="http://schemas.microsoft.com/office/powerpoint/2010/main" xmlns=""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881107-E2F0-4FFB-BAD2-D68BB3595516}" type="datetimeFigureOut">
              <a:rPr lang="en-ZA" smtClean="0"/>
              <a:pPr/>
              <a:t>2018/12/23</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18732-FA64-4F57-8EE6-57AA70E1F1E0}" type="slidenum">
              <a:rPr lang="en-ZA" smtClean="0"/>
              <a:pPr/>
              <a:t>‹#›</a:t>
            </a:fld>
            <a:endParaRPr lang="en-ZA" dirty="0"/>
          </a:p>
        </p:txBody>
      </p:sp>
    </p:spTree>
    <p:extLst>
      <p:ext uri="{BB962C8B-B14F-4D97-AF65-F5344CB8AC3E}">
        <p14:creationId xmlns:p14="http://schemas.microsoft.com/office/powerpoint/2010/main" xmlns="" val="353630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554421B7-4413-4648-A2CA-B492F875B77D}" type="datetimeFigureOut">
              <a:rPr lang="ar-JO" smtClean="0"/>
              <a:pPr/>
              <a:t>15/04/1440</a:t>
            </a:fld>
            <a:endParaRPr lang="ar-JO"/>
          </a:p>
        </p:txBody>
      </p:sp>
      <p:sp>
        <p:nvSpPr>
          <p:cNvPr id="17" name="عنصر نائب للتذييل 16"/>
          <p:cNvSpPr>
            <a:spLocks noGrp="1"/>
          </p:cNvSpPr>
          <p:nvPr>
            <p:ph type="ftr" sz="quarter" idx="11"/>
          </p:nvPr>
        </p:nvSpPr>
        <p:spPr>
          <a:xfrm>
            <a:off x="3864864" y="6355080"/>
            <a:ext cx="4632960" cy="365760"/>
          </a:xfrm>
        </p:spPr>
        <p:txBody>
          <a:bodyPr/>
          <a:lstStyle/>
          <a:p>
            <a:endParaRPr lang="ar-JO"/>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7F0E7432-0796-4AE4-A892-DAE7C5E0DBF9}" type="slidenum">
              <a:rPr lang="ar-JO" smtClean="0"/>
              <a:pPr/>
              <a:t>‹#›</a:t>
            </a:fld>
            <a:endParaRPr lang="ar-JO"/>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3">
            <a:extLst>
              <a:ext uri="{FF2B5EF4-FFF2-40B4-BE49-F238E27FC236}">
                <a16:creationId xmlns:a16="http://schemas.microsoft.com/office/drawing/2014/main" xmlns="" id="{8AF9ABA0-4960-4BBE-9249-3B9F526B543D}"/>
              </a:ext>
            </a:extLst>
          </p:cNvPr>
          <p:cNvSpPr/>
          <p:nvPr userDrawn="1"/>
        </p:nvSpPr>
        <p:spPr>
          <a:xfrm>
            <a:off x="0" y="0"/>
            <a:ext cx="12204000" cy="6773258"/>
          </a:xfrm>
          <a:prstGeom prst="rect">
            <a:avLst/>
          </a:prstGeom>
          <a:solidFill>
            <a:schemeClr val="accent1">
              <a:lumMod val="50000"/>
              <a:alpha val="2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xmlns="" id="{3114E411-DCD8-47C4-8385-C03FBB18B180}"/>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3" name="Rectangle 12">
            <a:extLst>
              <a:ext uri="{FF2B5EF4-FFF2-40B4-BE49-F238E27FC236}">
                <a16:creationId xmlns:a16="http://schemas.microsoft.com/office/drawing/2014/main" xmlns="" id="{D5BF3746-E60B-4321-998E-07F04440CEAC}"/>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14" name="Group 7" descr="Accent image brackets&#10;">
            <a:extLst>
              <a:ext uri="{FF2B5EF4-FFF2-40B4-BE49-F238E27FC236}">
                <a16:creationId xmlns:a16="http://schemas.microsoft.com/office/drawing/2014/main" xmlns="" id="{C76F92B7-6C7B-47FA-99F4-C2B7B3F6DEC5}"/>
              </a:ext>
              <a:ext uri="{C183D7F6-B498-43B3-948B-1728B52AA6E4}">
                <adec:decorative xmlns:adec="http://schemas.microsoft.com/office/drawing/2017/decorative" xmlns="" val="1"/>
              </a:ext>
            </a:extLst>
          </p:cNvPr>
          <p:cNvGrpSpPr/>
          <p:nvPr userDrawn="1"/>
        </p:nvGrpSpPr>
        <p:grpSpPr>
          <a:xfrm>
            <a:off x="144000" y="144000"/>
            <a:ext cx="4860000" cy="6498000"/>
            <a:chOff x="408650" y="404285"/>
            <a:chExt cx="4330700" cy="3164637"/>
          </a:xfrm>
        </p:grpSpPr>
        <p:sp>
          <p:nvSpPr>
            <p:cNvPr id="15" name="Rectangle 6">
              <a:extLst>
                <a:ext uri="{FF2B5EF4-FFF2-40B4-BE49-F238E27FC236}">
                  <a16:creationId xmlns:a16="http://schemas.microsoft.com/office/drawing/2014/main" xmlns="" id="{3C768717-8441-4105-AF79-95C8C7634CEF}"/>
                </a:ext>
              </a:extLst>
            </p:cNvPr>
            <p:cNvSpPr/>
            <p:nvPr/>
          </p:nvSpPr>
          <p:spPr>
            <a:xfrm>
              <a:off x="408650" y="3386488"/>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6" name="Rectangle 6">
              <a:extLst>
                <a:ext uri="{FF2B5EF4-FFF2-40B4-BE49-F238E27FC236}">
                  <a16:creationId xmlns:a16="http://schemas.microsoft.com/office/drawing/2014/main" xmlns="" id="{0AF2D9B2-503F-41FB-981B-EBBEF4D0D01D}"/>
                </a:ext>
              </a:extLst>
            </p:cNvPr>
            <p:cNvSpPr/>
            <p:nvPr/>
          </p:nvSpPr>
          <p:spPr>
            <a:xfrm flipV="1">
              <a:off x="4086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5" name="عنصر نائب للتذييل 4"/>
          <p:cNvSpPr>
            <a:spLocks noGrp="1"/>
          </p:cNvSpPr>
          <p:nvPr>
            <p:ph type="ftr" sz="quarter" idx="11"/>
          </p:nvPr>
        </p:nvSpPr>
        <p:spPr/>
        <p:txBody>
          <a:bodyPr/>
          <a:lstStyle/>
          <a:p>
            <a:r>
              <a:rPr lang="en-ZA" smtClean="0"/>
              <a:t>Add a footer</a:t>
            </a:r>
            <a:endParaRPr lang="en-ZA" dirty="0"/>
          </a:p>
        </p:txBody>
      </p:sp>
      <p:sp>
        <p:nvSpPr>
          <p:cNvPr id="6" name="عنصر نائب لرقم الشريحة 5"/>
          <p:cNvSpPr>
            <a:spLocks noGrp="1"/>
          </p:cNvSpPr>
          <p:nvPr>
            <p:ph type="sldNum" sz="quarter" idx="12"/>
          </p:nvPr>
        </p:nvSpPr>
        <p:spPr/>
        <p:txBody>
          <a:bodyPr/>
          <a:lstStyle/>
          <a:p>
            <a:fld id="{19B51A1E-902D-48AF-9020-955120F399B6}" type="slidenum">
              <a:rPr lang="en-ZA" smtClean="0"/>
              <a:pPr/>
              <a:t>‹#›</a:t>
            </a:fld>
            <a:endParaRPr lang="en-ZA" dirty="0"/>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5" name="عنصر نائب للتذييل 4"/>
          <p:cNvSpPr>
            <a:spLocks noGrp="1"/>
          </p:cNvSpPr>
          <p:nvPr>
            <p:ph type="ftr" sz="quarter" idx="11"/>
          </p:nvPr>
        </p:nvSpPr>
        <p:spPr/>
        <p:txBody>
          <a:bodyPr/>
          <a:lstStyle/>
          <a:p>
            <a:r>
              <a:rPr lang="en-ZA" smtClean="0"/>
              <a:t>Add a footer</a:t>
            </a:r>
            <a:endParaRPr lang="en-ZA" dirty="0"/>
          </a:p>
        </p:txBody>
      </p:sp>
      <p:sp>
        <p:nvSpPr>
          <p:cNvPr id="6" name="عنصر نائب لرقم الشريحة 5"/>
          <p:cNvSpPr>
            <a:spLocks noGrp="1"/>
          </p:cNvSpPr>
          <p:nvPr>
            <p:ph type="sldNum" sz="quarter" idx="12"/>
          </p:nvPr>
        </p:nvSpPr>
        <p:spPr/>
        <p:txBody>
          <a:bodyPr/>
          <a:lstStyle/>
          <a:p>
            <a:fld id="{19B51A1E-902D-48AF-9020-955120F399B6}" type="slidenum">
              <a:rPr lang="en-ZA" smtClean="0"/>
              <a:pPr/>
              <a:t>‹#›</a:t>
            </a:fld>
            <a:endParaRPr lang="en-ZA" dirty="0"/>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with Large Im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xmlns="" id="{171E5E3D-6A1C-49BA-9E11-FC053AD81804}"/>
              </a:ext>
            </a:extLst>
          </p:cNvPr>
          <p:cNvSpPr>
            <a:spLocks noGrp="1"/>
          </p:cNvSpPr>
          <p:nvPr>
            <p:ph type="pic" sz="quarter" idx="13" hasCustomPrompt="1"/>
          </p:nvPr>
        </p:nvSpPr>
        <p:spPr>
          <a:xfrm>
            <a:off x="0" y="0"/>
            <a:ext cx="12192000" cy="6784058"/>
          </a:xfrm>
          <a:solidFill>
            <a:schemeClr val="bg1">
              <a:lumMod val="95000"/>
            </a:schemeClr>
          </a:solidFill>
        </p:spPr>
        <p:txBody>
          <a:bodyPr tIns="1116000" rIns="0" anchor="t"/>
          <a:lstStyle>
            <a:lvl1pPr marL="0" indent="0" algn="ctr">
              <a:buNone/>
              <a:defRPr/>
            </a:lvl1pPr>
          </a:lstStyle>
          <a:p>
            <a:r>
              <a:rPr lang="en-ZA" dirty="0"/>
              <a:t>Insert or Drag and Drop your Photo</a:t>
            </a:r>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144000" y="3163899"/>
            <a:ext cx="4860000" cy="1800000"/>
          </a:xfrm>
          <a:solidFill>
            <a:schemeClr val="bg1"/>
          </a:solidFill>
          <a:ln>
            <a:noFill/>
          </a:ln>
        </p:spPr>
        <p:txBody>
          <a:bodyPr lIns="180000" tIns="72000" rIns="180000" bIns="72000" anchor="ctr"/>
          <a:lstStyle>
            <a:lvl1pPr algn="l">
              <a:defRPr sz="5000">
                <a:solidFill>
                  <a:schemeClr val="tx1">
                    <a:lumMod val="75000"/>
                    <a:lumOff val="25000"/>
                  </a:schemeClr>
                </a:solidFill>
              </a:defRPr>
            </a:lvl1pPr>
          </a:lstStyle>
          <a:p>
            <a:r>
              <a:rPr lang="en-US" dirty="0"/>
              <a:t>Cover Title 1</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144000" y="5119698"/>
            <a:ext cx="4860000" cy="836602"/>
          </a:xfrm>
          <a:solidFill>
            <a:schemeClr val="bg1"/>
          </a:solidFill>
        </p:spPr>
        <p:txBody>
          <a:bodyPr lIns="180000" tIns="72000" rIns="180000" bIns="72000" anchor="ctr"/>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12" name="Rectangle 11">
            <a:extLst>
              <a:ext uri="{FF2B5EF4-FFF2-40B4-BE49-F238E27FC236}">
                <a16:creationId xmlns:a16="http://schemas.microsoft.com/office/drawing/2014/main" xmlns="" id="{3114E411-DCD8-47C4-8385-C03FBB18B180}"/>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3" name="Rectangle 12">
            <a:extLst>
              <a:ext uri="{FF2B5EF4-FFF2-40B4-BE49-F238E27FC236}">
                <a16:creationId xmlns:a16="http://schemas.microsoft.com/office/drawing/2014/main" xmlns="" id="{D5BF3746-E60B-4321-998E-07F04440CEAC}"/>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xmlns="" val="1334038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Slide with Half Image">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xmlns="" id="{6F821722-FE34-4DE9-9836-565D865C1559}"/>
              </a:ext>
            </a:extLst>
          </p:cNvPr>
          <p:cNvSpPr>
            <a:spLocks noGrp="1"/>
          </p:cNvSpPr>
          <p:nvPr>
            <p:ph type="pic" sz="quarter" idx="13" hasCustomPrompt="1"/>
          </p:nvPr>
        </p:nvSpPr>
        <p:spPr>
          <a:xfrm>
            <a:off x="0" y="0"/>
            <a:ext cx="12192000" cy="6778800"/>
          </a:xfrm>
          <a:solidFill>
            <a:schemeClr val="bg1">
              <a:lumMod val="95000"/>
            </a:schemeClr>
          </a:solidFill>
        </p:spPr>
        <p:txBody>
          <a:bodyPr tIns="0" rIns="540000" anchor="ctr"/>
          <a:lstStyle>
            <a:lvl1pPr marL="0" indent="0" algn="r">
              <a:buNone/>
              <a:defRPr/>
            </a:lvl1pPr>
          </a:lstStyle>
          <a:p>
            <a:r>
              <a:rPr lang="en-ZA" dirty="0"/>
              <a:t>Insert or Drag and Drop your Photo</a:t>
            </a:r>
          </a:p>
        </p:txBody>
      </p:sp>
      <p:sp>
        <p:nvSpPr>
          <p:cNvPr id="13" name="Rectangle 12">
            <a:extLst>
              <a:ext uri="{FF2B5EF4-FFF2-40B4-BE49-F238E27FC236}">
                <a16:creationId xmlns:a16="http://schemas.microsoft.com/office/drawing/2014/main" xmlns="" id="{9BD909C6-0E9A-451D-91FD-B891A0C803D7}"/>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4" name="Rectangle 13">
            <a:extLst>
              <a:ext uri="{FF2B5EF4-FFF2-40B4-BE49-F238E27FC236}">
                <a16:creationId xmlns:a16="http://schemas.microsoft.com/office/drawing/2014/main" xmlns="" id="{41A9BD7F-717A-4177-BAD1-D798AE60FFD0}"/>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144000" y="144000"/>
            <a:ext cx="4860000" cy="6480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dirty="0"/>
              <a:t>Cover Title 2</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607606" y="557849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6" name="Picture Placeholder 5">
            <a:extLst>
              <a:ext uri="{FF2B5EF4-FFF2-40B4-BE49-F238E27FC236}">
                <a16:creationId xmlns:a16="http://schemas.microsoft.com/office/drawing/2014/main" xmlns="" id="{63EB74F7-DC44-48B1-8EF5-BD557540B41C}"/>
              </a:ext>
            </a:extLst>
          </p:cNvPr>
          <p:cNvSpPr>
            <a:spLocks noGrp="1"/>
          </p:cNvSpPr>
          <p:nvPr>
            <p:ph type="pic" sz="quarter" idx="14"/>
          </p:nvPr>
        </p:nvSpPr>
        <p:spPr>
          <a:xfrm>
            <a:off x="607606" y="764518"/>
            <a:ext cx="3932788" cy="2448000"/>
          </a:xfrm>
          <a:solidFill>
            <a:schemeClr val="bg1">
              <a:lumMod val="95000"/>
            </a:schemeClr>
          </a:solidFill>
        </p:spPr>
        <p:txBody>
          <a:bodyPr anchor="ctr"/>
          <a:lstStyle>
            <a:lvl1pPr marL="0" indent="0" algn="ctr">
              <a:buNone/>
              <a:defRPr/>
            </a:lvl1pPr>
          </a:lstStyle>
          <a:p>
            <a:r>
              <a:rPr lang="ar-SA" smtClean="0"/>
              <a:t>انقر فوق الرمز لإضافة صورة</a:t>
            </a:r>
            <a:endParaRPr lang="en-ZA" dirty="0"/>
          </a:p>
        </p:txBody>
      </p:sp>
    </p:spTree>
    <p:extLst>
      <p:ext uri="{BB962C8B-B14F-4D97-AF65-F5344CB8AC3E}">
        <p14:creationId xmlns:p14="http://schemas.microsoft.com/office/powerpoint/2010/main" xmlns="" val="1454445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3" name="Picture Placeholder 10">
            <a:extLst>
              <a:ext uri="{FF2B5EF4-FFF2-40B4-BE49-F238E27FC236}">
                <a16:creationId xmlns:a16="http://schemas.microsoft.com/office/drawing/2014/main" xmlns="" id="{42B3D5D2-87D3-49A6-9FA2-5D21A6486F97}"/>
              </a:ext>
            </a:extLst>
          </p:cNvPr>
          <p:cNvSpPr>
            <a:spLocks noGrp="1"/>
          </p:cNvSpPr>
          <p:nvPr>
            <p:ph type="pic" sz="quarter" idx="13" hasCustomPrompt="1"/>
          </p:nvPr>
        </p:nvSpPr>
        <p:spPr>
          <a:xfrm>
            <a:off x="143999" y="143998"/>
            <a:ext cx="4680001" cy="6480000"/>
          </a:xfrm>
          <a:solidFill>
            <a:schemeClr val="bg1">
              <a:lumMod val="95000"/>
            </a:schemeClr>
          </a:solidFill>
        </p:spPr>
        <p:txBody>
          <a:bodyPr lIns="576000" tIns="0" rIns="36000" bIns="0" anchor="ctr"/>
          <a:lstStyle>
            <a:lvl1pPr marL="0" indent="0" algn="l">
              <a:buNone/>
              <a:defRPr/>
            </a:lvl1pPr>
          </a:lstStyle>
          <a:p>
            <a:r>
              <a:rPr lang="en-ZA" dirty="0"/>
              <a:t>Insert or Drag and Drop your Photo</a:t>
            </a:r>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a:xfrm>
            <a:off x="5111900" y="432000"/>
            <a:ext cx="66601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11" name="Text Placeholder 8">
            <a:extLst>
              <a:ext uri="{FF2B5EF4-FFF2-40B4-BE49-F238E27FC236}">
                <a16:creationId xmlns:a16="http://schemas.microsoft.com/office/drawing/2014/main" xmlns="" id="{97E7DC10-1618-471B-9441-C640C7FEDD37}"/>
              </a:ext>
            </a:extLst>
          </p:cNvPr>
          <p:cNvSpPr>
            <a:spLocks noGrp="1"/>
          </p:cNvSpPr>
          <p:nvPr>
            <p:ph type="body" sz="quarter" idx="35" hasCustomPrompt="1"/>
          </p:nvPr>
        </p:nvSpPr>
        <p:spPr>
          <a:xfrm>
            <a:off x="51119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1</a:t>
            </a:r>
            <a:endParaRPr lang="en-ZA" dirty="0"/>
          </a:p>
        </p:txBody>
      </p:sp>
      <p:sp>
        <p:nvSpPr>
          <p:cNvPr id="12" name="Text Placeholder 10">
            <a:extLst>
              <a:ext uri="{FF2B5EF4-FFF2-40B4-BE49-F238E27FC236}">
                <a16:creationId xmlns:a16="http://schemas.microsoft.com/office/drawing/2014/main" xmlns="" id="{20AEB661-858B-44C9-9484-E540E04AD365}"/>
              </a:ext>
            </a:extLst>
          </p:cNvPr>
          <p:cNvSpPr>
            <a:spLocks noGrp="1"/>
          </p:cNvSpPr>
          <p:nvPr>
            <p:ph type="body" sz="quarter" idx="36" hasCustomPrompt="1"/>
          </p:nvPr>
        </p:nvSpPr>
        <p:spPr>
          <a:xfrm>
            <a:off x="511190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3" name="Text Placeholder 8">
            <a:extLst>
              <a:ext uri="{FF2B5EF4-FFF2-40B4-BE49-F238E27FC236}">
                <a16:creationId xmlns:a16="http://schemas.microsoft.com/office/drawing/2014/main" xmlns="" id="{FDB26B40-5901-4EF0-BCF0-55677E28B176}"/>
              </a:ext>
            </a:extLst>
          </p:cNvPr>
          <p:cNvSpPr>
            <a:spLocks noGrp="1"/>
          </p:cNvSpPr>
          <p:nvPr>
            <p:ph type="body" sz="quarter" idx="37" hasCustomPrompt="1"/>
          </p:nvPr>
        </p:nvSpPr>
        <p:spPr>
          <a:xfrm>
            <a:off x="74519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2</a:t>
            </a:r>
            <a:endParaRPr lang="en-ZA" dirty="0"/>
          </a:p>
        </p:txBody>
      </p:sp>
      <p:sp>
        <p:nvSpPr>
          <p:cNvPr id="14" name="Text Placeholder 10">
            <a:extLst>
              <a:ext uri="{FF2B5EF4-FFF2-40B4-BE49-F238E27FC236}">
                <a16:creationId xmlns:a16="http://schemas.microsoft.com/office/drawing/2014/main" xmlns="" id="{CCEAE0AB-74EC-4097-A534-A578F1097938}"/>
              </a:ext>
            </a:extLst>
          </p:cNvPr>
          <p:cNvSpPr>
            <a:spLocks noGrp="1"/>
          </p:cNvSpPr>
          <p:nvPr>
            <p:ph type="body" sz="quarter" idx="38" hasCustomPrompt="1"/>
          </p:nvPr>
        </p:nvSpPr>
        <p:spPr>
          <a:xfrm>
            <a:off x="745195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5" name="Text Placeholder 8">
            <a:extLst>
              <a:ext uri="{FF2B5EF4-FFF2-40B4-BE49-F238E27FC236}">
                <a16:creationId xmlns:a16="http://schemas.microsoft.com/office/drawing/2014/main" xmlns="" id="{B95692FA-0FC8-4EBA-8C23-6F85A921DB49}"/>
              </a:ext>
            </a:extLst>
          </p:cNvPr>
          <p:cNvSpPr>
            <a:spLocks noGrp="1"/>
          </p:cNvSpPr>
          <p:nvPr>
            <p:ph type="body" sz="quarter" idx="39" hasCustomPrompt="1"/>
          </p:nvPr>
        </p:nvSpPr>
        <p:spPr>
          <a:xfrm>
            <a:off x="97920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3</a:t>
            </a:r>
            <a:endParaRPr lang="en-ZA" dirty="0"/>
          </a:p>
        </p:txBody>
      </p:sp>
      <p:sp>
        <p:nvSpPr>
          <p:cNvPr id="16" name="Text Placeholder 10">
            <a:extLst>
              <a:ext uri="{FF2B5EF4-FFF2-40B4-BE49-F238E27FC236}">
                <a16:creationId xmlns:a16="http://schemas.microsoft.com/office/drawing/2014/main" xmlns="" id="{BFA4D6B2-D388-4538-A77C-689D93EDB695}"/>
              </a:ext>
            </a:extLst>
          </p:cNvPr>
          <p:cNvSpPr>
            <a:spLocks noGrp="1"/>
          </p:cNvSpPr>
          <p:nvPr>
            <p:ph type="body" sz="quarter" idx="40" hasCustomPrompt="1"/>
          </p:nvPr>
        </p:nvSpPr>
        <p:spPr>
          <a:xfrm>
            <a:off x="979200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9" name="Picture Placeholder 15">
            <a:extLst>
              <a:ext uri="{FF2B5EF4-FFF2-40B4-BE49-F238E27FC236}">
                <a16:creationId xmlns:a16="http://schemas.microsoft.com/office/drawing/2014/main" xmlns="" id="{E63C0874-8701-4CED-B60A-61A655FB5A5F}"/>
              </a:ext>
            </a:extLst>
          </p:cNvPr>
          <p:cNvSpPr>
            <a:spLocks noGrp="1"/>
          </p:cNvSpPr>
          <p:nvPr>
            <p:ph type="pic" sz="quarter" idx="43"/>
          </p:nvPr>
        </p:nvSpPr>
        <p:spPr>
          <a:xfrm>
            <a:off x="53639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0" name="Picture Placeholder 15">
            <a:extLst>
              <a:ext uri="{FF2B5EF4-FFF2-40B4-BE49-F238E27FC236}">
                <a16:creationId xmlns:a16="http://schemas.microsoft.com/office/drawing/2014/main" xmlns="" id="{F223D9C7-A9C3-4D38-B4D8-9CAB3A19CF51}"/>
              </a:ext>
            </a:extLst>
          </p:cNvPr>
          <p:cNvSpPr>
            <a:spLocks noGrp="1"/>
          </p:cNvSpPr>
          <p:nvPr>
            <p:ph type="pic" sz="quarter" idx="44"/>
          </p:nvPr>
        </p:nvSpPr>
        <p:spPr>
          <a:xfrm>
            <a:off x="77039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1" name="Picture Placeholder 15">
            <a:extLst>
              <a:ext uri="{FF2B5EF4-FFF2-40B4-BE49-F238E27FC236}">
                <a16:creationId xmlns:a16="http://schemas.microsoft.com/office/drawing/2014/main" xmlns="" id="{5B90C43A-E202-44D5-87CB-BD25DE6EF544}"/>
              </a:ext>
            </a:extLst>
          </p:cNvPr>
          <p:cNvSpPr>
            <a:spLocks noGrp="1"/>
          </p:cNvSpPr>
          <p:nvPr>
            <p:ph type="pic" sz="quarter" idx="45"/>
          </p:nvPr>
        </p:nvSpPr>
        <p:spPr>
          <a:xfrm>
            <a:off x="100440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2" name="Text Placeholder 5">
            <a:extLst>
              <a:ext uri="{FF2B5EF4-FFF2-40B4-BE49-F238E27FC236}">
                <a16:creationId xmlns:a16="http://schemas.microsoft.com/office/drawing/2014/main" xmlns="" id="{AE3E6576-B268-4232-858E-037F3AFA53D0}"/>
              </a:ext>
            </a:extLst>
          </p:cNvPr>
          <p:cNvSpPr>
            <a:spLocks noGrp="1"/>
          </p:cNvSpPr>
          <p:nvPr>
            <p:ph type="body" sz="quarter" idx="32" hasCustomPrompt="1"/>
          </p:nvPr>
        </p:nvSpPr>
        <p:spPr>
          <a:xfrm>
            <a:off x="5111499" y="1008000"/>
            <a:ext cx="6659814"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grpSp>
        <p:nvGrpSpPr>
          <p:cNvPr id="3" name="Group 24">
            <a:extLst>
              <a:ext uri="{FF2B5EF4-FFF2-40B4-BE49-F238E27FC236}">
                <a16:creationId xmlns:a16="http://schemas.microsoft.com/office/drawing/2014/main" xmlns="" id="{00A98AF6-5DA1-4AA4-9068-753B7B67CCD9}"/>
              </a:ext>
            </a:extLst>
          </p:cNvPr>
          <p:cNvGrpSpPr/>
          <p:nvPr userDrawn="1"/>
        </p:nvGrpSpPr>
        <p:grpSpPr>
          <a:xfrm>
            <a:off x="323999" y="323998"/>
            <a:ext cx="4320000" cy="6120000"/>
            <a:chOff x="180000" y="180000"/>
            <a:chExt cx="4330700" cy="6292683"/>
          </a:xfrm>
        </p:grpSpPr>
        <p:sp>
          <p:nvSpPr>
            <p:cNvPr id="26" name="Rectangle 6">
              <a:extLst>
                <a:ext uri="{FF2B5EF4-FFF2-40B4-BE49-F238E27FC236}">
                  <a16:creationId xmlns:a16="http://schemas.microsoft.com/office/drawing/2014/main" xmlns="" id="{610C6BE2-3871-4E51-920D-2E1F13FA22D4}"/>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7" name="Rectangle 6">
              <a:extLst>
                <a:ext uri="{FF2B5EF4-FFF2-40B4-BE49-F238E27FC236}">
                  <a16:creationId xmlns:a16="http://schemas.microsoft.com/office/drawing/2014/main" xmlns="" id="{409F8537-0917-49A4-B9A1-0B68ED60DF2C}"/>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
        <p:nvSpPr>
          <p:cNvPr id="24" name="Rectangle 6">
            <a:extLst>
              <a:ext uri="{FF2B5EF4-FFF2-40B4-BE49-F238E27FC236}">
                <a16:creationId xmlns:a16="http://schemas.microsoft.com/office/drawing/2014/main" xmlns="" id="{3E24480B-1EA1-4618-A14A-DFF8FA263887}"/>
              </a:ext>
              <a:ext uri="{C183D7F6-B498-43B3-948B-1728B52AA6E4}">
                <adec:decorative xmlns:adec="http://schemas.microsoft.com/office/drawing/2017/decorative" xmlns="" val="1"/>
              </a:ext>
            </a:extLst>
          </p:cNvPr>
          <p:cNvSpPr/>
          <p:nvPr userDrawn="1"/>
        </p:nvSpPr>
        <p:spPr>
          <a:xfrm>
            <a:off x="51780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8" name="Rectangle 6">
            <a:extLst>
              <a:ext uri="{FF2B5EF4-FFF2-40B4-BE49-F238E27FC236}">
                <a16:creationId xmlns:a16="http://schemas.microsoft.com/office/drawing/2014/main" xmlns="" id="{043B620A-4118-4E00-9D79-5BD4C87DCEAB}"/>
              </a:ext>
              <a:ext uri="{C183D7F6-B498-43B3-948B-1728B52AA6E4}">
                <adec:decorative xmlns:adec="http://schemas.microsoft.com/office/drawing/2017/decorative" xmlns="" val="1"/>
              </a:ext>
            </a:extLst>
          </p:cNvPr>
          <p:cNvSpPr/>
          <p:nvPr userDrawn="1"/>
        </p:nvSpPr>
        <p:spPr>
          <a:xfrm>
            <a:off x="75239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9" name="Rectangle 6">
            <a:extLst>
              <a:ext uri="{FF2B5EF4-FFF2-40B4-BE49-F238E27FC236}">
                <a16:creationId xmlns:a16="http://schemas.microsoft.com/office/drawing/2014/main" xmlns="" id="{612097E6-9559-4AEF-968E-6C2F89163D7B}"/>
              </a:ext>
              <a:ext uri="{C183D7F6-B498-43B3-948B-1728B52AA6E4}">
                <adec:decorative xmlns:adec="http://schemas.microsoft.com/office/drawing/2017/decorative" xmlns="" val="1"/>
              </a:ext>
            </a:extLst>
          </p:cNvPr>
          <p:cNvSpPr/>
          <p:nvPr userDrawn="1"/>
        </p:nvSpPr>
        <p:spPr>
          <a:xfrm>
            <a:off x="98699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xmlns="" val="2768649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3" name="Picture Placeholder 10">
            <a:extLst>
              <a:ext uri="{FF2B5EF4-FFF2-40B4-BE49-F238E27FC236}">
                <a16:creationId xmlns:a16="http://schemas.microsoft.com/office/drawing/2014/main" xmlns="" id="{42B3D5D2-87D3-49A6-9FA2-5D21A6486F97}"/>
              </a:ext>
            </a:extLst>
          </p:cNvPr>
          <p:cNvSpPr>
            <a:spLocks noGrp="1"/>
          </p:cNvSpPr>
          <p:nvPr>
            <p:ph type="pic" sz="quarter" idx="13" hasCustomPrompt="1"/>
          </p:nvPr>
        </p:nvSpPr>
        <p:spPr>
          <a:xfrm>
            <a:off x="143999" y="143998"/>
            <a:ext cx="4680001" cy="6480000"/>
          </a:xfrm>
          <a:solidFill>
            <a:schemeClr val="bg1">
              <a:lumMod val="95000"/>
            </a:schemeClr>
          </a:solidFill>
        </p:spPr>
        <p:txBody>
          <a:bodyPr lIns="576000" tIns="0" rIns="36000" bIns="0" anchor="ctr"/>
          <a:lstStyle>
            <a:lvl1pPr marL="0" indent="0" algn="l">
              <a:buNone/>
              <a:defRPr/>
            </a:lvl1pPr>
          </a:lstStyle>
          <a:p>
            <a:r>
              <a:rPr lang="en-ZA" dirty="0"/>
              <a:t>Insert or Drag and Drop your Photo</a:t>
            </a:r>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a:xfrm>
            <a:off x="5111900" y="432000"/>
            <a:ext cx="66601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11" name="Text Placeholder 8">
            <a:extLst>
              <a:ext uri="{FF2B5EF4-FFF2-40B4-BE49-F238E27FC236}">
                <a16:creationId xmlns:a16="http://schemas.microsoft.com/office/drawing/2014/main" xmlns="" id="{97E7DC10-1618-471B-9441-C640C7FEDD37}"/>
              </a:ext>
            </a:extLst>
          </p:cNvPr>
          <p:cNvSpPr>
            <a:spLocks noGrp="1"/>
          </p:cNvSpPr>
          <p:nvPr>
            <p:ph type="body" sz="quarter" idx="35" hasCustomPrompt="1"/>
          </p:nvPr>
        </p:nvSpPr>
        <p:spPr>
          <a:xfrm>
            <a:off x="6502388" y="2233079"/>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dirty="0"/>
              <a:t>Bullet 1</a:t>
            </a:r>
            <a:endParaRPr lang="en-ZA" dirty="0"/>
          </a:p>
        </p:txBody>
      </p:sp>
      <p:sp>
        <p:nvSpPr>
          <p:cNvPr id="12" name="Text Placeholder 10">
            <a:extLst>
              <a:ext uri="{FF2B5EF4-FFF2-40B4-BE49-F238E27FC236}">
                <a16:creationId xmlns:a16="http://schemas.microsoft.com/office/drawing/2014/main" xmlns="" id="{20AEB661-858B-44C9-9484-E540E04AD365}"/>
              </a:ext>
            </a:extLst>
          </p:cNvPr>
          <p:cNvSpPr>
            <a:spLocks noGrp="1"/>
          </p:cNvSpPr>
          <p:nvPr>
            <p:ph type="body" sz="quarter" idx="36" hasCustomPrompt="1"/>
          </p:nvPr>
        </p:nvSpPr>
        <p:spPr>
          <a:xfrm>
            <a:off x="6502388" y="2721591"/>
            <a:ext cx="1872000" cy="360000"/>
          </a:xfrm>
        </p:spPr>
        <p:txBody>
          <a:bodyPr/>
          <a:lstStyle>
            <a:lvl1pPr marL="0" indent="0" algn="l">
              <a:buNone/>
              <a:defRPr sz="1400">
                <a:solidFill>
                  <a:schemeClr val="tx1">
                    <a:lumMod val="75000"/>
                    <a:lumOff val="25000"/>
                  </a:schemeClr>
                </a:solidFill>
              </a:defRPr>
            </a:lvl1pPr>
          </a:lstStyle>
          <a:p>
            <a:pPr lvl="0"/>
            <a:r>
              <a:rPr lang="en-US" dirty="0"/>
              <a:t>Bullet Description</a:t>
            </a:r>
            <a:endParaRPr lang="en-ZA" dirty="0"/>
          </a:p>
        </p:txBody>
      </p:sp>
      <p:sp>
        <p:nvSpPr>
          <p:cNvPr id="13" name="Text Placeholder 8">
            <a:extLst>
              <a:ext uri="{FF2B5EF4-FFF2-40B4-BE49-F238E27FC236}">
                <a16:creationId xmlns:a16="http://schemas.microsoft.com/office/drawing/2014/main" xmlns="" id="{FDB26B40-5901-4EF0-BCF0-55677E28B176}"/>
              </a:ext>
            </a:extLst>
          </p:cNvPr>
          <p:cNvSpPr>
            <a:spLocks noGrp="1"/>
          </p:cNvSpPr>
          <p:nvPr>
            <p:ph type="body" sz="quarter" idx="37" hasCustomPrompt="1"/>
          </p:nvPr>
        </p:nvSpPr>
        <p:spPr>
          <a:xfrm>
            <a:off x="9899313" y="2233079"/>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dirty="0"/>
              <a:t>Bullet 2</a:t>
            </a:r>
            <a:endParaRPr lang="en-ZA" dirty="0"/>
          </a:p>
        </p:txBody>
      </p:sp>
      <p:sp>
        <p:nvSpPr>
          <p:cNvPr id="14" name="Text Placeholder 10">
            <a:extLst>
              <a:ext uri="{FF2B5EF4-FFF2-40B4-BE49-F238E27FC236}">
                <a16:creationId xmlns:a16="http://schemas.microsoft.com/office/drawing/2014/main" xmlns="" id="{CCEAE0AB-74EC-4097-A534-A578F1097938}"/>
              </a:ext>
            </a:extLst>
          </p:cNvPr>
          <p:cNvSpPr>
            <a:spLocks noGrp="1"/>
          </p:cNvSpPr>
          <p:nvPr>
            <p:ph type="body" sz="quarter" idx="38" hasCustomPrompt="1"/>
          </p:nvPr>
        </p:nvSpPr>
        <p:spPr>
          <a:xfrm>
            <a:off x="9899313" y="2721591"/>
            <a:ext cx="1872000" cy="360000"/>
          </a:xfrm>
        </p:spPr>
        <p:txBody>
          <a:bodyPr/>
          <a:lstStyle>
            <a:lvl1pPr marL="0" indent="0" algn="l">
              <a:buNone/>
              <a:defRPr sz="1400">
                <a:solidFill>
                  <a:schemeClr val="tx1">
                    <a:lumMod val="75000"/>
                    <a:lumOff val="25000"/>
                  </a:schemeClr>
                </a:solidFill>
              </a:defRPr>
            </a:lvl1pPr>
          </a:lstStyle>
          <a:p>
            <a:pPr lvl="0"/>
            <a:r>
              <a:rPr lang="en-US" dirty="0"/>
              <a:t>Bullet Description</a:t>
            </a:r>
            <a:endParaRPr lang="en-ZA" dirty="0"/>
          </a:p>
        </p:txBody>
      </p:sp>
      <p:sp>
        <p:nvSpPr>
          <p:cNvPr id="19" name="Picture Placeholder 15">
            <a:extLst>
              <a:ext uri="{FF2B5EF4-FFF2-40B4-BE49-F238E27FC236}">
                <a16:creationId xmlns:a16="http://schemas.microsoft.com/office/drawing/2014/main" xmlns="" id="{E63C0874-8701-4CED-B60A-61A655FB5A5F}"/>
              </a:ext>
            </a:extLst>
          </p:cNvPr>
          <p:cNvSpPr>
            <a:spLocks noGrp="1"/>
          </p:cNvSpPr>
          <p:nvPr>
            <p:ph type="pic" sz="quarter" idx="43"/>
          </p:nvPr>
        </p:nvSpPr>
        <p:spPr>
          <a:xfrm>
            <a:off x="5130008" y="2233079"/>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0" name="Picture Placeholder 15">
            <a:extLst>
              <a:ext uri="{FF2B5EF4-FFF2-40B4-BE49-F238E27FC236}">
                <a16:creationId xmlns:a16="http://schemas.microsoft.com/office/drawing/2014/main" xmlns="" id="{F223D9C7-A9C3-4D38-B4D8-9CAB3A19CF51}"/>
              </a:ext>
            </a:extLst>
          </p:cNvPr>
          <p:cNvSpPr>
            <a:spLocks noGrp="1"/>
          </p:cNvSpPr>
          <p:nvPr>
            <p:ph type="pic" sz="quarter" idx="44"/>
          </p:nvPr>
        </p:nvSpPr>
        <p:spPr>
          <a:xfrm>
            <a:off x="8526933" y="2233079"/>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2" name="Text Placeholder 5">
            <a:extLst>
              <a:ext uri="{FF2B5EF4-FFF2-40B4-BE49-F238E27FC236}">
                <a16:creationId xmlns:a16="http://schemas.microsoft.com/office/drawing/2014/main" xmlns="" id="{AE3E6576-B268-4232-858E-037F3AFA53D0}"/>
              </a:ext>
            </a:extLst>
          </p:cNvPr>
          <p:cNvSpPr>
            <a:spLocks noGrp="1"/>
          </p:cNvSpPr>
          <p:nvPr>
            <p:ph type="body" sz="quarter" idx="32" hasCustomPrompt="1"/>
          </p:nvPr>
        </p:nvSpPr>
        <p:spPr>
          <a:xfrm>
            <a:off x="5111499" y="1008000"/>
            <a:ext cx="6659814"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grpSp>
        <p:nvGrpSpPr>
          <p:cNvPr id="3" name="Group 24">
            <a:extLst>
              <a:ext uri="{FF2B5EF4-FFF2-40B4-BE49-F238E27FC236}">
                <a16:creationId xmlns:a16="http://schemas.microsoft.com/office/drawing/2014/main" xmlns="" id="{00A98AF6-5DA1-4AA4-9068-753B7B67CCD9}"/>
              </a:ext>
            </a:extLst>
          </p:cNvPr>
          <p:cNvGrpSpPr/>
          <p:nvPr userDrawn="1"/>
        </p:nvGrpSpPr>
        <p:grpSpPr>
          <a:xfrm>
            <a:off x="323999" y="323998"/>
            <a:ext cx="4320000" cy="6120000"/>
            <a:chOff x="180000" y="180000"/>
            <a:chExt cx="4330700" cy="6292683"/>
          </a:xfrm>
        </p:grpSpPr>
        <p:sp>
          <p:nvSpPr>
            <p:cNvPr id="26" name="Rectangle 6">
              <a:extLst>
                <a:ext uri="{FF2B5EF4-FFF2-40B4-BE49-F238E27FC236}">
                  <a16:creationId xmlns:a16="http://schemas.microsoft.com/office/drawing/2014/main" xmlns="" id="{610C6BE2-3871-4E51-920D-2E1F13FA22D4}"/>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7" name="Rectangle 6">
              <a:extLst>
                <a:ext uri="{FF2B5EF4-FFF2-40B4-BE49-F238E27FC236}">
                  <a16:creationId xmlns:a16="http://schemas.microsoft.com/office/drawing/2014/main" xmlns="" id="{409F8537-0917-49A4-B9A1-0B68ED60DF2C}"/>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
        <p:nvSpPr>
          <p:cNvPr id="33" name="Text Placeholder 8">
            <a:extLst>
              <a:ext uri="{FF2B5EF4-FFF2-40B4-BE49-F238E27FC236}">
                <a16:creationId xmlns:a16="http://schemas.microsoft.com/office/drawing/2014/main" xmlns="" id="{88A88076-4208-4A97-A015-3DFBFCC94A72}"/>
              </a:ext>
            </a:extLst>
          </p:cNvPr>
          <p:cNvSpPr>
            <a:spLocks noGrp="1"/>
          </p:cNvSpPr>
          <p:nvPr>
            <p:ph type="body" sz="quarter" idx="45" hasCustomPrompt="1"/>
          </p:nvPr>
        </p:nvSpPr>
        <p:spPr>
          <a:xfrm>
            <a:off x="6502388" y="3859797"/>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dirty="0"/>
              <a:t>Bullet 1</a:t>
            </a:r>
            <a:endParaRPr lang="en-ZA" dirty="0"/>
          </a:p>
        </p:txBody>
      </p:sp>
      <p:sp>
        <p:nvSpPr>
          <p:cNvPr id="34" name="Text Placeholder 10">
            <a:extLst>
              <a:ext uri="{FF2B5EF4-FFF2-40B4-BE49-F238E27FC236}">
                <a16:creationId xmlns:a16="http://schemas.microsoft.com/office/drawing/2014/main" xmlns="" id="{C0468E64-5403-40FE-84BE-184FCF30EA38}"/>
              </a:ext>
            </a:extLst>
          </p:cNvPr>
          <p:cNvSpPr>
            <a:spLocks noGrp="1"/>
          </p:cNvSpPr>
          <p:nvPr>
            <p:ph type="body" sz="quarter" idx="46" hasCustomPrompt="1"/>
          </p:nvPr>
        </p:nvSpPr>
        <p:spPr>
          <a:xfrm>
            <a:off x="6502388" y="4348309"/>
            <a:ext cx="1872000" cy="360000"/>
          </a:xfrm>
        </p:spPr>
        <p:txBody>
          <a:bodyPr/>
          <a:lstStyle>
            <a:lvl1pPr marL="0" indent="0" algn="l">
              <a:buNone/>
              <a:defRPr sz="1400">
                <a:solidFill>
                  <a:schemeClr val="tx1">
                    <a:lumMod val="75000"/>
                    <a:lumOff val="25000"/>
                  </a:schemeClr>
                </a:solidFill>
              </a:defRPr>
            </a:lvl1pPr>
          </a:lstStyle>
          <a:p>
            <a:pPr lvl="0"/>
            <a:r>
              <a:rPr lang="en-US" dirty="0"/>
              <a:t>Bullet Description</a:t>
            </a:r>
            <a:endParaRPr lang="en-ZA" dirty="0"/>
          </a:p>
        </p:txBody>
      </p:sp>
      <p:sp>
        <p:nvSpPr>
          <p:cNvPr id="35" name="Text Placeholder 8">
            <a:extLst>
              <a:ext uri="{FF2B5EF4-FFF2-40B4-BE49-F238E27FC236}">
                <a16:creationId xmlns:a16="http://schemas.microsoft.com/office/drawing/2014/main" xmlns="" id="{D0CF6241-B0D3-4D20-B605-DD302BA1D6C1}"/>
              </a:ext>
            </a:extLst>
          </p:cNvPr>
          <p:cNvSpPr>
            <a:spLocks noGrp="1"/>
          </p:cNvSpPr>
          <p:nvPr>
            <p:ph type="body" sz="quarter" idx="47" hasCustomPrompt="1"/>
          </p:nvPr>
        </p:nvSpPr>
        <p:spPr>
          <a:xfrm>
            <a:off x="9899313" y="3859797"/>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dirty="0"/>
              <a:t>Bullet 2</a:t>
            </a:r>
            <a:endParaRPr lang="en-ZA" dirty="0"/>
          </a:p>
        </p:txBody>
      </p:sp>
      <p:sp>
        <p:nvSpPr>
          <p:cNvPr id="36" name="Text Placeholder 10">
            <a:extLst>
              <a:ext uri="{FF2B5EF4-FFF2-40B4-BE49-F238E27FC236}">
                <a16:creationId xmlns:a16="http://schemas.microsoft.com/office/drawing/2014/main" xmlns="" id="{711DB09A-A42D-4902-AF3E-5D0DC168C285}"/>
              </a:ext>
            </a:extLst>
          </p:cNvPr>
          <p:cNvSpPr>
            <a:spLocks noGrp="1"/>
          </p:cNvSpPr>
          <p:nvPr>
            <p:ph type="body" sz="quarter" idx="48" hasCustomPrompt="1"/>
          </p:nvPr>
        </p:nvSpPr>
        <p:spPr>
          <a:xfrm>
            <a:off x="9899313" y="4348309"/>
            <a:ext cx="1872000" cy="360000"/>
          </a:xfrm>
        </p:spPr>
        <p:txBody>
          <a:bodyPr/>
          <a:lstStyle>
            <a:lvl1pPr marL="0" indent="0" algn="l">
              <a:buNone/>
              <a:defRPr sz="1400">
                <a:solidFill>
                  <a:schemeClr val="tx1">
                    <a:lumMod val="75000"/>
                    <a:lumOff val="25000"/>
                  </a:schemeClr>
                </a:solidFill>
              </a:defRPr>
            </a:lvl1pPr>
          </a:lstStyle>
          <a:p>
            <a:pPr lvl="0"/>
            <a:r>
              <a:rPr lang="en-US" dirty="0"/>
              <a:t>Bullet Description</a:t>
            </a:r>
            <a:endParaRPr lang="en-ZA" dirty="0"/>
          </a:p>
        </p:txBody>
      </p:sp>
      <p:sp>
        <p:nvSpPr>
          <p:cNvPr id="37" name="Picture Placeholder 15">
            <a:extLst>
              <a:ext uri="{FF2B5EF4-FFF2-40B4-BE49-F238E27FC236}">
                <a16:creationId xmlns:a16="http://schemas.microsoft.com/office/drawing/2014/main" xmlns="" id="{E96186ED-3118-47CD-987B-87DECE43F025}"/>
              </a:ext>
            </a:extLst>
          </p:cNvPr>
          <p:cNvSpPr>
            <a:spLocks noGrp="1"/>
          </p:cNvSpPr>
          <p:nvPr>
            <p:ph type="pic" sz="quarter" idx="49"/>
          </p:nvPr>
        </p:nvSpPr>
        <p:spPr>
          <a:xfrm>
            <a:off x="5130008" y="3859797"/>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38" name="Picture Placeholder 15">
            <a:extLst>
              <a:ext uri="{FF2B5EF4-FFF2-40B4-BE49-F238E27FC236}">
                <a16:creationId xmlns:a16="http://schemas.microsoft.com/office/drawing/2014/main" xmlns="" id="{BF2BC07A-75E7-4434-B71D-F48A7ADA8048}"/>
              </a:ext>
            </a:extLst>
          </p:cNvPr>
          <p:cNvSpPr>
            <a:spLocks noGrp="1"/>
          </p:cNvSpPr>
          <p:nvPr>
            <p:ph type="pic" sz="quarter" idx="50"/>
          </p:nvPr>
        </p:nvSpPr>
        <p:spPr>
          <a:xfrm>
            <a:off x="8526933" y="3859797"/>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4" name="Rectangle 6">
            <a:extLst>
              <a:ext uri="{FF2B5EF4-FFF2-40B4-BE49-F238E27FC236}">
                <a16:creationId xmlns:a16="http://schemas.microsoft.com/office/drawing/2014/main" xmlns="" id="{CEDEC4EC-1B7D-4C30-9BDC-ED714BC0AD87}"/>
              </a:ext>
              <a:ext uri="{C183D7F6-B498-43B3-948B-1728B52AA6E4}">
                <adec:decorative xmlns:adec="http://schemas.microsoft.com/office/drawing/2017/decorative" xmlns="" val="1"/>
              </a:ext>
            </a:extLst>
          </p:cNvPr>
          <p:cNvSpPr/>
          <p:nvPr userDrawn="1"/>
        </p:nvSpPr>
        <p:spPr>
          <a:xfrm>
            <a:off x="6502388" y="3311998"/>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8" name="Rectangle 6">
            <a:extLst>
              <a:ext uri="{FF2B5EF4-FFF2-40B4-BE49-F238E27FC236}">
                <a16:creationId xmlns:a16="http://schemas.microsoft.com/office/drawing/2014/main" xmlns="" id="{61B31970-0B46-450B-916F-74D6DEF9B8F8}"/>
              </a:ext>
              <a:ext uri="{C183D7F6-B498-43B3-948B-1728B52AA6E4}">
                <adec:decorative xmlns:adec="http://schemas.microsoft.com/office/drawing/2017/decorative" xmlns="" val="1"/>
              </a:ext>
            </a:extLst>
          </p:cNvPr>
          <p:cNvSpPr/>
          <p:nvPr userDrawn="1"/>
        </p:nvSpPr>
        <p:spPr>
          <a:xfrm>
            <a:off x="9917313" y="3311998"/>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9" name="Rectangle 6">
            <a:extLst>
              <a:ext uri="{FF2B5EF4-FFF2-40B4-BE49-F238E27FC236}">
                <a16:creationId xmlns:a16="http://schemas.microsoft.com/office/drawing/2014/main" xmlns="" id="{950320AF-7644-49E1-9D16-70547713917F}"/>
              </a:ext>
              <a:ext uri="{C183D7F6-B498-43B3-948B-1728B52AA6E4}">
                <adec:decorative xmlns:adec="http://schemas.microsoft.com/office/drawing/2017/decorative" xmlns="" val="1"/>
              </a:ext>
            </a:extLst>
          </p:cNvPr>
          <p:cNvSpPr/>
          <p:nvPr userDrawn="1"/>
        </p:nvSpPr>
        <p:spPr>
          <a:xfrm>
            <a:off x="6502388" y="4935521"/>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0" name="Rectangle 6">
            <a:extLst>
              <a:ext uri="{FF2B5EF4-FFF2-40B4-BE49-F238E27FC236}">
                <a16:creationId xmlns:a16="http://schemas.microsoft.com/office/drawing/2014/main" xmlns="" id="{D36D919E-E710-495F-8E8C-3A987E502CF7}"/>
              </a:ext>
              <a:ext uri="{C183D7F6-B498-43B3-948B-1728B52AA6E4}">
                <adec:decorative xmlns:adec="http://schemas.microsoft.com/office/drawing/2017/decorative" xmlns="" val="1"/>
              </a:ext>
            </a:extLst>
          </p:cNvPr>
          <p:cNvSpPr/>
          <p:nvPr userDrawn="1"/>
        </p:nvSpPr>
        <p:spPr>
          <a:xfrm>
            <a:off x="9917313" y="4935521"/>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xmlns="" val="980651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A4BB9D81-6871-4A9D-BF45-2D079E803094}"/>
              </a:ext>
            </a:extLst>
          </p:cNvPr>
          <p:cNvPicPr>
            <a:picLocks noChangeAspect="1"/>
          </p:cNvPicPr>
          <p:nvPr userDrawn="1"/>
        </p:nvPicPr>
        <p:blipFill>
          <a:blip r:embed="rId2"/>
          <a:stretch>
            <a:fillRect/>
          </a:stretch>
        </p:blipFill>
        <p:spPr>
          <a:xfrm>
            <a:off x="663465" y="812097"/>
            <a:ext cx="11528535" cy="5645385"/>
          </a:xfrm>
          <a:prstGeom prst="rect">
            <a:avLst/>
          </a:prstGeom>
        </p:spPr>
      </p:pic>
      <p:sp>
        <p:nvSpPr>
          <p:cNvPr id="8" name="Picture Placeholder 10">
            <a:extLst>
              <a:ext uri="{FF2B5EF4-FFF2-40B4-BE49-F238E27FC236}">
                <a16:creationId xmlns:a16="http://schemas.microsoft.com/office/drawing/2014/main" xmlns="" id="{D7C80831-068A-4F76-B718-3D893A2E5B24}"/>
              </a:ext>
            </a:extLst>
          </p:cNvPr>
          <p:cNvSpPr>
            <a:spLocks noGrp="1"/>
          </p:cNvSpPr>
          <p:nvPr>
            <p:ph type="pic" sz="quarter" idx="13" hasCustomPrompt="1"/>
          </p:nvPr>
        </p:nvSpPr>
        <p:spPr>
          <a:xfrm>
            <a:off x="5217319" y="1255405"/>
            <a:ext cx="6974680" cy="3935414"/>
          </a:xfrm>
          <a:solidFill>
            <a:schemeClr val="bg1">
              <a:lumMod val="95000"/>
              <a:alpha val="70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ZA" dirty="0"/>
              <a:t>Insert or Drag and Drop your Screen Design here</a:t>
            </a:r>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24370" y="3955774"/>
            <a:ext cx="3978665" cy="197661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5" name="Slide Number Placeholder 4">
            <a:extLst>
              <a:ext uri="{FF2B5EF4-FFF2-40B4-BE49-F238E27FC236}">
                <a16:creationId xmlns:a16="http://schemas.microsoft.com/office/drawing/2014/main" xmlns="" id="{9A5F0423-B6EE-42FD-9306-5E965142C6CE}"/>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6" name="Footer Placeholder 5">
            <a:extLst>
              <a:ext uri="{FF2B5EF4-FFF2-40B4-BE49-F238E27FC236}">
                <a16:creationId xmlns:a16="http://schemas.microsoft.com/office/drawing/2014/main" xmlns="" id="{FBCE01B6-FB5C-471B-B95B-DB3DC8A0E4BD}"/>
              </a:ext>
            </a:extLst>
          </p:cNvPr>
          <p:cNvSpPr>
            <a:spLocks noGrp="1"/>
          </p:cNvSpPr>
          <p:nvPr>
            <p:ph type="ftr" sz="quarter" idx="12"/>
          </p:nvPr>
        </p:nvSpPr>
        <p:spPr/>
        <p:txBody>
          <a:bodyPr/>
          <a:lstStyle/>
          <a:p>
            <a:r>
              <a:rPr lang="en-ZA" dirty="0"/>
              <a:t>Add a footer</a:t>
            </a:r>
          </a:p>
        </p:txBody>
      </p:sp>
      <p:sp>
        <p:nvSpPr>
          <p:cNvPr id="9" name="Title 8">
            <a:extLst>
              <a:ext uri="{FF2B5EF4-FFF2-40B4-BE49-F238E27FC236}">
                <a16:creationId xmlns:a16="http://schemas.microsoft.com/office/drawing/2014/main" xmlns="" id="{5CA0D6D2-4DA0-4AEE-95C1-E8BDD0515364}"/>
              </a:ext>
            </a:extLst>
          </p:cNvPr>
          <p:cNvSpPr>
            <a:spLocks noGrp="1"/>
          </p:cNvSpPr>
          <p:nvPr>
            <p:ph type="title" hasCustomPrompt="1"/>
          </p:nvPr>
        </p:nvSpPr>
        <p:spPr>
          <a:xfrm>
            <a:off x="432000" y="432000"/>
            <a:ext cx="3971035" cy="432000"/>
          </a:xfrm>
        </p:spPr>
        <p:txBody>
          <a:bodyPr anchor="t"/>
          <a:lstStyle>
            <a:lvl1pPr>
              <a:defRPr>
                <a:solidFill>
                  <a:schemeClr val="tx1">
                    <a:lumMod val="75000"/>
                    <a:lumOff val="25000"/>
                  </a:schemeClr>
                </a:solidFill>
              </a:defRPr>
            </a:lvl1pPr>
          </a:lstStyle>
          <a:p>
            <a:r>
              <a:rPr lang="en-US" dirty="0"/>
              <a:t>Click to edit title</a:t>
            </a:r>
            <a:endParaRPr lang="en-ZA" dirty="0"/>
          </a:p>
        </p:txBody>
      </p:sp>
      <p:sp>
        <p:nvSpPr>
          <p:cNvPr id="4" name="Text Placeholder 3">
            <a:extLst>
              <a:ext uri="{FF2B5EF4-FFF2-40B4-BE49-F238E27FC236}">
                <a16:creationId xmlns:a16="http://schemas.microsoft.com/office/drawing/2014/main" xmlns="" id="{86E450DC-177B-4710-8122-B192B58AB345}"/>
              </a:ext>
            </a:extLst>
          </p:cNvPr>
          <p:cNvSpPr>
            <a:spLocks noGrp="1"/>
          </p:cNvSpPr>
          <p:nvPr>
            <p:ph type="body" sz="quarter" idx="14" hasCustomPrompt="1"/>
          </p:nvPr>
        </p:nvSpPr>
        <p:spPr>
          <a:xfrm>
            <a:off x="423863" y="2563813"/>
            <a:ext cx="3979862" cy="1212850"/>
          </a:xfrm>
        </p:spPr>
        <p:txBody>
          <a:bodyPr anchor="b"/>
          <a:lstStyle>
            <a:lvl1pPr marL="0" indent="0">
              <a:buNone/>
              <a:defRPr sz="2800">
                <a:latin typeface="+mj-lt"/>
              </a:defRPr>
            </a:lvl1pPr>
            <a:lvl2pPr marL="266700" indent="0">
              <a:buNone/>
              <a:defRPr>
                <a:latin typeface="+mj-lt"/>
              </a:defRPr>
            </a:lvl2pPr>
            <a:lvl3pPr marL="542925" indent="0">
              <a:buNone/>
              <a:defRPr>
                <a:latin typeface="+mj-lt"/>
              </a:defRPr>
            </a:lvl3pPr>
            <a:lvl4pPr marL="809625" indent="0">
              <a:buNone/>
              <a:defRPr>
                <a:latin typeface="+mj-lt"/>
              </a:defRPr>
            </a:lvl4pPr>
            <a:lvl5pPr marL="1076325" indent="0">
              <a:buNone/>
              <a:defRPr>
                <a:latin typeface="+mj-lt"/>
              </a:defRPr>
            </a:lvl5pPr>
          </a:lstStyle>
          <a:p>
            <a:pPr lvl="0"/>
            <a:r>
              <a:rPr lang="en-US" dirty="0"/>
              <a:t>Emphasized Text</a:t>
            </a:r>
            <a:endParaRPr lang="en-ZA" dirty="0"/>
          </a:p>
        </p:txBody>
      </p:sp>
    </p:spTree>
    <p:extLst>
      <p:ext uri="{BB962C8B-B14F-4D97-AF65-F5344CB8AC3E}">
        <p14:creationId xmlns:p14="http://schemas.microsoft.com/office/powerpoint/2010/main" xmlns="" val="4197012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ctino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xmlns="" id="{171E5E3D-6A1C-49BA-9E11-FC053AD81804}"/>
              </a:ext>
            </a:extLst>
          </p:cNvPr>
          <p:cNvSpPr>
            <a:spLocks noGrp="1"/>
          </p:cNvSpPr>
          <p:nvPr>
            <p:ph type="pic" sz="quarter" idx="13" hasCustomPrompt="1"/>
          </p:nvPr>
        </p:nvSpPr>
        <p:spPr>
          <a:xfrm>
            <a:off x="0" y="0"/>
            <a:ext cx="12192000" cy="6013450"/>
          </a:xfrm>
          <a:solidFill>
            <a:schemeClr val="bg1">
              <a:lumMod val="95000"/>
            </a:schemeClr>
          </a:solidFill>
        </p:spPr>
        <p:txBody>
          <a:bodyPr lIns="576000" tIns="0" rIns="36000" bIns="0" anchor="ctr"/>
          <a:lstStyle>
            <a:lvl1pPr marL="0" indent="0" algn="l">
              <a:buNone/>
              <a:defRPr/>
            </a:lvl1pPr>
          </a:lstStyle>
          <a:p>
            <a:r>
              <a:rPr lang="en-ZA" dirty="0"/>
              <a:t>Insert or Drag and Drop your Photo</a:t>
            </a:r>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dirty="0"/>
              <a:t>Divider Slide Title</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5" name="Slide Number Placeholder 4">
            <a:extLst>
              <a:ext uri="{FF2B5EF4-FFF2-40B4-BE49-F238E27FC236}">
                <a16:creationId xmlns:a16="http://schemas.microsoft.com/office/drawing/2014/main" xmlns="" id="{AE6A6BE3-DFA9-4797-868F-D23E7118FAB9}"/>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9" name="Footer Placeholder 8">
            <a:extLst>
              <a:ext uri="{FF2B5EF4-FFF2-40B4-BE49-F238E27FC236}">
                <a16:creationId xmlns:a16="http://schemas.microsoft.com/office/drawing/2014/main" xmlns="" id="{827C91B9-2B28-435F-8A65-9FB91CE2F765}"/>
              </a:ext>
            </a:extLst>
          </p:cNvPr>
          <p:cNvSpPr>
            <a:spLocks noGrp="1"/>
          </p:cNvSpPr>
          <p:nvPr>
            <p:ph type="ftr" sz="quarter" idx="12"/>
          </p:nvPr>
        </p:nvSpPr>
        <p:spPr/>
        <p:txBody>
          <a:bodyPr/>
          <a:lstStyle/>
          <a:p>
            <a:r>
              <a:rPr lang="en-ZA" dirty="0"/>
              <a:t>Add a footer</a:t>
            </a:r>
          </a:p>
        </p:txBody>
      </p:sp>
      <p:sp>
        <p:nvSpPr>
          <p:cNvPr id="8" name="Picture Placeholder 5">
            <a:extLst>
              <a:ext uri="{FF2B5EF4-FFF2-40B4-BE49-F238E27FC236}">
                <a16:creationId xmlns:a16="http://schemas.microsoft.com/office/drawing/2014/main" xmlns="" id="{22A84B62-AFF6-45B7-8ACB-FE91AB69BFEA}"/>
              </a:ext>
            </a:extLst>
          </p:cNvPr>
          <p:cNvSpPr>
            <a:spLocks noGrp="1"/>
          </p:cNvSpPr>
          <p:nvPr>
            <p:ph type="pic" sz="quarter" idx="14"/>
          </p:nvPr>
        </p:nvSpPr>
        <p:spPr>
          <a:xfrm>
            <a:off x="7652806" y="764519"/>
            <a:ext cx="3932788" cy="1872000"/>
          </a:xfrm>
          <a:solidFill>
            <a:schemeClr val="bg1">
              <a:lumMod val="95000"/>
            </a:schemeClr>
          </a:solidFill>
        </p:spPr>
        <p:txBody>
          <a:bodyPr anchor="ctr"/>
          <a:lstStyle>
            <a:lvl1pPr marL="0" indent="0" algn="ctr">
              <a:buNone/>
              <a:defRPr/>
            </a:lvl1pPr>
          </a:lstStyle>
          <a:p>
            <a:r>
              <a:rPr lang="ar-SA" smtClean="0"/>
              <a:t>انقر فوق الرمز لإضافة صورة</a:t>
            </a:r>
            <a:endParaRPr lang="en-ZA" dirty="0"/>
          </a:p>
        </p:txBody>
      </p:sp>
    </p:spTree>
    <p:extLst>
      <p:ext uri="{BB962C8B-B14F-4D97-AF65-F5344CB8AC3E}">
        <p14:creationId xmlns:p14="http://schemas.microsoft.com/office/powerpoint/2010/main" xmlns="" val="36489622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9" name="Text Placeholder 8">
            <a:extLst>
              <a:ext uri="{FF2B5EF4-FFF2-40B4-BE49-F238E27FC236}">
                <a16:creationId xmlns:a16="http://schemas.microsoft.com/office/drawing/2014/main" xmlns="" id="{07F18567-9326-411F-BA8D-561D58C7DD91}"/>
              </a:ext>
            </a:extLst>
          </p:cNvPr>
          <p:cNvSpPr>
            <a:spLocks noGrp="1"/>
          </p:cNvSpPr>
          <p:nvPr>
            <p:ph type="body" sz="quarter" idx="33" hasCustomPrompt="1"/>
          </p:nvPr>
        </p:nvSpPr>
        <p:spPr>
          <a:xfrm>
            <a:off x="27718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2</a:t>
            </a:r>
            <a:endParaRPr lang="en-ZA" dirty="0"/>
          </a:p>
        </p:txBody>
      </p:sp>
      <p:sp>
        <p:nvSpPr>
          <p:cNvPr id="10" name="Text Placeholder 10">
            <a:extLst>
              <a:ext uri="{FF2B5EF4-FFF2-40B4-BE49-F238E27FC236}">
                <a16:creationId xmlns:a16="http://schemas.microsoft.com/office/drawing/2014/main" xmlns="" id="{39809F78-EA1B-4C23-A53E-7DE8B4A6AE1D}"/>
              </a:ext>
            </a:extLst>
          </p:cNvPr>
          <p:cNvSpPr>
            <a:spLocks noGrp="1"/>
          </p:cNvSpPr>
          <p:nvPr>
            <p:ph type="body" sz="quarter" idx="34" hasCustomPrompt="1"/>
          </p:nvPr>
        </p:nvSpPr>
        <p:spPr>
          <a:xfrm>
            <a:off x="277185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1" name="Text Placeholder 8">
            <a:extLst>
              <a:ext uri="{FF2B5EF4-FFF2-40B4-BE49-F238E27FC236}">
                <a16:creationId xmlns:a16="http://schemas.microsoft.com/office/drawing/2014/main" xmlns="" id="{97E7DC10-1618-471B-9441-C640C7FEDD37}"/>
              </a:ext>
            </a:extLst>
          </p:cNvPr>
          <p:cNvSpPr>
            <a:spLocks noGrp="1"/>
          </p:cNvSpPr>
          <p:nvPr>
            <p:ph type="body" sz="quarter" idx="35" hasCustomPrompt="1"/>
          </p:nvPr>
        </p:nvSpPr>
        <p:spPr>
          <a:xfrm>
            <a:off x="51119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3</a:t>
            </a:r>
            <a:endParaRPr lang="en-ZA" dirty="0"/>
          </a:p>
        </p:txBody>
      </p:sp>
      <p:sp>
        <p:nvSpPr>
          <p:cNvPr id="12" name="Text Placeholder 10">
            <a:extLst>
              <a:ext uri="{FF2B5EF4-FFF2-40B4-BE49-F238E27FC236}">
                <a16:creationId xmlns:a16="http://schemas.microsoft.com/office/drawing/2014/main" xmlns="" id="{20AEB661-858B-44C9-9484-E540E04AD365}"/>
              </a:ext>
            </a:extLst>
          </p:cNvPr>
          <p:cNvSpPr>
            <a:spLocks noGrp="1"/>
          </p:cNvSpPr>
          <p:nvPr>
            <p:ph type="body" sz="quarter" idx="36" hasCustomPrompt="1"/>
          </p:nvPr>
        </p:nvSpPr>
        <p:spPr>
          <a:xfrm>
            <a:off x="511190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3" name="Text Placeholder 8">
            <a:extLst>
              <a:ext uri="{FF2B5EF4-FFF2-40B4-BE49-F238E27FC236}">
                <a16:creationId xmlns:a16="http://schemas.microsoft.com/office/drawing/2014/main" xmlns="" id="{FDB26B40-5901-4EF0-BCF0-55677E28B176}"/>
              </a:ext>
            </a:extLst>
          </p:cNvPr>
          <p:cNvSpPr>
            <a:spLocks noGrp="1"/>
          </p:cNvSpPr>
          <p:nvPr>
            <p:ph type="body" sz="quarter" idx="37" hasCustomPrompt="1"/>
          </p:nvPr>
        </p:nvSpPr>
        <p:spPr>
          <a:xfrm>
            <a:off x="74519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dirty="0"/>
              <a:t>Bullet 4</a:t>
            </a:r>
            <a:endParaRPr lang="en-ZA" dirty="0"/>
          </a:p>
        </p:txBody>
      </p:sp>
      <p:sp>
        <p:nvSpPr>
          <p:cNvPr id="14" name="Text Placeholder 10">
            <a:extLst>
              <a:ext uri="{FF2B5EF4-FFF2-40B4-BE49-F238E27FC236}">
                <a16:creationId xmlns:a16="http://schemas.microsoft.com/office/drawing/2014/main" xmlns="" id="{CCEAE0AB-74EC-4097-A534-A578F1097938}"/>
              </a:ext>
            </a:extLst>
          </p:cNvPr>
          <p:cNvSpPr>
            <a:spLocks noGrp="1"/>
          </p:cNvSpPr>
          <p:nvPr>
            <p:ph type="body" sz="quarter" idx="38" hasCustomPrompt="1"/>
          </p:nvPr>
        </p:nvSpPr>
        <p:spPr>
          <a:xfrm>
            <a:off x="7451950" y="4605832"/>
            <a:ext cx="1980000" cy="720000"/>
          </a:xfrm>
        </p:spPr>
        <p:txBody>
          <a:bodyPr/>
          <a:lstStyle>
            <a:lvl1pPr marL="0" indent="0" algn="ctr">
              <a:buNone/>
              <a:defRPr sz="1400">
                <a:solidFill>
                  <a:schemeClr val="tx1">
                    <a:lumMod val="75000"/>
                    <a:lumOff val="25000"/>
                  </a:schemeClr>
                </a:solidFill>
              </a:defRPr>
            </a:lvl1pPr>
          </a:lstStyle>
          <a:p>
            <a:pPr lvl="0"/>
            <a:r>
              <a:rPr lang="en-US" dirty="0"/>
              <a:t>Bullet Description</a:t>
            </a:r>
            <a:endParaRPr lang="en-ZA" dirty="0"/>
          </a:p>
        </p:txBody>
      </p:sp>
      <p:sp>
        <p:nvSpPr>
          <p:cNvPr id="18" name="Picture Placeholder 15">
            <a:extLst>
              <a:ext uri="{FF2B5EF4-FFF2-40B4-BE49-F238E27FC236}">
                <a16:creationId xmlns:a16="http://schemas.microsoft.com/office/drawing/2014/main" xmlns="" id="{43CBE128-6D8D-4605-B225-5A34FFB1F25B}"/>
              </a:ext>
            </a:extLst>
          </p:cNvPr>
          <p:cNvSpPr>
            <a:spLocks noGrp="1"/>
          </p:cNvSpPr>
          <p:nvPr>
            <p:ph type="pic" sz="quarter" idx="42"/>
          </p:nvPr>
        </p:nvSpPr>
        <p:spPr>
          <a:xfrm>
            <a:off x="30238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19" name="Picture Placeholder 15">
            <a:extLst>
              <a:ext uri="{FF2B5EF4-FFF2-40B4-BE49-F238E27FC236}">
                <a16:creationId xmlns:a16="http://schemas.microsoft.com/office/drawing/2014/main" xmlns="" id="{E63C0874-8701-4CED-B60A-61A655FB5A5F}"/>
              </a:ext>
            </a:extLst>
          </p:cNvPr>
          <p:cNvSpPr>
            <a:spLocks noGrp="1"/>
          </p:cNvSpPr>
          <p:nvPr>
            <p:ph type="pic" sz="quarter" idx="43"/>
          </p:nvPr>
        </p:nvSpPr>
        <p:spPr>
          <a:xfrm>
            <a:off x="53639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0" name="Picture Placeholder 15">
            <a:extLst>
              <a:ext uri="{FF2B5EF4-FFF2-40B4-BE49-F238E27FC236}">
                <a16:creationId xmlns:a16="http://schemas.microsoft.com/office/drawing/2014/main" xmlns="" id="{F223D9C7-A9C3-4D38-B4D8-9CAB3A19CF51}"/>
              </a:ext>
            </a:extLst>
          </p:cNvPr>
          <p:cNvSpPr>
            <a:spLocks noGrp="1"/>
          </p:cNvSpPr>
          <p:nvPr>
            <p:ph type="pic" sz="quarter" idx="44"/>
          </p:nvPr>
        </p:nvSpPr>
        <p:spPr>
          <a:xfrm>
            <a:off x="77039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ar-SA" smtClean="0"/>
              <a:t>انقر فوق الرمز لإضافة صورة</a:t>
            </a:r>
            <a:endParaRPr lang="en-ZA" dirty="0"/>
          </a:p>
        </p:txBody>
      </p:sp>
      <p:sp>
        <p:nvSpPr>
          <p:cNvPr id="22" name="Text Placeholder 5">
            <a:extLst>
              <a:ext uri="{FF2B5EF4-FFF2-40B4-BE49-F238E27FC236}">
                <a16:creationId xmlns:a16="http://schemas.microsoft.com/office/drawing/2014/main" xmlns="" id="{AE3E6576-B268-4232-858E-037F3AFA53D0}"/>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grpSp>
        <p:nvGrpSpPr>
          <p:cNvPr id="3" name="Group 14">
            <a:extLst>
              <a:ext uri="{FF2B5EF4-FFF2-40B4-BE49-F238E27FC236}">
                <a16:creationId xmlns:a16="http://schemas.microsoft.com/office/drawing/2014/main" xmlns="" id="{0DFB96B7-45A3-4381-89C2-4A31A565FF96}"/>
              </a:ext>
              <a:ext uri="{C183D7F6-B498-43B3-948B-1728B52AA6E4}">
                <adec:decorative xmlns:adec="http://schemas.microsoft.com/office/drawing/2017/decorative" xmlns="" val="1"/>
              </a:ext>
            </a:extLst>
          </p:cNvPr>
          <p:cNvGrpSpPr/>
          <p:nvPr userDrawn="1"/>
        </p:nvGrpSpPr>
        <p:grpSpPr>
          <a:xfrm>
            <a:off x="2843850" y="1642400"/>
            <a:ext cx="6516100" cy="2131094"/>
            <a:chOff x="2843850" y="1642400"/>
            <a:chExt cx="1836000" cy="2131094"/>
          </a:xfrm>
        </p:grpSpPr>
        <p:sp>
          <p:nvSpPr>
            <p:cNvPr id="16" name="Rectangle 6">
              <a:extLst>
                <a:ext uri="{FF2B5EF4-FFF2-40B4-BE49-F238E27FC236}">
                  <a16:creationId xmlns:a16="http://schemas.microsoft.com/office/drawing/2014/main" xmlns="" id="{57C639D3-D14E-4739-A805-8BD1EE3723AB}"/>
                </a:ext>
              </a:extLst>
            </p:cNvPr>
            <p:cNvSpPr/>
            <p:nvPr/>
          </p:nvSpPr>
          <p:spPr>
            <a:xfrm>
              <a:off x="28438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7" name="Rectangle 6">
              <a:extLst>
                <a:ext uri="{FF2B5EF4-FFF2-40B4-BE49-F238E27FC236}">
                  <a16:creationId xmlns:a16="http://schemas.microsoft.com/office/drawing/2014/main" xmlns="" id="{3552379E-CA58-42E4-929B-E0CDE195CFB4}"/>
                </a:ext>
              </a:extLst>
            </p:cNvPr>
            <p:cNvSpPr/>
            <p:nvPr/>
          </p:nvSpPr>
          <p:spPr>
            <a:xfrm flipV="1">
              <a:off x="2843850" y="1642400"/>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Tree>
    <p:extLst>
      <p:ext uri="{BB962C8B-B14F-4D97-AF65-F5344CB8AC3E}">
        <p14:creationId xmlns:p14="http://schemas.microsoft.com/office/powerpoint/2010/main" xmlns="" val="883970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xmlns="" id="{72C502DE-CADD-4CC1-972E-20071995502D}"/>
              </a:ext>
            </a:extLst>
          </p:cNvPr>
          <p:cNvSpPr>
            <a:spLocks noGrp="1"/>
          </p:cNvSpPr>
          <p:nvPr>
            <p:ph type="body" sz="quarter" idx="27" hasCustomPrompt="1"/>
          </p:nvPr>
        </p:nvSpPr>
        <p:spPr>
          <a:xfrm>
            <a:off x="890706" y="1593150"/>
            <a:ext cx="4348065" cy="4348065"/>
          </a:xfrm>
          <a:prstGeom prst="ellipse">
            <a:avLst/>
          </a:prstGeom>
          <a:solidFill>
            <a:schemeClr val="bg1">
              <a:lumMod val="85000"/>
            </a:schemeClr>
          </a:solidFill>
        </p:spPr>
        <p:txBody>
          <a:bodyPr anchor="ctr"/>
          <a:lstStyle>
            <a:lvl1pPr marL="0" indent="0" algn="ctr">
              <a:buNone/>
              <a:defRPr sz="1800">
                <a:solidFill>
                  <a:schemeClr val="tx1">
                    <a:lumMod val="85000"/>
                    <a:lumOff val="15000"/>
                  </a:schemeClr>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ZA" dirty="0"/>
              <a:t>Section Header</a:t>
            </a:r>
          </a:p>
        </p:txBody>
      </p:sp>
      <p:sp>
        <p:nvSpPr>
          <p:cNvPr id="14" name="Text Placeholder 9">
            <a:extLst>
              <a:ext uri="{FF2B5EF4-FFF2-40B4-BE49-F238E27FC236}">
                <a16:creationId xmlns:a16="http://schemas.microsoft.com/office/drawing/2014/main" xmlns="" id="{19BE8230-B656-44E2-9319-E1464125040B}"/>
              </a:ext>
            </a:extLst>
          </p:cNvPr>
          <p:cNvSpPr>
            <a:spLocks noGrp="1"/>
          </p:cNvSpPr>
          <p:nvPr>
            <p:ph type="body" sz="quarter" idx="28" hasCustomPrompt="1"/>
          </p:nvPr>
        </p:nvSpPr>
        <p:spPr>
          <a:xfrm>
            <a:off x="4921084" y="1949641"/>
            <a:ext cx="3635083" cy="3635083"/>
          </a:xfrm>
          <a:prstGeom prst="ellipse">
            <a:avLst/>
          </a:prstGeom>
          <a:solidFill>
            <a:schemeClr val="tx1">
              <a:lumMod val="65000"/>
              <a:lumOff val="35000"/>
            </a:schemeClr>
          </a:solidFill>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ZA" dirty="0"/>
              <a:t>Section Header</a:t>
            </a:r>
          </a:p>
        </p:txBody>
      </p:sp>
      <p:sp>
        <p:nvSpPr>
          <p:cNvPr id="15" name="Text Placeholder 9">
            <a:extLst>
              <a:ext uri="{FF2B5EF4-FFF2-40B4-BE49-F238E27FC236}">
                <a16:creationId xmlns:a16="http://schemas.microsoft.com/office/drawing/2014/main" xmlns="" id="{8F1CA0D5-06FF-4D1F-B534-1DFFCB23EA71}"/>
              </a:ext>
            </a:extLst>
          </p:cNvPr>
          <p:cNvSpPr>
            <a:spLocks noGrp="1"/>
          </p:cNvSpPr>
          <p:nvPr>
            <p:ph type="body" sz="quarter" idx="29" hasCustomPrompt="1"/>
          </p:nvPr>
        </p:nvSpPr>
        <p:spPr>
          <a:xfrm>
            <a:off x="8238481" y="2207063"/>
            <a:ext cx="3120238" cy="3120238"/>
          </a:xfrm>
          <a:prstGeom prst="ellipse">
            <a:avLst/>
          </a:prstGeom>
          <a:solidFill>
            <a:schemeClr val="tx1">
              <a:lumMod val="85000"/>
              <a:lumOff val="15000"/>
            </a:schemeClr>
          </a:solidFill>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ZA" dirty="0"/>
              <a:t>Section Header</a:t>
            </a:r>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5">
            <a:extLst>
              <a:ext uri="{FF2B5EF4-FFF2-40B4-BE49-F238E27FC236}">
                <a16:creationId xmlns:a16="http://schemas.microsoft.com/office/drawing/2014/main" xmlns="" id="{AF8E62C6-0CCA-4909-AE69-A32ED6AC06BE}"/>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16" name="Text Placeholder 3">
            <a:extLst>
              <a:ext uri="{FF2B5EF4-FFF2-40B4-BE49-F238E27FC236}">
                <a16:creationId xmlns:a16="http://schemas.microsoft.com/office/drawing/2014/main" xmlns="" id="{3A5BA28D-2313-499F-93AB-7C86B0305709}"/>
              </a:ext>
            </a:extLst>
          </p:cNvPr>
          <p:cNvSpPr>
            <a:spLocks noGrp="1"/>
          </p:cNvSpPr>
          <p:nvPr>
            <p:ph type="body" sz="quarter" idx="30" hasCustomPrompt="1"/>
          </p:nvPr>
        </p:nvSpPr>
        <p:spPr>
          <a:xfrm>
            <a:off x="1658929" y="2205688"/>
            <a:ext cx="2811618" cy="1440000"/>
          </a:xfrm>
          <a:prstGeom prst="rect">
            <a:avLst/>
          </a:prstGeom>
          <a:noFill/>
        </p:spPr>
        <p:txBody>
          <a:bodyPr anchor="b"/>
          <a:lstStyle>
            <a:lvl1pPr marL="0" indent="0" algn="ctr">
              <a:spcBef>
                <a:spcPts val="0"/>
              </a:spcBef>
              <a:spcAft>
                <a:spcPts val="0"/>
              </a:spcAft>
              <a:buNone/>
              <a:defRPr sz="6600">
                <a:solidFill>
                  <a:schemeClr val="tx1">
                    <a:lumMod val="85000"/>
                    <a:lumOff val="15000"/>
                  </a:schemeClr>
                </a:solidFill>
                <a:latin typeface="+mj-lt"/>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1</a:t>
            </a:r>
            <a:endParaRPr lang="en-ZA" dirty="0"/>
          </a:p>
        </p:txBody>
      </p:sp>
      <p:sp>
        <p:nvSpPr>
          <p:cNvPr id="17" name="Text Placeholder 9">
            <a:extLst>
              <a:ext uri="{FF2B5EF4-FFF2-40B4-BE49-F238E27FC236}">
                <a16:creationId xmlns:a16="http://schemas.microsoft.com/office/drawing/2014/main" xmlns="" id="{4E9F4FE1-F54C-4B3C-9CED-6C3058B00352}"/>
              </a:ext>
            </a:extLst>
          </p:cNvPr>
          <p:cNvSpPr>
            <a:spLocks noGrp="1"/>
          </p:cNvSpPr>
          <p:nvPr>
            <p:ph type="body" sz="quarter" idx="31" hasCustomPrompt="1"/>
          </p:nvPr>
        </p:nvSpPr>
        <p:spPr>
          <a:xfrm>
            <a:off x="5332816"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dirty="0">
                <a:solidFill>
                  <a:schemeClr val="bg1"/>
                </a:solidFill>
                <a:latin typeface="+mj-lt"/>
              </a:defRPr>
            </a:lvl1pPr>
          </a:lstStyle>
          <a:p>
            <a:pPr marL="266700" lvl="0" indent="-266700" algn="ctr"/>
            <a:r>
              <a:rPr lang="en-US" dirty="0"/>
              <a:t>2</a:t>
            </a:r>
            <a:endParaRPr lang="en-ZA" dirty="0"/>
          </a:p>
        </p:txBody>
      </p:sp>
      <p:sp>
        <p:nvSpPr>
          <p:cNvPr id="18" name="Text Placeholder 9">
            <a:extLst>
              <a:ext uri="{FF2B5EF4-FFF2-40B4-BE49-F238E27FC236}">
                <a16:creationId xmlns:a16="http://schemas.microsoft.com/office/drawing/2014/main" xmlns="" id="{26328AB3-6C8E-4BB6-9C01-852150BDFE17}"/>
              </a:ext>
            </a:extLst>
          </p:cNvPr>
          <p:cNvSpPr>
            <a:spLocks noGrp="1"/>
          </p:cNvSpPr>
          <p:nvPr>
            <p:ph type="body" sz="quarter" idx="33" hasCustomPrompt="1"/>
          </p:nvPr>
        </p:nvSpPr>
        <p:spPr>
          <a:xfrm>
            <a:off x="8547101"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dirty="0">
                <a:solidFill>
                  <a:schemeClr val="bg1"/>
                </a:solidFill>
                <a:latin typeface="+mj-lt"/>
              </a:defRPr>
            </a:lvl1pPr>
          </a:lstStyle>
          <a:p>
            <a:pPr marL="266700" lvl="0" indent="-266700" algn="ctr"/>
            <a:r>
              <a:rPr lang="en-US" dirty="0"/>
              <a:t>3</a:t>
            </a:r>
            <a:endParaRPr lang="en-ZA" dirty="0"/>
          </a:p>
        </p:txBody>
      </p:sp>
      <p:sp>
        <p:nvSpPr>
          <p:cNvPr id="19" name="Content Placeholder 3">
            <a:extLst>
              <a:ext uri="{FF2B5EF4-FFF2-40B4-BE49-F238E27FC236}">
                <a16:creationId xmlns:a16="http://schemas.microsoft.com/office/drawing/2014/main" xmlns="" id="{B1F9D630-F36F-43B5-B6A8-62245E084CAB}"/>
              </a:ext>
            </a:extLst>
          </p:cNvPr>
          <p:cNvSpPr>
            <a:spLocks noGrp="1"/>
          </p:cNvSpPr>
          <p:nvPr>
            <p:ph sz="half" idx="2" hasCustomPrompt="1"/>
          </p:nvPr>
        </p:nvSpPr>
        <p:spPr>
          <a:xfrm>
            <a:off x="2074738" y="4243333"/>
            <a:ext cx="1980000" cy="720000"/>
          </a:xfrm>
        </p:spPr>
        <p:txBody>
          <a:bodyPr/>
          <a:lstStyle>
            <a:lvl1pPr marL="0" indent="0" algn="ctr">
              <a:buFont typeface="Arial" panose="020B0604020202020204" pitchFamily="34" charset="0"/>
              <a:buNone/>
              <a:defRPr sz="1400">
                <a:solidFill>
                  <a:schemeClr val="tx1">
                    <a:lumMod val="85000"/>
                    <a:lumOff val="15000"/>
                  </a:schemeClr>
                </a:solidFill>
              </a:defRPr>
            </a:lvl1pPr>
          </a:lstStyle>
          <a:p>
            <a:pPr lvl="0"/>
            <a:r>
              <a:rPr lang="en-US" dirty="0"/>
              <a:t>Section Description</a:t>
            </a:r>
            <a:endParaRPr lang="en-ZA" dirty="0"/>
          </a:p>
        </p:txBody>
      </p:sp>
      <p:sp>
        <p:nvSpPr>
          <p:cNvPr id="20" name="Text Placeholder 5">
            <a:extLst>
              <a:ext uri="{FF2B5EF4-FFF2-40B4-BE49-F238E27FC236}">
                <a16:creationId xmlns:a16="http://schemas.microsoft.com/office/drawing/2014/main" xmlns="" id="{7488A707-03CD-495D-B761-9F9DAE92C6CA}"/>
              </a:ext>
            </a:extLst>
          </p:cNvPr>
          <p:cNvSpPr>
            <a:spLocks noGrp="1"/>
          </p:cNvSpPr>
          <p:nvPr>
            <p:ph type="body" sz="quarter" idx="12" hasCustomPrompt="1"/>
          </p:nvPr>
        </p:nvSpPr>
        <p:spPr>
          <a:xfrm>
            <a:off x="5748625"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dirty="0"/>
              <a:t>Section Description</a:t>
            </a:r>
          </a:p>
        </p:txBody>
      </p:sp>
      <p:sp>
        <p:nvSpPr>
          <p:cNvPr id="21" name="Text Placeholder 9">
            <a:extLst>
              <a:ext uri="{FF2B5EF4-FFF2-40B4-BE49-F238E27FC236}">
                <a16:creationId xmlns:a16="http://schemas.microsoft.com/office/drawing/2014/main" xmlns="" id="{99A33CFC-3C95-43CD-92E8-05A5E6D98559}"/>
              </a:ext>
            </a:extLst>
          </p:cNvPr>
          <p:cNvSpPr>
            <a:spLocks noGrp="1"/>
          </p:cNvSpPr>
          <p:nvPr>
            <p:ph type="body" sz="quarter" idx="13" hasCustomPrompt="1"/>
          </p:nvPr>
        </p:nvSpPr>
        <p:spPr>
          <a:xfrm>
            <a:off x="8808600"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dirty="0"/>
              <a:t>Section Description</a:t>
            </a:r>
          </a:p>
        </p:txBody>
      </p:sp>
      <p:sp>
        <p:nvSpPr>
          <p:cNvPr id="25" name="TextBox 24">
            <a:extLst>
              <a:ext uri="{FF2B5EF4-FFF2-40B4-BE49-F238E27FC236}">
                <a16:creationId xmlns:a16="http://schemas.microsoft.com/office/drawing/2014/main" xmlns="" id="{047CF562-A700-49C4-A50C-2A49B19BC7BF}"/>
              </a:ext>
            </a:extLst>
          </p:cNvPr>
          <p:cNvSpPr txBox="1">
            <a:spLocks/>
          </p:cNvSpPr>
          <p:nvPr userDrawn="1"/>
        </p:nvSpPr>
        <p:spPr>
          <a:xfrm>
            <a:off x="4921084" y="2993698"/>
            <a:ext cx="317688" cy="1544221"/>
          </a:xfrm>
          <a:custGeom>
            <a:avLst/>
            <a:gdLst>
              <a:gd name="connsiteX0" fmla="*/ 173971 w 317688"/>
              <a:gd name="connsiteY0" fmla="*/ 0 h 1544221"/>
              <a:gd name="connsiteX1" fmla="*/ 219948 w 317688"/>
              <a:gd name="connsiteY1" fmla="*/ 125619 h 1544221"/>
              <a:gd name="connsiteX2" fmla="*/ 317688 w 317688"/>
              <a:gd name="connsiteY2" fmla="*/ 772110 h 1544221"/>
              <a:gd name="connsiteX3" fmla="*/ 219948 w 317688"/>
              <a:gd name="connsiteY3" fmla="*/ 1418601 h 1544221"/>
              <a:gd name="connsiteX4" fmla="*/ 173971 w 317688"/>
              <a:gd name="connsiteY4" fmla="*/ 1544221 h 1544221"/>
              <a:gd name="connsiteX5" fmla="*/ 142832 w 317688"/>
              <a:gd name="connsiteY5" fmla="*/ 1479580 h 1544221"/>
              <a:gd name="connsiteX6" fmla="*/ 0 w 317688"/>
              <a:gd name="connsiteY6" fmla="*/ 772110 h 1544221"/>
              <a:gd name="connsiteX7" fmla="*/ 142832 w 317688"/>
              <a:gd name="connsiteY7" fmla="*/ 64641 h 1544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8" h="1544221">
                <a:moveTo>
                  <a:pt x="173971" y="0"/>
                </a:moveTo>
                <a:lnTo>
                  <a:pt x="219948" y="125619"/>
                </a:lnTo>
                <a:cubicBezTo>
                  <a:pt x="283469" y="329846"/>
                  <a:pt x="317688" y="546982"/>
                  <a:pt x="317688" y="772110"/>
                </a:cubicBezTo>
                <a:cubicBezTo>
                  <a:pt x="317688" y="997239"/>
                  <a:pt x="283469" y="1214375"/>
                  <a:pt x="219948" y="1418601"/>
                </a:cubicBezTo>
                <a:lnTo>
                  <a:pt x="173971" y="1544221"/>
                </a:lnTo>
                <a:lnTo>
                  <a:pt x="142832" y="1479580"/>
                </a:lnTo>
                <a:cubicBezTo>
                  <a:pt x="50859" y="1262132"/>
                  <a:pt x="0" y="1023060"/>
                  <a:pt x="0" y="772110"/>
                </a:cubicBezTo>
                <a:cubicBezTo>
                  <a:pt x="0" y="521160"/>
                  <a:pt x="50859" y="282088"/>
                  <a:pt x="142832" y="64641"/>
                </a:cubicBezTo>
                <a:close/>
              </a:path>
            </a:pathLst>
          </a:custGeom>
          <a:solidFill>
            <a:schemeClr val="accent1"/>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6" name="TextBox 25">
            <a:extLst>
              <a:ext uri="{FF2B5EF4-FFF2-40B4-BE49-F238E27FC236}">
                <a16:creationId xmlns:a16="http://schemas.microsoft.com/office/drawing/2014/main" xmlns="" id="{594DA0E5-4933-41D4-8C7B-70093A9DB34D}"/>
              </a:ext>
            </a:extLst>
          </p:cNvPr>
          <p:cNvSpPr txBox="1">
            <a:spLocks/>
          </p:cNvSpPr>
          <p:nvPr userDrawn="1"/>
        </p:nvSpPr>
        <p:spPr>
          <a:xfrm>
            <a:off x="8238481" y="3054203"/>
            <a:ext cx="317687" cy="1423210"/>
          </a:xfrm>
          <a:custGeom>
            <a:avLst/>
            <a:gdLst>
              <a:gd name="connsiteX0" fmla="*/ 172863 w 317687"/>
              <a:gd name="connsiteY0" fmla="*/ 0 h 1423210"/>
              <a:gd name="connsiteX1" fmla="*/ 174856 w 317687"/>
              <a:gd name="connsiteY1" fmla="*/ 4136 h 1423210"/>
              <a:gd name="connsiteX2" fmla="*/ 317687 w 317687"/>
              <a:gd name="connsiteY2" fmla="*/ 711605 h 1423210"/>
              <a:gd name="connsiteX3" fmla="*/ 174856 w 317687"/>
              <a:gd name="connsiteY3" fmla="*/ 1419075 h 1423210"/>
              <a:gd name="connsiteX4" fmla="*/ 172864 w 317687"/>
              <a:gd name="connsiteY4" fmla="*/ 1423210 h 1423210"/>
              <a:gd name="connsiteX5" fmla="*/ 122602 w 317687"/>
              <a:gd name="connsiteY5" fmla="*/ 1318873 h 1423210"/>
              <a:gd name="connsiteX6" fmla="*/ 0 w 317687"/>
              <a:gd name="connsiteY6" fmla="*/ 711604 h 1423210"/>
              <a:gd name="connsiteX7" fmla="*/ 122602 w 317687"/>
              <a:gd name="connsiteY7" fmla="*/ 104335 h 142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7" h="1423210">
                <a:moveTo>
                  <a:pt x="172863" y="0"/>
                </a:moveTo>
                <a:lnTo>
                  <a:pt x="174856" y="4136"/>
                </a:lnTo>
                <a:cubicBezTo>
                  <a:pt x="266828" y="221583"/>
                  <a:pt x="317687" y="460655"/>
                  <a:pt x="317687" y="711605"/>
                </a:cubicBezTo>
                <a:cubicBezTo>
                  <a:pt x="317687" y="962555"/>
                  <a:pt x="266828" y="1201627"/>
                  <a:pt x="174856" y="1419075"/>
                </a:cubicBezTo>
                <a:lnTo>
                  <a:pt x="172864" y="1423210"/>
                </a:lnTo>
                <a:lnTo>
                  <a:pt x="122602" y="1318873"/>
                </a:lnTo>
                <a:cubicBezTo>
                  <a:pt x="43656" y="1132223"/>
                  <a:pt x="0" y="927012"/>
                  <a:pt x="0" y="711604"/>
                </a:cubicBezTo>
                <a:cubicBezTo>
                  <a:pt x="0" y="496197"/>
                  <a:pt x="43656" y="290985"/>
                  <a:pt x="122602" y="104335"/>
                </a:cubicBezTo>
                <a:close/>
              </a:path>
            </a:pathLst>
          </a:custGeom>
          <a:solidFill>
            <a:schemeClr val="accent1">
              <a:lumMod val="50000"/>
            </a:schemeClr>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xmlns="" val="3857514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5" name="عنصر نائب للتذييل 4"/>
          <p:cNvSpPr>
            <a:spLocks noGrp="1"/>
          </p:cNvSpPr>
          <p:nvPr>
            <p:ph type="ftr" sz="quarter" idx="11"/>
          </p:nvPr>
        </p:nvSpPr>
        <p:spPr/>
        <p:txBody>
          <a:bodyPr/>
          <a:lstStyle/>
          <a:p>
            <a:r>
              <a:rPr lang="en-ZA" smtClean="0"/>
              <a:t>Add a footer</a:t>
            </a:r>
            <a:endParaRPr lang="en-ZA" dirty="0"/>
          </a:p>
        </p:txBody>
      </p:sp>
      <p:sp>
        <p:nvSpPr>
          <p:cNvPr id="6" name="عنصر نائب لرقم الشريحة 5"/>
          <p:cNvSpPr>
            <a:spLocks noGrp="1"/>
          </p:cNvSpPr>
          <p:nvPr>
            <p:ph type="sldNum" sz="quarter" idx="12"/>
          </p:nvPr>
        </p:nvSpPr>
        <p:spPr/>
        <p:txBody>
          <a:bodyPr/>
          <a:lstStyle/>
          <a:p>
            <a:fld id="{19B51A1E-902D-48AF-9020-955120F399B6}" type="slidenum">
              <a:rPr lang="en-ZA" smtClean="0"/>
              <a:pPr/>
              <a:t>‹#›</a:t>
            </a:fld>
            <a:endParaRPr lang="en-ZA" dirty="0"/>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5">
            <a:extLst>
              <a:ext uri="{FF2B5EF4-FFF2-40B4-BE49-F238E27FC236}">
                <a16:creationId xmlns:a16="http://schemas.microsoft.com/office/drawing/2014/main" xmlns=""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8" name="Content Placeholder 2">
            <a:extLst>
              <a:ext uri="{FF2B5EF4-FFF2-40B4-BE49-F238E27FC236}">
                <a16:creationId xmlns:a16="http://schemas.microsoft.com/office/drawing/2014/main" xmlns="" id="{3103194D-3DB5-46F8-9ACE-B2B142B87BE9}"/>
              </a:ext>
            </a:extLst>
          </p:cNvPr>
          <p:cNvSpPr>
            <a:spLocks noGrp="1"/>
          </p:cNvSpPr>
          <p:nvPr>
            <p:ph idx="14"/>
          </p:nvPr>
        </p:nvSpPr>
        <p:spPr>
          <a:xfrm>
            <a:off x="794569"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9" name="Content Placeholder 2">
            <a:extLst>
              <a:ext uri="{FF2B5EF4-FFF2-40B4-BE49-F238E27FC236}">
                <a16:creationId xmlns:a16="http://schemas.microsoft.com/office/drawing/2014/main" xmlns="" id="{3569837A-DE3B-4C2A-B811-BCC93B8681FC}"/>
              </a:ext>
            </a:extLst>
          </p:cNvPr>
          <p:cNvSpPr>
            <a:spLocks noGrp="1"/>
          </p:cNvSpPr>
          <p:nvPr>
            <p:ph idx="15"/>
          </p:nvPr>
        </p:nvSpPr>
        <p:spPr>
          <a:xfrm>
            <a:off x="4614397"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10" name="Content Placeholder 2">
            <a:extLst>
              <a:ext uri="{FF2B5EF4-FFF2-40B4-BE49-F238E27FC236}">
                <a16:creationId xmlns:a16="http://schemas.microsoft.com/office/drawing/2014/main" xmlns="" id="{A914D45E-73D5-4807-A6F8-1A996A31F7F2}"/>
              </a:ext>
            </a:extLst>
          </p:cNvPr>
          <p:cNvSpPr>
            <a:spLocks noGrp="1"/>
          </p:cNvSpPr>
          <p:nvPr>
            <p:ph idx="16"/>
          </p:nvPr>
        </p:nvSpPr>
        <p:spPr>
          <a:xfrm>
            <a:off x="8434225"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11" name="Content Placeholder 2">
            <a:extLst>
              <a:ext uri="{FF2B5EF4-FFF2-40B4-BE49-F238E27FC236}">
                <a16:creationId xmlns:a16="http://schemas.microsoft.com/office/drawing/2014/main" xmlns="" id="{20206252-95E9-4C8F-8EB4-26F27AC6FB4D}"/>
              </a:ext>
            </a:extLst>
          </p:cNvPr>
          <p:cNvSpPr>
            <a:spLocks noGrp="1"/>
          </p:cNvSpPr>
          <p:nvPr>
            <p:ph idx="1" hasCustomPrompt="1"/>
          </p:nvPr>
        </p:nvSpPr>
        <p:spPr>
          <a:xfrm>
            <a:off x="794569"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dirty="0"/>
              <a:t>Section 1 Title</a:t>
            </a:r>
            <a:endParaRPr lang="en-ZA" dirty="0"/>
          </a:p>
        </p:txBody>
      </p:sp>
      <p:sp>
        <p:nvSpPr>
          <p:cNvPr id="12" name="Content Placeholder 2">
            <a:extLst>
              <a:ext uri="{FF2B5EF4-FFF2-40B4-BE49-F238E27FC236}">
                <a16:creationId xmlns:a16="http://schemas.microsoft.com/office/drawing/2014/main" xmlns="" id="{9256C163-60A0-49AC-9FEA-A56ACF30FA33}"/>
              </a:ext>
            </a:extLst>
          </p:cNvPr>
          <p:cNvSpPr>
            <a:spLocks noGrp="1"/>
          </p:cNvSpPr>
          <p:nvPr>
            <p:ph idx="12" hasCustomPrompt="1"/>
          </p:nvPr>
        </p:nvSpPr>
        <p:spPr>
          <a:xfrm>
            <a:off x="4614397"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dirty="0"/>
              <a:t>Section 2 Title</a:t>
            </a:r>
            <a:endParaRPr lang="en-ZA" dirty="0"/>
          </a:p>
        </p:txBody>
      </p:sp>
      <p:sp>
        <p:nvSpPr>
          <p:cNvPr id="13" name="Content Placeholder 2">
            <a:extLst>
              <a:ext uri="{FF2B5EF4-FFF2-40B4-BE49-F238E27FC236}">
                <a16:creationId xmlns:a16="http://schemas.microsoft.com/office/drawing/2014/main" xmlns="" id="{FAF68729-4DB7-4514-BF22-9950FB3ECC3E}"/>
              </a:ext>
            </a:extLst>
          </p:cNvPr>
          <p:cNvSpPr>
            <a:spLocks noGrp="1"/>
          </p:cNvSpPr>
          <p:nvPr>
            <p:ph idx="13" hasCustomPrompt="1"/>
          </p:nvPr>
        </p:nvSpPr>
        <p:spPr>
          <a:xfrm>
            <a:off x="8434225"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dirty="0"/>
              <a:t>Section 3 Title</a:t>
            </a:r>
            <a:endParaRPr lang="en-ZA" dirty="0"/>
          </a:p>
        </p:txBody>
      </p:sp>
      <p:sp>
        <p:nvSpPr>
          <p:cNvPr id="14" name="Rectangle 6">
            <a:extLst>
              <a:ext uri="{FF2B5EF4-FFF2-40B4-BE49-F238E27FC236}">
                <a16:creationId xmlns:a16="http://schemas.microsoft.com/office/drawing/2014/main" xmlns="" id="{567F4AE9-9C59-4A3C-9E27-EFC9EE499EB4}"/>
              </a:ext>
              <a:ext uri="{C183D7F6-B498-43B3-948B-1728B52AA6E4}">
                <adec:decorative xmlns:adec="http://schemas.microsoft.com/office/drawing/2017/decorative" xmlns="" val="1"/>
              </a:ext>
            </a:extLst>
          </p:cNvPr>
          <p:cNvSpPr/>
          <p:nvPr userDrawn="1"/>
        </p:nvSpPr>
        <p:spPr>
          <a:xfrm>
            <a:off x="794568"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5" name="Rectangle 6">
            <a:extLst>
              <a:ext uri="{FF2B5EF4-FFF2-40B4-BE49-F238E27FC236}">
                <a16:creationId xmlns:a16="http://schemas.microsoft.com/office/drawing/2014/main" xmlns="" id="{3DA09F5A-AF46-4646-A84F-35C1002AF73E}"/>
              </a:ext>
              <a:ext uri="{C183D7F6-B498-43B3-948B-1728B52AA6E4}">
                <adec:decorative xmlns:adec="http://schemas.microsoft.com/office/drawing/2017/decorative" xmlns="" val="1"/>
              </a:ext>
            </a:extLst>
          </p:cNvPr>
          <p:cNvSpPr/>
          <p:nvPr userDrawn="1"/>
        </p:nvSpPr>
        <p:spPr>
          <a:xfrm flipH="1" flipV="1">
            <a:off x="794568"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6" name="Rectangle 6">
            <a:extLst>
              <a:ext uri="{FF2B5EF4-FFF2-40B4-BE49-F238E27FC236}">
                <a16:creationId xmlns:a16="http://schemas.microsoft.com/office/drawing/2014/main" xmlns="" id="{36D8447C-AA9F-491F-8EE4-A151146D11A9}"/>
              </a:ext>
              <a:ext uri="{C183D7F6-B498-43B3-948B-1728B52AA6E4}">
                <adec:decorative xmlns:adec="http://schemas.microsoft.com/office/drawing/2017/decorative" xmlns="" val="1"/>
              </a:ext>
            </a:extLst>
          </p:cNvPr>
          <p:cNvSpPr/>
          <p:nvPr userDrawn="1"/>
        </p:nvSpPr>
        <p:spPr>
          <a:xfrm>
            <a:off x="4608396"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7" name="Rectangle 6">
            <a:extLst>
              <a:ext uri="{FF2B5EF4-FFF2-40B4-BE49-F238E27FC236}">
                <a16:creationId xmlns:a16="http://schemas.microsoft.com/office/drawing/2014/main" xmlns="" id="{826B47AC-1601-4AA8-BEB3-930A9A37FC54}"/>
              </a:ext>
              <a:ext uri="{C183D7F6-B498-43B3-948B-1728B52AA6E4}">
                <adec:decorative xmlns:adec="http://schemas.microsoft.com/office/drawing/2017/decorative" xmlns="" val="1"/>
              </a:ext>
            </a:extLst>
          </p:cNvPr>
          <p:cNvSpPr/>
          <p:nvPr userDrawn="1"/>
        </p:nvSpPr>
        <p:spPr>
          <a:xfrm flipH="1" flipV="1">
            <a:off x="4608396"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8" name="Rectangle 6">
            <a:extLst>
              <a:ext uri="{FF2B5EF4-FFF2-40B4-BE49-F238E27FC236}">
                <a16:creationId xmlns:a16="http://schemas.microsoft.com/office/drawing/2014/main" xmlns="" id="{EFC9E01C-1D66-47F5-B8D1-BF6041620EE5}"/>
              </a:ext>
              <a:ext uri="{C183D7F6-B498-43B3-948B-1728B52AA6E4}">
                <adec:decorative xmlns:adec="http://schemas.microsoft.com/office/drawing/2017/decorative" xmlns="" val="1"/>
              </a:ext>
            </a:extLst>
          </p:cNvPr>
          <p:cNvSpPr/>
          <p:nvPr userDrawn="1"/>
        </p:nvSpPr>
        <p:spPr>
          <a:xfrm>
            <a:off x="8434225"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9" name="Rectangle 6">
            <a:extLst>
              <a:ext uri="{FF2B5EF4-FFF2-40B4-BE49-F238E27FC236}">
                <a16:creationId xmlns:a16="http://schemas.microsoft.com/office/drawing/2014/main" xmlns="" id="{9F5FC000-6DCF-4A02-B144-CC77E752DBA0}"/>
              </a:ext>
              <a:ext uri="{C183D7F6-B498-43B3-948B-1728B52AA6E4}">
                <adec:decorative xmlns:adec="http://schemas.microsoft.com/office/drawing/2017/decorative" xmlns="" val="1"/>
              </a:ext>
            </a:extLst>
          </p:cNvPr>
          <p:cNvSpPr/>
          <p:nvPr userDrawn="1"/>
        </p:nvSpPr>
        <p:spPr>
          <a:xfrm flipH="1" flipV="1">
            <a:off x="8434225"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20" name="Graphic 19" descr="Right Arrow">
            <a:extLst>
              <a:ext uri="{FF2B5EF4-FFF2-40B4-BE49-F238E27FC236}">
                <a16:creationId xmlns:a16="http://schemas.microsoft.com/office/drawing/2014/main" xmlns="" id="{74A090BA-639F-4C16-9838-60A32BE3A1D6}"/>
              </a:ext>
            </a:extLst>
          </p:cNvPr>
          <p:cNvPicPr>
            <a:picLocks noChangeAspect="1"/>
          </p:cNvPicPr>
          <p:nvPr userDrawn="1"/>
        </p:nvPicPr>
        <p:blipFill>
          <a:blip r:embed="rId2" cstate="screen">
            <a:extLst>
              <a:ext uri="{28A0092B-C50C-407E-A947-70E740481C1C}">
                <a14:useLocalDpi xmlns:a14="http://schemas.microsoft.com/office/drawing/2010/main" xmlns=""/>
              </a:ext>
              <a:ext uri="{96DAC541-7B7A-43D3-8B79-37D633B846F1}">
                <asvg:svgBlip xmlns:asvg="http://schemas.microsoft.com/office/drawing/2016/SVG/main" xmlns="" r:embed=""/>
              </a:ext>
            </a:extLst>
          </a:blip>
          <a:stretch>
            <a:fillRect/>
          </a:stretch>
        </p:blipFill>
        <p:spPr>
          <a:xfrm flipH="1">
            <a:off x="4081865" y="3932250"/>
            <a:ext cx="220441" cy="376363"/>
          </a:xfrm>
          <a:prstGeom prst="rect">
            <a:avLst/>
          </a:prstGeom>
        </p:spPr>
      </p:pic>
      <p:pic>
        <p:nvPicPr>
          <p:cNvPr id="21" name="Graphic 20" descr="Right Arrow">
            <a:extLst>
              <a:ext uri="{FF2B5EF4-FFF2-40B4-BE49-F238E27FC236}">
                <a16:creationId xmlns:a16="http://schemas.microsoft.com/office/drawing/2014/main" xmlns="" id="{DF58D762-A719-4FC3-BF9E-7B858F0D9166}"/>
              </a:ext>
            </a:extLst>
          </p:cNvPr>
          <p:cNvPicPr>
            <a:picLocks noChangeAspect="1"/>
          </p:cNvPicPr>
          <p:nvPr userDrawn="1"/>
        </p:nvPicPr>
        <p:blipFill>
          <a:blip r:embed="rId2" cstate="screen">
            <a:extLst>
              <a:ext uri="{28A0092B-C50C-407E-A947-70E740481C1C}">
                <a14:useLocalDpi xmlns:a14="http://schemas.microsoft.com/office/drawing/2010/main" xmlns=""/>
              </a:ext>
              <a:ext uri="{96DAC541-7B7A-43D3-8B79-37D633B846F1}">
                <asvg:svgBlip xmlns:asvg="http://schemas.microsoft.com/office/drawing/2016/SVG/main" xmlns="" r:embed=""/>
              </a:ext>
            </a:extLst>
          </a:blip>
          <a:stretch>
            <a:fillRect/>
          </a:stretch>
        </p:blipFill>
        <p:spPr>
          <a:xfrm flipH="1">
            <a:off x="7901693" y="3932250"/>
            <a:ext cx="220441" cy="376363"/>
          </a:xfrm>
          <a:prstGeom prst="rect">
            <a:avLst/>
          </a:prstGeom>
        </p:spPr>
      </p:pic>
    </p:spTree>
    <p:extLst>
      <p:ext uri="{BB962C8B-B14F-4D97-AF65-F5344CB8AC3E}">
        <p14:creationId xmlns:p14="http://schemas.microsoft.com/office/powerpoint/2010/main" xmlns="" val="13273494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5">
            <a:extLst>
              <a:ext uri="{FF2B5EF4-FFF2-40B4-BE49-F238E27FC236}">
                <a16:creationId xmlns:a16="http://schemas.microsoft.com/office/drawing/2014/main" xmlns=""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9" name="Text Placeholder 10">
            <a:extLst>
              <a:ext uri="{FF2B5EF4-FFF2-40B4-BE49-F238E27FC236}">
                <a16:creationId xmlns:a16="http://schemas.microsoft.com/office/drawing/2014/main" xmlns="" id="{7811C96E-0DEE-4C3C-914D-3D8E37D685D8}"/>
              </a:ext>
            </a:extLst>
          </p:cNvPr>
          <p:cNvSpPr>
            <a:spLocks noGrp="1"/>
          </p:cNvSpPr>
          <p:nvPr>
            <p:ph type="body" sz="quarter" idx="33" hasCustomPrompt="1"/>
          </p:nvPr>
        </p:nvSpPr>
        <p:spPr>
          <a:xfrm>
            <a:off x="316466" y="4173151"/>
            <a:ext cx="608493" cy="201776"/>
          </a:xfrm>
        </p:spPr>
        <p:txBody>
          <a:bodyPr anchor="ctr"/>
          <a:lstStyle>
            <a:lvl1pPr marL="0" indent="0" algn="ctr">
              <a:buNone/>
              <a:defRPr sz="1400" b="1">
                <a:solidFill>
                  <a:schemeClr val="tx1">
                    <a:lumMod val="75000"/>
                    <a:lumOff val="25000"/>
                  </a:schemeClr>
                </a:solidFill>
                <a:latin typeface="+mj-lt"/>
              </a:defRPr>
            </a:lvl1pPr>
          </a:lstStyle>
          <a:p>
            <a:pPr lvl="0"/>
            <a:r>
              <a:rPr lang="en-US" dirty="0"/>
              <a:t>Year</a:t>
            </a:r>
            <a:endParaRPr lang="en-ZA" dirty="0"/>
          </a:p>
        </p:txBody>
      </p:sp>
      <p:sp>
        <p:nvSpPr>
          <p:cNvPr id="10" name="Text Placeholder 10">
            <a:extLst>
              <a:ext uri="{FF2B5EF4-FFF2-40B4-BE49-F238E27FC236}">
                <a16:creationId xmlns:a16="http://schemas.microsoft.com/office/drawing/2014/main" xmlns="" id="{401495E4-6A47-4169-8AF4-736F7CF55C37}"/>
              </a:ext>
            </a:extLst>
          </p:cNvPr>
          <p:cNvSpPr>
            <a:spLocks noGrp="1"/>
          </p:cNvSpPr>
          <p:nvPr>
            <p:ph type="body" sz="quarter" idx="34" hasCustomPrompt="1"/>
          </p:nvPr>
        </p:nvSpPr>
        <p:spPr>
          <a:xfrm>
            <a:off x="431799"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1" name="Text Placeholder 10">
            <a:extLst>
              <a:ext uri="{FF2B5EF4-FFF2-40B4-BE49-F238E27FC236}">
                <a16:creationId xmlns:a16="http://schemas.microsoft.com/office/drawing/2014/main" xmlns="" id="{4A350147-917D-4020-B9C3-CE41143A103A}"/>
              </a:ext>
            </a:extLst>
          </p:cNvPr>
          <p:cNvSpPr>
            <a:spLocks noGrp="1"/>
          </p:cNvSpPr>
          <p:nvPr>
            <p:ph type="body" sz="quarter" idx="35" hasCustomPrompt="1"/>
          </p:nvPr>
        </p:nvSpPr>
        <p:spPr>
          <a:xfrm>
            <a:off x="903816"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2" name="Text Placeholder 10">
            <a:extLst>
              <a:ext uri="{FF2B5EF4-FFF2-40B4-BE49-F238E27FC236}">
                <a16:creationId xmlns:a16="http://schemas.microsoft.com/office/drawing/2014/main" xmlns="" id="{595A6F9E-88A2-46C6-B4B4-642D65C42C1E}"/>
              </a:ext>
            </a:extLst>
          </p:cNvPr>
          <p:cNvSpPr>
            <a:spLocks noGrp="1"/>
          </p:cNvSpPr>
          <p:nvPr>
            <p:ph type="body" sz="quarter" idx="36" hasCustomPrompt="1"/>
          </p:nvPr>
        </p:nvSpPr>
        <p:spPr>
          <a:xfrm>
            <a:off x="1375833"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3" name="Text Placeholder 10">
            <a:extLst>
              <a:ext uri="{FF2B5EF4-FFF2-40B4-BE49-F238E27FC236}">
                <a16:creationId xmlns:a16="http://schemas.microsoft.com/office/drawing/2014/main" xmlns="" id="{11C0F1C3-D7E3-418A-8706-CD257C1F5B6A}"/>
              </a:ext>
            </a:extLst>
          </p:cNvPr>
          <p:cNvSpPr>
            <a:spLocks noGrp="1"/>
          </p:cNvSpPr>
          <p:nvPr>
            <p:ph type="body" sz="quarter" idx="37" hasCustomPrompt="1"/>
          </p:nvPr>
        </p:nvSpPr>
        <p:spPr>
          <a:xfrm>
            <a:off x="1847850"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4" name="Text Placeholder 10">
            <a:extLst>
              <a:ext uri="{FF2B5EF4-FFF2-40B4-BE49-F238E27FC236}">
                <a16:creationId xmlns:a16="http://schemas.microsoft.com/office/drawing/2014/main" xmlns="" id="{105D759B-EB6D-4560-B0B8-1F7EB7D1B841}"/>
              </a:ext>
            </a:extLst>
          </p:cNvPr>
          <p:cNvSpPr>
            <a:spLocks noGrp="1"/>
          </p:cNvSpPr>
          <p:nvPr>
            <p:ph type="body" sz="quarter" idx="38" hasCustomPrompt="1"/>
          </p:nvPr>
        </p:nvSpPr>
        <p:spPr>
          <a:xfrm>
            <a:off x="5980666" y="4173151"/>
            <a:ext cx="608493" cy="201776"/>
          </a:xfrm>
        </p:spPr>
        <p:txBody>
          <a:bodyPr anchor="ctr"/>
          <a:lstStyle>
            <a:lvl1pPr marL="0" indent="0" algn="ctr">
              <a:buNone/>
              <a:defRPr sz="1400" b="1">
                <a:solidFill>
                  <a:schemeClr val="tx1">
                    <a:lumMod val="75000"/>
                    <a:lumOff val="25000"/>
                  </a:schemeClr>
                </a:solidFill>
                <a:latin typeface="+mj-lt"/>
              </a:defRPr>
            </a:lvl1pPr>
          </a:lstStyle>
          <a:p>
            <a:pPr lvl="0"/>
            <a:r>
              <a:rPr lang="en-US" dirty="0"/>
              <a:t>Year</a:t>
            </a:r>
            <a:endParaRPr lang="en-ZA" dirty="0"/>
          </a:p>
        </p:txBody>
      </p:sp>
      <p:sp>
        <p:nvSpPr>
          <p:cNvPr id="15" name="Text Placeholder 10">
            <a:extLst>
              <a:ext uri="{FF2B5EF4-FFF2-40B4-BE49-F238E27FC236}">
                <a16:creationId xmlns:a16="http://schemas.microsoft.com/office/drawing/2014/main" xmlns="" id="{8715823E-52F8-49ED-9EC8-E99ED0915BDD}"/>
              </a:ext>
            </a:extLst>
          </p:cNvPr>
          <p:cNvSpPr>
            <a:spLocks noGrp="1"/>
          </p:cNvSpPr>
          <p:nvPr>
            <p:ph type="body" sz="quarter" idx="39" hasCustomPrompt="1"/>
          </p:nvPr>
        </p:nvSpPr>
        <p:spPr>
          <a:xfrm>
            <a:off x="2319867"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6" name="Text Placeholder 10">
            <a:extLst>
              <a:ext uri="{FF2B5EF4-FFF2-40B4-BE49-F238E27FC236}">
                <a16:creationId xmlns:a16="http://schemas.microsoft.com/office/drawing/2014/main" xmlns="" id="{7DF700D5-2F9B-4B15-92CF-1052851D5E1B}"/>
              </a:ext>
            </a:extLst>
          </p:cNvPr>
          <p:cNvSpPr>
            <a:spLocks noGrp="1"/>
          </p:cNvSpPr>
          <p:nvPr>
            <p:ph type="body" sz="quarter" idx="40" hasCustomPrompt="1"/>
          </p:nvPr>
        </p:nvSpPr>
        <p:spPr>
          <a:xfrm>
            <a:off x="2791884"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7" name="Text Placeholder 10">
            <a:extLst>
              <a:ext uri="{FF2B5EF4-FFF2-40B4-BE49-F238E27FC236}">
                <a16:creationId xmlns:a16="http://schemas.microsoft.com/office/drawing/2014/main" xmlns="" id="{BB40768A-A2DB-44AA-89F5-071BCE4D9F91}"/>
              </a:ext>
            </a:extLst>
          </p:cNvPr>
          <p:cNvSpPr>
            <a:spLocks noGrp="1"/>
          </p:cNvSpPr>
          <p:nvPr>
            <p:ph type="body" sz="quarter" idx="41" hasCustomPrompt="1"/>
          </p:nvPr>
        </p:nvSpPr>
        <p:spPr>
          <a:xfrm>
            <a:off x="3263901"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8" name="Text Placeholder 10">
            <a:extLst>
              <a:ext uri="{FF2B5EF4-FFF2-40B4-BE49-F238E27FC236}">
                <a16:creationId xmlns:a16="http://schemas.microsoft.com/office/drawing/2014/main" xmlns="" id="{16D07EB6-011E-4F65-9F28-20CAB54640E8}"/>
              </a:ext>
            </a:extLst>
          </p:cNvPr>
          <p:cNvSpPr>
            <a:spLocks noGrp="1"/>
          </p:cNvSpPr>
          <p:nvPr>
            <p:ph type="body" sz="quarter" idx="42" hasCustomPrompt="1"/>
          </p:nvPr>
        </p:nvSpPr>
        <p:spPr>
          <a:xfrm>
            <a:off x="4679952"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19" name="Text Placeholder 10">
            <a:extLst>
              <a:ext uri="{FF2B5EF4-FFF2-40B4-BE49-F238E27FC236}">
                <a16:creationId xmlns:a16="http://schemas.microsoft.com/office/drawing/2014/main" xmlns="" id="{105B8381-43DD-41A0-A705-D1255AC449AE}"/>
              </a:ext>
            </a:extLst>
          </p:cNvPr>
          <p:cNvSpPr>
            <a:spLocks noGrp="1"/>
          </p:cNvSpPr>
          <p:nvPr>
            <p:ph type="body" sz="quarter" idx="43" hasCustomPrompt="1"/>
          </p:nvPr>
        </p:nvSpPr>
        <p:spPr>
          <a:xfrm>
            <a:off x="3735918"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0" name="Text Placeholder 10">
            <a:extLst>
              <a:ext uri="{FF2B5EF4-FFF2-40B4-BE49-F238E27FC236}">
                <a16:creationId xmlns:a16="http://schemas.microsoft.com/office/drawing/2014/main" xmlns="" id="{C178CB7C-93FB-40C1-9170-B99EF8EE9E8F}"/>
              </a:ext>
            </a:extLst>
          </p:cNvPr>
          <p:cNvSpPr>
            <a:spLocks noGrp="1"/>
          </p:cNvSpPr>
          <p:nvPr>
            <p:ph type="body" sz="quarter" idx="44" hasCustomPrompt="1"/>
          </p:nvPr>
        </p:nvSpPr>
        <p:spPr>
          <a:xfrm>
            <a:off x="4207935"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1" name="Text Placeholder 10">
            <a:extLst>
              <a:ext uri="{FF2B5EF4-FFF2-40B4-BE49-F238E27FC236}">
                <a16:creationId xmlns:a16="http://schemas.microsoft.com/office/drawing/2014/main" xmlns="" id="{A2B65EAF-1F60-417C-B138-F72EFEBF6D81}"/>
              </a:ext>
            </a:extLst>
          </p:cNvPr>
          <p:cNvSpPr>
            <a:spLocks noGrp="1"/>
          </p:cNvSpPr>
          <p:nvPr>
            <p:ph type="body" sz="quarter" idx="45" hasCustomPrompt="1"/>
          </p:nvPr>
        </p:nvSpPr>
        <p:spPr>
          <a:xfrm>
            <a:off x="5151969"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2" name="Text Placeholder 10">
            <a:extLst>
              <a:ext uri="{FF2B5EF4-FFF2-40B4-BE49-F238E27FC236}">
                <a16:creationId xmlns:a16="http://schemas.microsoft.com/office/drawing/2014/main" xmlns="" id="{76D120F4-A640-421C-B1F8-406158CFBC8E}"/>
              </a:ext>
            </a:extLst>
          </p:cNvPr>
          <p:cNvSpPr>
            <a:spLocks noGrp="1"/>
          </p:cNvSpPr>
          <p:nvPr>
            <p:ph type="body" sz="quarter" idx="46" hasCustomPrompt="1"/>
          </p:nvPr>
        </p:nvSpPr>
        <p:spPr>
          <a:xfrm>
            <a:off x="5623986"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3" name="Text Placeholder 10">
            <a:extLst>
              <a:ext uri="{FF2B5EF4-FFF2-40B4-BE49-F238E27FC236}">
                <a16:creationId xmlns:a16="http://schemas.microsoft.com/office/drawing/2014/main" xmlns="" id="{BBD14391-1DC8-4D56-951F-25C5BDB3921C}"/>
              </a:ext>
            </a:extLst>
          </p:cNvPr>
          <p:cNvSpPr>
            <a:spLocks noGrp="1"/>
          </p:cNvSpPr>
          <p:nvPr>
            <p:ph type="body" sz="quarter" idx="47" hasCustomPrompt="1"/>
          </p:nvPr>
        </p:nvSpPr>
        <p:spPr>
          <a:xfrm>
            <a:off x="6095999"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4" name="Text Placeholder 10">
            <a:extLst>
              <a:ext uri="{FF2B5EF4-FFF2-40B4-BE49-F238E27FC236}">
                <a16:creationId xmlns:a16="http://schemas.microsoft.com/office/drawing/2014/main" xmlns="" id="{93FC04C9-D1DE-47BA-8D50-6D762B72B8FC}"/>
              </a:ext>
            </a:extLst>
          </p:cNvPr>
          <p:cNvSpPr>
            <a:spLocks noGrp="1"/>
          </p:cNvSpPr>
          <p:nvPr>
            <p:ph type="body" sz="quarter" idx="48" hasCustomPrompt="1"/>
          </p:nvPr>
        </p:nvSpPr>
        <p:spPr>
          <a:xfrm>
            <a:off x="6568012"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5" name="Text Placeholder 10">
            <a:extLst>
              <a:ext uri="{FF2B5EF4-FFF2-40B4-BE49-F238E27FC236}">
                <a16:creationId xmlns:a16="http://schemas.microsoft.com/office/drawing/2014/main" xmlns="" id="{B8FB174F-BC80-4817-90C7-42F90C7978E5}"/>
              </a:ext>
            </a:extLst>
          </p:cNvPr>
          <p:cNvSpPr>
            <a:spLocks noGrp="1"/>
          </p:cNvSpPr>
          <p:nvPr>
            <p:ph type="body" sz="quarter" idx="49" hasCustomPrompt="1"/>
          </p:nvPr>
        </p:nvSpPr>
        <p:spPr>
          <a:xfrm>
            <a:off x="7040029"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6" name="Text Placeholder 10">
            <a:extLst>
              <a:ext uri="{FF2B5EF4-FFF2-40B4-BE49-F238E27FC236}">
                <a16:creationId xmlns:a16="http://schemas.microsoft.com/office/drawing/2014/main" xmlns="" id="{E896FB65-5B08-4993-8523-822688BB2A9B}"/>
              </a:ext>
            </a:extLst>
          </p:cNvPr>
          <p:cNvSpPr>
            <a:spLocks noGrp="1"/>
          </p:cNvSpPr>
          <p:nvPr>
            <p:ph type="body" sz="quarter" idx="50" hasCustomPrompt="1"/>
          </p:nvPr>
        </p:nvSpPr>
        <p:spPr>
          <a:xfrm>
            <a:off x="7512046"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7" name="Text Placeholder 10">
            <a:extLst>
              <a:ext uri="{FF2B5EF4-FFF2-40B4-BE49-F238E27FC236}">
                <a16:creationId xmlns:a16="http://schemas.microsoft.com/office/drawing/2014/main" xmlns="" id="{DBAF247D-367F-4524-9E85-4B66631D5309}"/>
              </a:ext>
            </a:extLst>
          </p:cNvPr>
          <p:cNvSpPr>
            <a:spLocks noGrp="1"/>
          </p:cNvSpPr>
          <p:nvPr>
            <p:ph type="body" sz="quarter" idx="51" hasCustomPrompt="1"/>
          </p:nvPr>
        </p:nvSpPr>
        <p:spPr>
          <a:xfrm>
            <a:off x="7984063"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8" name="Text Placeholder 10">
            <a:extLst>
              <a:ext uri="{FF2B5EF4-FFF2-40B4-BE49-F238E27FC236}">
                <a16:creationId xmlns:a16="http://schemas.microsoft.com/office/drawing/2014/main" xmlns="" id="{4F9BFDEC-4D89-4C8E-A3D9-A6DF0297F780}"/>
              </a:ext>
            </a:extLst>
          </p:cNvPr>
          <p:cNvSpPr>
            <a:spLocks noGrp="1"/>
          </p:cNvSpPr>
          <p:nvPr>
            <p:ph type="body" sz="quarter" idx="52" hasCustomPrompt="1"/>
          </p:nvPr>
        </p:nvSpPr>
        <p:spPr>
          <a:xfrm>
            <a:off x="8456080"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29" name="Text Placeholder 10">
            <a:extLst>
              <a:ext uri="{FF2B5EF4-FFF2-40B4-BE49-F238E27FC236}">
                <a16:creationId xmlns:a16="http://schemas.microsoft.com/office/drawing/2014/main" xmlns="" id="{9C08EC58-18EC-4890-94D6-2422A6BBA8D5}"/>
              </a:ext>
            </a:extLst>
          </p:cNvPr>
          <p:cNvSpPr>
            <a:spLocks noGrp="1"/>
          </p:cNvSpPr>
          <p:nvPr>
            <p:ph type="body" sz="quarter" idx="53" hasCustomPrompt="1"/>
          </p:nvPr>
        </p:nvSpPr>
        <p:spPr>
          <a:xfrm>
            <a:off x="8928097"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0" name="Text Placeholder 10">
            <a:extLst>
              <a:ext uri="{FF2B5EF4-FFF2-40B4-BE49-F238E27FC236}">
                <a16:creationId xmlns:a16="http://schemas.microsoft.com/office/drawing/2014/main" xmlns="" id="{D360A36A-7282-4045-B0DF-503E6A97BA47}"/>
              </a:ext>
            </a:extLst>
          </p:cNvPr>
          <p:cNvSpPr>
            <a:spLocks noGrp="1"/>
          </p:cNvSpPr>
          <p:nvPr>
            <p:ph type="body" sz="quarter" idx="54" hasCustomPrompt="1"/>
          </p:nvPr>
        </p:nvSpPr>
        <p:spPr>
          <a:xfrm>
            <a:off x="10344148"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1" name="Text Placeholder 10">
            <a:extLst>
              <a:ext uri="{FF2B5EF4-FFF2-40B4-BE49-F238E27FC236}">
                <a16:creationId xmlns:a16="http://schemas.microsoft.com/office/drawing/2014/main" xmlns="" id="{5F5960EF-7F51-41A0-9E73-D2F727AB3F0D}"/>
              </a:ext>
            </a:extLst>
          </p:cNvPr>
          <p:cNvSpPr>
            <a:spLocks noGrp="1"/>
          </p:cNvSpPr>
          <p:nvPr>
            <p:ph type="body" sz="quarter" idx="55" hasCustomPrompt="1"/>
          </p:nvPr>
        </p:nvSpPr>
        <p:spPr>
          <a:xfrm>
            <a:off x="9400114"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2" name="Text Placeholder 10">
            <a:extLst>
              <a:ext uri="{FF2B5EF4-FFF2-40B4-BE49-F238E27FC236}">
                <a16:creationId xmlns:a16="http://schemas.microsoft.com/office/drawing/2014/main" xmlns="" id="{9F81D711-9D82-42A4-8AB2-12D1F4490AAD}"/>
              </a:ext>
            </a:extLst>
          </p:cNvPr>
          <p:cNvSpPr>
            <a:spLocks noGrp="1"/>
          </p:cNvSpPr>
          <p:nvPr>
            <p:ph type="body" sz="quarter" idx="56" hasCustomPrompt="1"/>
          </p:nvPr>
        </p:nvSpPr>
        <p:spPr>
          <a:xfrm>
            <a:off x="9872131"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3" name="Text Placeholder 10">
            <a:extLst>
              <a:ext uri="{FF2B5EF4-FFF2-40B4-BE49-F238E27FC236}">
                <a16:creationId xmlns:a16="http://schemas.microsoft.com/office/drawing/2014/main" xmlns="" id="{0A2E5DCC-5FCD-4396-9980-17ECD06BB370}"/>
              </a:ext>
            </a:extLst>
          </p:cNvPr>
          <p:cNvSpPr>
            <a:spLocks noGrp="1"/>
          </p:cNvSpPr>
          <p:nvPr>
            <p:ph type="body" sz="quarter" idx="57" hasCustomPrompt="1"/>
          </p:nvPr>
        </p:nvSpPr>
        <p:spPr>
          <a:xfrm>
            <a:off x="10816165"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4" name="Text Placeholder 10">
            <a:extLst>
              <a:ext uri="{FF2B5EF4-FFF2-40B4-BE49-F238E27FC236}">
                <a16:creationId xmlns:a16="http://schemas.microsoft.com/office/drawing/2014/main" xmlns="" id="{A3860367-6AF8-4009-AE8B-33DEE49D1773}"/>
              </a:ext>
            </a:extLst>
          </p:cNvPr>
          <p:cNvSpPr>
            <a:spLocks noGrp="1"/>
          </p:cNvSpPr>
          <p:nvPr>
            <p:ph type="body" sz="quarter" idx="58" hasCustomPrompt="1"/>
          </p:nvPr>
        </p:nvSpPr>
        <p:spPr>
          <a:xfrm>
            <a:off x="11288182" y="3724159"/>
            <a:ext cx="377825" cy="201776"/>
          </a:xfrm>
        </p:spPr>
        <p:txBody>
          <a:bodyPr/>
          <a:lstStyle>
            <a:lvl1pPr marL="0" indent="0" algn="ctr">
              <a:buNone/>
              <a:defRPr sz="1200">
                <a:solidFill>
                  <a:schemeClr val="tx1">
                    <a:lumMod val="75000"/>
                    <a:lumOff val="25000"/>
                  </a:schemeClr>
                </a:solidFill>
              </a:defRPr>
            </a:lvl1pPr>
          </a:lstStyle>
          <a:p>
            <a:pPr lvl="0"/>
            <a:r>
              <a:rPr lang="en-US" dirty="0"/>
              <a:t>MM</a:t>
            </a:r>
            <a:endParaRPr lang="en-ZA" dirty="0"/>
          </a:p>
        </p:txBody>
      </p:sp>
      <p:sp>
        <p:nvSpPr>
          <p:cNvPr id="35" name="Text Placeholder 3">
            <a:extLst>
              <a:ext uri="{FF2B5EF4-FFF2-40B4-BE49-F238E27FC236}">
                <a16:creationId xmlns:a16="http://schemas.microsoft.com/office/drawing/2014/main" xmlns="" id="{EC5BA522-ACA2-41E7-8167-4CAD19A343D4}"/>
              </a:ext>
            </a:extLst>
          </p:cNvPr>
          <p:cNvSpPr>
            <a:spLocks noGrp="1"/>
          </p:cNvSpPr>
          <p:nvPr>
            <p:ph type="body" sz="quarter" idx="59" hasCustomPrompt="1"/>
          </p:nvPr>
        </p:nvSpPr>
        <p:spPr>
          <a:xfrm>
            <a:off x="5360988" y="2190750"/>
            <a:ext cx="1793875" cy="561975"/>
          </a:xfrm>
          <a:solidFill>
            <a:schemeClr val="bg1">
              <a:lumMod val="95000"/>
            </a:schemeClr>
          </a:solidFill>
          <a:ln>
            <a:noFill/>
          </a:ln>
        </p:spPr>
        <p:txBody>
          <a:bodyPr tIns="36000" anchor="t"/>
          <a:lstStyle>
            <a:lvl1pPr marL="0" indent="0" algn="ctr">
              <a:buNone/>
              <a:defRPr sz="1600">
                <a:solidFill>
                  <a:schemeClr val="tx1">
                    <a:lumMod val="75000"/>
                    <a:lumOff val="25000"/>
                  </a:schemeClr>
                </a:solidFill>
                <a:latin typeface="+mj-lt"/>
              </a:defRPr>
            </a:lvl1pPr>
          </a:lstStyle>
          <a:p>
            <a:pPr lvl="0"/>
            <a:r>
              <a:rPr lang="en-US" dirty="0"/>
              <a:t>Item Title</a:t>
            </a:r>
            <a:endParaRPr lang="en-ZA" dirty="0"/>
          </a:p>
        </p:txBody>
      </p:sp>
      <p:sp>
        <p:nvSpPr>
          <p:cNvPr id="36" name="Text Placeholder 36">
            <a:extLst>
              <a:ext uri="{FF2B5EF4-FFF2-40B4-BE49-F238E27FC236}">
                <a16:creationId xmlns:a16="http://schemas.microsoft.com/office/drawing/2014/main" xmlns="" id="{3FE4D07D-18EE-4015-BE1A-670EF5502FD5}"/>
              </a:ext>
            </a:extLst>
          </p:cNvPr>
          <p:cNvSpPr>
            <a:spLocks noGrp="1"/>
          </p:cNvSpPr>
          <p:nvPr>
            <p:ph type="body" sz="quarter" idx="60" hasCustomPrompt="1"/>
          </p:nvPr>
        </p:nvSpPr>
        <p:spPr>
          <a:xfrm>
            <a:off x="5412717" y="2505005"/>
            <a:ext cx="1690417" cy="224670"/>
          </a:xfrm>
        </p:spPr>
        <p:txBody>
          <a:bodyPr/>
          <a:lstStyle>
            <a:lvl1pPr marL="0" indent="0" algn="ctr">
              <a:buNone/>
              <a:defRPr sz="1200">
                <a:solidFill>
                  <a:schemeClr val="tx1">
                    <a:lumMod val="75000"/>
                    <a:lumOff val="25000"/>
                  </a:schemeClr>
                </a:solidFill>
              </a:defRPr>
            </a:lvl1pPr>
          </a:lstStyle>
          <a:p>
            <a:pPr lvl="0"/>
            <a:r>
              <a:rPr lang="en-US" dirty="0"/>
              <a:t>Month, Year</a:t>
            </a:r>
            <a:endParaRPr lang="en-ZA" dirty="0"/>
          </a:p>
        </p:txBody>
      </p:sp>
      <p:sp>
        <p:nvSpPr>
          <p:cNvPr id="37" name="Arrow: Right 36">
            <a:extLst>
              <a:ext uri="{FF2B5EF4-FFF2-40B4-BE49-F238E27FC236}">
                <a16:creationId xmlns:a16="http://schemas.microsoft.com/office/drawing/2014/main" xmlns="" id="{A21A7A3E-FAE9-412E-9085-C5396DD58558}"/>
              </a:ext>
            </a:extLst>
          </p:cNvPr>
          <p:cNvSpPr/>
          <p:nvPr userDrawn="1"/>
        </p:nvSpPr>
        <p:spPr>
          <a:xfrm>
            <a:off x="388279" y="4008086"/>
            <a:ext cx="11415443" cy="97190"/>
          </a:xfrm>
          <a:prstGeom prst="rightArrow">
            <a:avLst>
              <a:gd name="adj1" fmla="val 100000"/>
              <a:gd name="adj2" fmla="val 8593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lumMod val="75000"/>
                  <a:lumOff val="25000"/>
                </a:schemeClr>
              </a:solidFill>
            </a:endParaRPr>
          </a:p>
        </p:txBody>
      </p:sp>
    </p:spTree>
    <p:extLst>
      <p:ext uri="{BB962C8B-B14F-4D97-AF65-F5344CB8AC3E}">
        <p14:creationId xmlns:p14="http://schemas.microsoft.com/office/powerpoint/2010/main" xmlns="" val="3701082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5">
            <a:extLst>
              <a:ext uri="{FF2B5EF4-FFF2-40B4-BE49-F238E27FC236}">
                <a16:creationId xmlns:a16="http://schemas.microsoft.com/office/drawing/2014/main" xmlns=""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8" name="Picture Placeholder 4">
            <a:extLst>
              <a:ext uri="{FF2B5EF4-FFF2-40B4-BE49-F238E27FC236}">
                <a16:creationId xmlns:a16="http://schemas.microsoft.com/office/drawing/2014/main" xmlns="" id="{85FDB45C-8129-42FD-85BB-977F66FEA7E3}"/>
              </a:ext>
            </a:extLst>
          </p:cNvPr>
          <p:cNvSpPr>
            <a:spLocks noGrp="1"/>
          </p:cNvSpPr>
          <p:nvPr>
            <p:ph type="pic" sz="quarter" idx="12" hasCustomPrompt="1"/>
          </p:nvPr>
        </p:nvSpPr>
        <p:spPr>
          <a:xfrm>
            <a:off x="512915"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ZA" dirty="0"/>
              <a:t>Insert or Drag and Drop Image Here</a:t>
            </a:r>
          </a:p>
        </p:txBody>
      </p:sp>
      <p:sp>
        <p:nvSpPr>
          <p:cNvPr id="9" name="Text Placeholder 8">
            <a:extLst>
              <a:ext uri="{FF2B5EF4-FFF2-40B4-BE49-F238E27FC236}">
                <a16:creationId xmlns:a16="http://schemas.microsoft.com/office/drawing/2014/main" xmlns="" id="{65BC675B-B0CF-41E3-9A61-5C9C8185863E}"/>
              </a:ext>
            </a:extLst>
          </p:cNvPr>
          <p:cNvSpPr>
            <a:spLocks noGrp="1"/>
          </p:cNvSpPr>
          <p:nvPr>
            <p:ph type="body" sz="quarter" idx="13" hasCustomPrompt="1"/>
          </p:nvPr>
        </p:nvSpPr>
        <p:spPr>
          <a:xfrm>
            <a:off x="2055970"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dirty="0"/>
              <a:t>Name</a:t>
            </a:r>
            <a:endParaRPr lang="en-ZA" dirty="0"/>
          </a:p>
        </p:txBody>
      </p:sp>
      <p:sp>
        <p:nvSpPr>
          <p:cNvPr id="10" name="Text Placeholder 10">
            <a:extLst>
              <a:ext uri="{FF2B5EF4-FFF2-40B4-BE49-F238E27FC236}">
                <a16:creationId xmlns:a16="http://schemas.microsoft.com/office/drawing/2014/main" xmlns="" id="{B199D9B2-D8DF-4F6F-9076-9976C85EA493}"/>
              </a:ext>
            </a:extLst>
          </p:cNvPr>
          <p:cNvSpPr>
            <a:spLocks noGrp="1"/>
          </p:cNvSpPr>
          <p:nvPr>
            <p:ph type="body" sz="quarter" idx="14" hasCustomPrompt="1"/>
          </p:nvPr>
        </p:nvSpPr>
        <p:spPr>
          <a:xfrm>
            <a:off x="512915" y="3800064"/>
            <a:ext cx="3246368" cy="1800000"/>
          </a:xfrm>
        </p:spPr>
        <p:txBody>
          <a:bodyPr/>
          <a:lstStyle>
            <a:lvl1pPr marL="0" indent="0" algn="l">
              <a:buNone/>
              <a:defRPr sz="1400">
                <a:solidFill>
                  <a:schemeClr val="tx1">
                    <a:lumMod val="50000"/>
                    <a:lumOff val="50000"/>
                  </a:schemeClr>
                </a:solidFill>
              </a:defRPr>
            </a:lvl1pPr>
          </a:lstStyle>
          <a:p>
            <a:pPr lvl="0"/>
            <a:r>
              <a:rPr lang="en-US" dirty="0"/>
              <a:t>Short Bio</a:t>
            </a:r>
            <a:endParaRPr lang="en-ZA" dirty="0"/>
          </a:p>
        </p:txBody>
      </p:sp>
      <p:sp>
        <p:nvSpPr>
          <p:cNvPr id="11" name="Text Placeholder 8">
            <a:extLst>
              <a:ext uri="{FF2B5EF4-FFF2-40B4-BE49-F238E27FC236}">
                <a16:creationId xmlns:a16="http://schemas.microsoft.com/office/drawing/2014/main" xmlns="" id="{F83D3F97-C129-418E-B4E5-27919687902F}"/>
              </a:ext>
            </a:extLst>
          </p:cNvPr>
          <p:cNvSpPr>
            <a:spLocks noGrp="1"/>
          </p:cNvSpPr>
          <p:nvPr>
            <p:ph type="body" sz="quarter" idx="33" hasCustomPrompt="1"/>
          </p:nvPr>
        </p:nvSpPr>
        <p:spPr>
          <a:xfrm>
            <a:off x="2055970"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dirty="0"/>
              <a:t>Title</a:t>
            </a:r>
            <a:endParaRPr lang="en-ZA" dirty="0"/>
          </a:p>
        </p:txBody>
      </p:sp>
      <p:sp>
        <p:nvSpPr>
          <p:cNvPr id="12" name="Picture Placeholder 4">
            <a:extLst>
              <a:ext uri="{FF2B5EF4-FFF2-40B4-BE49-F238E27FC236}">
                <a16:creationId xmlns:a16="http://schemas.microsoft.com/office/drawing/2014/main" xmlns="" id="{559091DF-E0B7-4867-B43C-3B02311C64A1}"/>
              </a:ext>
            </a:extLst>
          </p:cNvPr>
          <p:cNvSpPr>
            <a:spLocks noGrp="1"/>
          </p:cNvSpPr>
          <p:nvPr>
            <p:ph type="pic" sz="quarter" idx="34" hasCustomPrompt="1"/>
          </p:nvPr>
        </p:nvSpPr>
        <p:spPr>
          <a:xfrm>
            <a:off x="4523213"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ZA" dirty="0"/>
              <a:t>Insert or Drag and Drop Image Here</a:t>
            </a:r>
          </a:p>
        </p:txBody>
      </p:sp>
      <p:sp>
        <p:nvSpPr>
          <p:cNvPr id="13" name="Text Placeholder 8">
            <a:extLst>
              <a:ext uri="{FF2B5EF4-FFF2-40B4-BE49-F238E27FC236}">
                <a16:creationId xmlns:a16="http://schemas.microsoft.com/office/drawing/2014/main" xmlns="" id="{B89D4389-4870-4BAE-B233-955685FCBC65}"/>
              </a:ext>
            </a:extLst>
          </p:cNvPr>
          <p:cNvSpPr>
            <a:spLocks noGrp="1"/>
          </p:cNvSpPr>
          <p:nvPr>
            <p:ph type="body" sz="quarter" idx="35" hasCustomPrompt="1"/>
          </p:nvPr>
        </p:nvSpPr>
        <p:spPr>
          <a:xfrm>
            <a:off x="6061985"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dirty="0"/>
              <a:t>Name</a:t>
            </a:r>
            <a:endParaRPr lang="en-ZA" dirty="0"/>
          </a:p>
        </p:txBody>
      </p:sp>
      <p:sp>
        <p:nvSpPr>
          <p:cNvPr id="14" name="Text Placeholder 10">
            <a:extLst>
              <a:ext uri="{FF2B5EF4-FFF2-40B4-BE49-F238E27FC236}">
                <a16:creationId xmlns:a16="http://schemas.microsoft.com/office/drawing/2014/main" xmlns="" id="{27F961F7-987F-4B95-AC48-08F4331BE905}"/>
              </a:ext>
            </a:extLst>
          </p:cNvPr>
          <p:cNvSpPr>
            <a:spLocks noGrp="1"/>
          </p:cNvSpPr>
          <p:nvPr>
            <p:ph type="body" sz="quarter" idx="36" hasCustomPrompt="1"/>
          </p:nvPr>
        </p:nvSpPr>
        <p:spPr>
          <a:xfrm>
            <a:off x="4518930" y="3800064"/>
            <a:ext cx="3246368" cy="1800000"/>
          </a:xfrm>
        </p:spPr>
        <p:txBody>
          <a:bodyPr/>
          <a:lstStyle>
            <a:lvl1pPr marL="0" indent="0" algn="l">
              <a:buNone/>
              <a:defRPr sz="1400">
                <a:solidFill>
                  <a:schemeClr val="tx1">
                    <a:lumMod val="50000"/>
                    <a:lumOff val="50000"/>
                  </a:schemeClr>
                </a:solidFill>
              </a:defRPr>
            </a:lvl1pPr>
          </a:lstStyle>
          <a:p>
            <a:pPr lvl="0"/>
            <a:r>
              <a:rPr lang="en-US" dirty="0"/>
              <a:t>Short Bio</a:t>
            </a:r>
            <a:endParaRPr lang="en-ZA" dirty="0"/>
          </a:p>
        </p:txBody>
      </p:sp>
      <p:sp>
        <p:nvSpPr>
          <p:cNvPr id="15" name="Text Placeholder 8">
            <a:extLst>
              <a:ext uri="{FF2B5EF4-FFF2-40B4-BE49-F238E27FC236}">
                <a16:creationId xmlns:a16="http://schemas.microsoft.com/office/drawing/2014/main" xmlns="" id="{586A8311-6FEF-4231-B5DD-80FA52F5272F}"/>
              </a:ext>
            </a:extLst>
          </p:cNvPr>
          <p:cNvSpPr>
            <a:spLocks noGrp="1"/>
          </p:cNvSpPr>
          <p:nvPr>
            <p:ph type="body" sz="quarter" idx="37" hasCustomPrompt="1"/>
          </p:nvPr>
        </p:nvSpPr>
        <p:spPr>
          <a:xfrm>
            <a:off x="6061985"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dirty="0"/>
              <a:t>Title</a:t>
            </a:r>
            <a:endParaRPr lang="en-ZA" dirty="0"/>
          </a:p>
        </p:txBody>
      </p:sp>
      <p:sp>
        <p:nvSpPr>
          <p:cNvPr id="16" name="Picture Placeholder 4">
            <a:extLst>
              <a:ext uri="{FF2B5EF4-FFF2-40B4-BE49-F238E27FC236}">
                <a16:creationId xmlns:a16="http://schemas.microsoft.com/office/drawing/2014/main" xmlns="" id="{A6A8345C-014C-4AD2-8529-29D0E8EECAB5}"/>
              </a:ext>
            </a:extLst>
          </p:cNvPr>
          <p:cNvSpPr>
            <a:spLocks noGrp="1"/>
          </p:cNvSpPr>
          <p:nvPr>
            <p:ph type="pic" sz="quarter" idx="38" hasCustomPrompt="1"/>
          </p:nvPr>
        </p:nvSpPr>
        <p:spPr>
          <a:xfrm>
            <a:off x="8533512"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ZA" dirty="0"/>
              <a:t>Insert or Drag and Drop Image Here</a:t>
            </a:r>
          </a:p>
        </p:txBody>
      </p:sp>
      <p:sp>
        <p:nvSpPr>
          <p:cNvPr id="17" name="Text Placeholder 8">
            <a:extLst>
              <a:ext uri="{FF2B5EF4-FFF2-40B4-BE49-F238E27FC236}">
                <a16:creationId xmlns:a16="http://schemas.microsoft.com/office/drawing/2014/main" xmlns="" id="{4C771BB0-7999-4A45-A6BB-56C98E978E83}"/>
              </a:ext>
            </a:extLst>
          </p:cNvPr>
          <p:cNvSpPr>
            <a:spLocks noGrp="1"/>
          </p:cNvSpPr>
          <p:nvPr>
            <p:ph type="body" sz="quarter" idx="39" hasCustomPrompt="1"/>
          </p:nvPr>
        </p:nvSpPr>
        <p:spPr>
          <a:xfrm>
            <a:off x="10068000"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dirty="0"/>
              <a:t>Name</a:t>
            </a:r>
            <a:endParaRPr lang="en-ZA" dirty="0"/>
          </a:p>
        </p:txBody>
      </p:sp>
      <p:sp>
        <p:nvSpPr>
          <p:cNvPr id="18" name="Text Placeholder 10">
            <a:extLst>
              <a:ext uri="{FF2B5EF4-FFF2-40B4-BE49-F238E27FC236}">
                <a16:creationId xmlns:a16="http://schemas.microsoft.com/office/drawing/2014/main" xmlns="" id="{9FC27C2C-A218-4626-9D04-ECC36D852E8F}"/>
              </a:ext>
            </a:extLst>
          </p:cNvPr>
          <p:cNvSpPr>
            <a:spLocks noGrp="1"/>
          </p:cNvSpPr>
          <p:nvPr>
            <p:ph type="body" sz="quarter" idx="40" hasCustomPrompt="1"/>
          </p:nvPr>
        </p:nvSpPr>
        <p:spPr>
          <a:xfrm>
            <a:off x="8524945" y="3800064"/>
            <a:ext cx="3246368" cy="1800000"/>
          </a:xfrm>
        </p:spPr>
        <p:txBody>
          <a:bodyPr/>
          <a:lstStyle>
            <a:lvl1pPr marL="0" indent="0" algn="l">
              <a:buNone/>
              <a:defRPr sz="1400">
                <a:solidFill>
                  <a:schemeClr val="tx1">
                    <a:lumMod val="50000"/>
                    <a:lumOff val="50000"/>
                  </a:schemeClr>
                </a:solidFill>
              </a:defRPr>
            </a:lvl1pPr>
          </a:lstStyle>
          <a:p>
            <a:pPr lvl="0"/>
            <a:r>
              <a:rPr lang="en-US" dirty="0"/>
              <a:t>Short Bio</a:t>
            </a:r>
            <a:endParaRPr lang="en-ZA" dirty="0"/>
          </a:p>
        </p:txBody>
      </p:sp>
      <p:sp>
        <p:nvSpPr>
          <p:cNvPr id="19" name="Text Placeholder 8">
            <a:extLst>
              <a:ext uri="{FF2B5EF4-FFF2-40B4-BE49-F238E27FC236}">
                <a16:creationId xmlns:a16="http://schemas.microsoft.com/office/drawing/2014/main" xmlns="" id="{15F0F321-195A-45FE-9F4E-2DE6EFF480E8}"/>
              </a:ext>
            </a:extLst>
          </p:cNvPr>
          <p:cNvSpPr>
            <a:spLocks noGrp="1"/>
          </p:cNvSpPr>
          <p:nvPr>
            <p:ph type="body" sz="quarter" idx="41" hasCustomPrompt="1"/>
          </p:nvPr>
        </p:nvSpPr>
        <p:spPr>
          <a:xfrm>
            <a:off x="10068000"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dirty="0"/>
              <a:t>Title</a:t>
            </a:r>
            <a:endParaRPr lang="en-ZA" dirty="0"/>
          </a:p>
        </p:txBody>
      </p:sp>
      <p:sp>
        <p:nvSpPr>
          <p:cNvPr id="20" name="Rectangle 6">
            <a:extLst>
              <a:ext uri="{FF2B5EF4-FFF2-40B4-BE49-F238E27FC236}">
                <a16:creationId xmlns:a16="http://schemas.microsoft.com/office/drawing/2014/main" xmlns="" id="{A31AFB6F-80F0-4E69-8E48-7431E389859C}"/>
              </a:ext>
              <a:ext uri="{C183D7F6-B498-43B3-948B-1728B52AA6E4}">
                <adec:decorative xmlns:adec="http://schemas.microsoft.com/office/drawing/2017/decorative" xmlns="" val="1"/>
              </a:ext>
            </a:extLst>
          </p:cNvPr>
          <p:cNvSpPr/>
          <p:nvPr userDrawn="1"/>
        </p:nvSpPr>
        <p:spPr>
          <a:xfrm>
            <a:off x="2055970"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1" name="Rectangle 6">
            <a:extLst>
              <a:ext uri="{FF2B5EF4-FFF2-40B4-BE49-F238E27FC236}">
                <a16:creationId xmlns:a16="http://schemas.microsoft.com/office/drawing/2014/main" xmlns="" id="{115CE1DD-8B35-4422-9BB1-DB18FB6B5955}"/>
              </a:ext>
              <a:ext uri="{C183D7F6-B498-43B3-948B-1728B52AA6E4}">
                <adec:decorative xmlns:adec="http://schemas.microsoft.com/office/drawing/2017/decorative" xmlns="" val="1"/>
              </a:ext>
            </a:extLst>
          </p:cNvPr>
          <p:cNvSpPr/>
          <p:nvPr userDrawn="1"/>
        </p:nvSpPr>
        <p:spPr>
          <a:xfrm>
            <a:off x="6061985"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2" name="Rectangle 6">
            <a:extLst>
              <a:ext uri="{FF2B5EF4-FFF2-40B4-BE49-F238E27FC236}">
                <a16:creationId xmlns:a16="http://schemas.microsoft.com/office/drawing/2014/main" xmlns="" id="{C174B088-E2BB-4A47-A4CE-403CAE0149F8}"/>
              </a:ext>
              <a:ext uri="{C183D7F6-B498-43B3-948B-1728B52AA6E4}">
                <adec:decorative xmlns:adec="http://schemas.microsoft.com/office/drawing/2017/decorative" xmlns="" val="1"/>
              </a:ext>
            </a:extLst>
          </p:cNvPr>
          <p:cNvSpPr/>
          <p:nvPr userDrawn="1"/>
        </p:nvSpPr>
        <p:spPr>
          <a:xfrm>
            <a:off x="10067999"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xmlns="" val="3338642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mage, Content,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ZA" dirty="0"/>
              <a:t>Click to edit Your title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5" name="Slide Number Placeholder 4">
            <a:extLst>
              <a:ext uri="{FF2B5EF4-FFF2-40B4-BE49-F238E27FC236}">
                <a16:creationId xmlns:a16="http://schemas.microsoft.com/office/drawing/2014/main" xmlns="" id="{AE6A6BE3-DFA9-4797-868F-D23E7118FAB9}"/>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9" name="Footer Placeholder 8">
            <a:extLst>
              <a:ext uri="{FF2B5EF4-FFF2-40B4-BE49-F238E27FC236}">
                <a16:creationId xmlns:a16="http://schemas.microsoft.com/office/drawing/2014/main" xmlns="" id="{827C91B9-2B28-435F-8A65-9FB91CE2F765}"/>
              </a:ext>
            </a:extLst>
          </p:cNvPr>
          <p:cNvSpPr>
            <a:spLocks noGrp="1"/>
          </p:cNvSpPr>
          <p:nvPr>
            <p:ph type="ftr" sz="quarter" idx="12"/>
          </p:nvPr>
        </p:nvSpPr>
        <p:spPr/>
        <p:txBody>
          <a:bodyPr/>
          <a:lstStyle/>
          <a:p>
            <a:r>
              <a:rPr lang="en-ZA" dirty="0"/>
              <a:t>Add a footer</a:t>
            </a:r>
          </a:p>
        </p:txBody>
      </p:sp>
      <p:sp>
        <p:nvSpPr>
          <p:cNvPr id="12" name="Picture Placeholder 5">
            <a:extLst>
              <a:ext uri="{FF2B5EF4-FFF2-40B4-BE49-F238E27FC236}">
                <a16:creationId xmlns:a16="http://schemas.microsoft.com/office/drawing/2014/main" xmlns="" id="{3B9EDE4C-506D-4501-A8C1-766F17FB5C04}"/>
              </a:ext>
            </a:extLst>
          </p:cNvPr>
          <p:cNvSpPr>
            <a:spLocks noGrp="1"/>
          </p:cNvSpPr>
          <p:nvPr>
            <p:ph type="pic" sz="quarter" idx="16"/>
          </p:nvPr>
        </p:nvSpPr>
        <p:spPr>
          <a:xfrm>
            <a:off x="7652806" y="764519"/>
            <a:ext cx="1872000" cy="1872000"/>
          </a:xfrm>
          <a:solidFill>
            <a:schemeClr val="bg1">
              <a:lumMod val="95000"/>
            </a:schemeClr>
          </a:solidFill>
        </p:spPr>
        <p:txBody>
          <a:bodyPr anchor="ctr"/>
          <a:lstStyle>
            <a:lvl1pPr marL="0" indent="0" algn="ctr">
              <a:buNone/>
              <a:defRPr/>
            </a:lvl1pPr>
          </a:lstStyle>
          <a:p>
            <a:r>
              <a:rPr lang="ar-SA" smtClean="0"/>
              <a:t>انقر فوق الرمز لإضافة صورة</a:t>
            </a:r>
            <a:endParaRPr lang="en-ZA" dirty="0"/>
          </a:p>
        </p:txBody>
      </p:sp>
      <p:sp>
        <p:nvSpPr>
          <p:cNvPr id="13" name="Picture Placeholder 5">
            <a:extLst>
              <a:ext uri="{FF2B5EF4-FFF2-40B4-BE49-F238E27FC236}">
                <a16:creationId xmlns:a16="http://schemas.microsoft.com/office/drawing/2014/main" xmlns="" id="{2A359302-DDE8-41C2-8232-50B1223BEA25}"/>
              </a:ext>
            </a:extLst>
          </p:cNvPr>
          <p:cNvSpPr>
            <a:spLocks noGrp="1"/>
          </p:cNvSpPr>
          <p:nvPr>
            <p:ph type="pic" sz="quarter" idx="17"/>
          </p:nvPr>
        </p:nvSpPr>
        <p:spPr>
          <a:xfrm>
            <a:off x="9713594" y="764519"/>
            <a:ext cx="1872000" cy="1872000"/>
          </a:xfrm>
          <a:solidFill>
            <a:schemeClr val="bg1">
              <a:lumMod val="95000"/>
            </a:schemeClr>
          </a:solidFill>
        </p:spPr>
        <p:txBody>
          <a:bodyPr anchor="ctr"/>
          <a:lstStyle>
            <a:lvl1pPr marL="0" indent="0" algn="ctr">
              <a:buNone/>
              <a:defRPr/>
            </a:lvl1pPr>
          </a:lstStyle>
          <a:p>
            <a:r>
              <a:rPr lang="ar-SA" smtClean="0"/>
              <a:t>انقر فوق الرمز لإضافة صورة</a:t>
            </a:r>
            <a:endParaRPr lang="en-ZA" dirty="0"/>
          </a:p>
        </p:txBody>
      </p:sp>
      <p:sp>
        <p:nvSpPr>
          <p:cNvPr id="16" name="Text Placeholder 15">
            <a:extLst>
              <a:ext uri="{FF2B5EF4-FFF2-40B4-BE49-F238E27FC236}">
                <a16:creationId xmlns:a16="http://schemas.microsoft.com/office/drawing/2014/main" xmlns="" id="{B975D864-7312-481A-A5DD-E3B6C5B41BDB}"/>
              </a:ext>
            </a:extLst>
          </p:cNvPr>
          <p:cNvSpPr>
            <a:spLocks noGrp="1"/>
          </p:cNvSpPr>
          <p:nvPr>
            <p:ph type="body" sz="quarter" idx="18"/>
          </p:nvPr>
        </p:nvSpPr>
        <p:spPr>
          <a:xfrm>
            <a:off x="424800" y="3327399"/>
            <a:ext cx="6350000" cy="256049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Tree>
    <p:extLst>
      <p:ext uri="{BB962C8B-B14F-4D97-AF65-F5344CB8AC3E}">
        <p14:creationId xmlns:p14="http://schemas.microsoft.com/office/powerpoint/2010/main" xmlns="" val="1755207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عنوان ومحتوى">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5" name="Slide Number Placeholder 4">
            <a:extLst>
              <a:ext uri="{FF2B5EF4-FFF2-40B4-BE49-F238E27FC236}">
                <a16:creationId xmlns:a16="http://schemas.microsoft.com/office/drawing/2014/main" xmlns="" id="{9A5F0423-B6EE-42FD-9306-5E965142C6CE}"/>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6" name="Footer Placeholder 5">
            <a:extLst>
              <a:ext uri="{FF2B5EF4-FFF2-40B4-BE49-F238E27FC236}">
                <a16:creationId xmlns:a16="http://schemas.microsoft.com/office/drawing/2014/main" xmlns="" id="{FBCE01B6-FB5C-471B-B95B-DB3DC8A0E4BD}"/>
              </a:ext>
            </a:extLst>
          </p:cNvPr>
          <p:cNvSpPr>
            <a:spLocks noGrp="1"/>
          </p:cNvSpPr>
          <p:nvPr>
            <p:ph type="ftr" sz="quarter" idx="12"/>
          </p:nvPr>
        </p:nvSpPr>
        <p:spPr/>
        <p:txBody>
          <a:bodyPr/>
          <a:lstStyle/>
          <a:p>
            <a:r>
              <a:rPr lang="en-ZA" dirty="0"/>
              <a:t>Add a footer</a:t>
            </a:r>
          </a:p>
        </p:txBody>
      </p:sp>
      <p:sp>
        <p:nvSpPr>
          <p:cNvPr id="9" name="Title 8">
            <a:extLst>
              <a:ext uri="{FF2B5EF4-FFF2-40B4-BE49-F238E27FC236}">
                <a16:creationId xmlns:a16="http://schemas.microsoft.com/office/drawing/2014/main" xmlns="" id="{5CA0D6D2-4DA0-4AEE-95C1-E8BDD0515364}"/>
              </a:ext>
            </a:extLst>
          </p:cNvPr>
          <p:cNvSpPr>
            <a:spLocks noGrp="1"/>
          </p:cNvSpPr>
          <p:nvPr>
            <p:ph type="title"/>
          </p:nvPr>
        </p:nvSpPr>
        <p:spPr/>
        <p:txBody>
          <a:bodyPr/>
          <a:lstStyle/>
          <a:p>
            <a:r>
              <a:rPr lang="ar-SA" smtClean="0"/>
              <a:t>انقر لتحرير نمط العنوان الرئيسي</a:t>
            </a:r>
            <a:endParaRPr lang="en-ZA"/>
          </a:p>
        </p:txBody>
      </p:sp>
    </p:spTree>
    <p:extLst>
      <p:ext uri="{BB962C8B-B14F-4D97-AF65-F5344CB8AC3E}">
        <p14:creationId xmlns:p14="http://schemas.microsoft.com/office/powerpoint/2010/main" xmlns="" val="17345016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محتويين">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EE479C-D1F6-4BAC-80D2-90EF74E3261A}"/>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3" name="Content Placeholder 2">
            <a:extLst>
              <a:ext uri="{FF2B5EF4-FFF2-40B4-BE49-F238E27FC236}">
                <a16:creationId xmlns:a16="http://schemas.microsoft.com/office/drawing/2014/main" xmlns="" id="{A22238F2-C6EC-476F-8371-119AECBA5622}"/>
              </a:ext>
            </a:extLst>
          </p:cNvPr>
          <p:cNvSpPr>
            <a:spLocks noGrp="1"/>
          </p:cNvSpPr>
          <p:nvPr>
            <p:ph sz="half" idx="1"/>
          </p:nvPr>
        </p:nvSpPr>
        <p:spPr>
          <a:xfrm>
            <a:off x="432000" y="1152000"/>
            <a:ext cx="5472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8" name="Footer Placeholder 7">
            <a:extLst>
              <a:ext uri="{FF2B5EF4-FFF2-40B4-BE49-F238E27FC236}">
                <a16:creationId xmlns:a16="http://schemas.microsoft.com/office/drawing/2014/main" xmlns="" id="{C9E47D86-FD0D-44D0-9B7F-9EDEBD11F9D6}"/>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9" name="Slide Number Placeholder 8">
            <a:extLst>
              <a:ext uri="{FF2B5EF4-FFF2-40B4-BE49-F238E27FC236}">
                <a16:creationId xmlns:a16="http://schemas.microsoft.com/office/drawing/2014/main" xmlns="" id="{0A29F8B3-4723-4928-83E5-76C29D05F2FE}"/>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7" name="Content Placeholder 3">
            <a:extLst>
              <a:ext uri="{FF2B5EF4-FFF2-40B4-BE49-F238E27FC236}">
                <a16:creationId xmlns:a16="http://schemas.microsoft.com/office/drawing/2014/main" xmlns="" id="{BF156636-95EA-4995-B9CA-635FD1DEB426}"/>
              </a:ext>
            </a:extLst>
          </p:cNvPr>
          <p:cNvSpPr>
            <a:spLocks noGrp="1"/>
          </p:cNvSpPr>
          <p:nvPr>
            <p:ph sz="half" idx="2"/>
          </p:nvPr>
        </p:nvSpPr>
        <p:spPr>
          <a:xfrm>
            <a:off x="6300000" y="1152000"/>
            <a:ext cx="5472000" cy="5024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xmlns="" val="891552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3" name="Arrow: Left-Right 2">
            <a:extLst>
              <a:ext uri="{FF2B5EF4-FFF2-40B4-BE49-F238E27FC236}">
                <a16:creationId xmlns:a16="http://schemas.microsoft.com/office/drawing/2014/main" xmlns="" id="{CFAEDCAA-CDC7-47ED-A380-37E6ACCA8560}"/>
              </a:ext>
            </a:extLst>
          </p:cNvPr>
          <p:cNvSpPr/>
          <p:nvPr userDrawn="1"/>
        </p:nvSpPr>
        <p:spPr>
          <a:xfrm>
            <a:off x="388279" y="3558496"/>
            <a:ext cx="11415443" cy="97190"/>
          </a:xfrm>
          <a:prstGeom prst="leftRightArrow">
            <a:avLst>
              <a:gd name="adj1" fmla="val 100000"/>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4" name="Arrow: Left-Right 13">
            <a:extLst>
              <a:ext uri="{FF2B5EF4-FFF2-40B4-BE49-F238E27FC236}">
                <a16:creationId xmlns:a16="http://schemas.microsoft.com/office/drawing/2014/main" xmlns="" id="{F9300B0F-E539-42E5-B7E4-21E21637BA8D}"/>
              </a:ext>
            </a:extLst>
          </p:cNvPr>
          <p:cNvSpPr/>
          <p:nvPr userDrawn="1"/>
        </p:nvSpPr>
        <p:spPr>
          <a:xfrm rot="5400000">
            <a:off x="3772822" y="3576211"/>
            <a:ext cx="4652357" cy="97190"/>
          </a:xfrm>
          <a:prstGeom prst="leftRightArrow">
            <a:avLst>
              <a:gd name="adj1" fmla="val 100000"/>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10" name="Text Placeholder 5">
            <a:extLst>
              <a:ext uri="{FF2B5EF4-FFF2-40B4-BE49-F238E27FC236}">
                <a16:creationId xmlns:a16="http://schemas.microsoft.com/office/drawing/2014/main" xmlns="" id="{6CD52AD9-4495-432B-B01C-26AAF0EAA89F}"/>
              </a:ext>
            </a:extLst>
          </p:cNvPr>
          <p:cNvSpPr>
            <a:spLocks noGrp="1"/>
          </p:cNvSpPr>
          <p:nvPr>
            <p:ph type="body" sz="quarter" idx="12" hasCustomPrompt="1"/>
          </p:nvPr>
        </p:nvSpPr>
        <p:spPr>
          <a:xfrm>
            <a:off x="5109000" y="951013"/>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1" name="Text Placeholder 5">
            <a:extLst>
              <a:ext uri="{FF2B5EF4-FFF2-40B4-BE49-F238E27FC236}">
                <a16:creationId xmlns:a16="http://schemas.microsoft.com/office/drawing/2014/main" xmlns="" id="{23E8F54F-C5BD-4FE6-BB69-FEC69BC0FDDD}"/>
              </a:ext>
            </a:extLst>
          </p:cNvPr>
          <p:cNvSpPr>
            <a:spLocks noGrp="1"/>
          </p:cNvSpPr>
          <p:nvPr>
            <p:ph type="body" sz="quarter" idx="13" hasCustomPrompt="1"/>
          </p:nvPr>
        </p:nvSpPr>
        <p:spPr>
          <a:xfrm>
            <a:off x="5109000" y="6046600"/>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2" name="Text Placeholder 5">
            <a:extLst>
              <a:ext uri="{FF2B5EF4-FFF2-40B4-BE49-F238E27FC236}">
                <a16:creationId xmlns:a16="http://schemas.microsoft.com/office/drawing/2014/main" xmlns="" id="{AF9EB7E7-72B3-4FD3-B153-815A53CB1B7D}"/>
              </a:ext>
            </a:extLst>
          </p:cNvPr>
          <p:cNvSpPr>
            <a:spLocks noGrp="1"/>
          </p:cNvSpPr>
          <p:nvPr>
            <p:ph type="body" sz="quarter" idx="14" hasCustomPrompt="1"/>
          </p:nvPr>
        </p:nvSpPr>
        <p:spPr>
          <a:xfrm>
            <a:off x="432000" y="3260393"/>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3" name="Text Placeholder 5">
            <a:extLst>
              <a:ext uri="{FF2B5EF4-FFF2-40B4-BE49-F238E27FC236}">
                <a16:creationId xmlns:a16="http://schemas.microsoft.com/office/drawing/2014/main" xmlns="" id="{139AE34A-A4BE-43AA-9A69-9A18D5FC53D8}"/>
              </a:ext>
            </a:extLst>
          </p:cNvPr>
          <p:cNvSpPr>
            <a:spLocks noGrp="1"/>
          </p:cNvSpPr>
          <p:nvPr>
            <p:ph type="body" sz="quarter" idx="15" hasCustomPrompt="1"/>
          </p:nvPr>
        </p:nvSpPr>
        <p:spPr>
          <a:xfrm>
            <a:off x="9792001" y="3260393"/>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Tree>
    <p:extLst>
      <p:ext uri="{BB962C8B-B14F-4D97-AF65-F5344CB8AC3E}">
        <p14:creationId xmlns:p14="http://schemas.microsoft.com/office/powerpoint/2010/main" xmlns="" val="4311506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32000" y="1152000"/>
            <a:ext cx="360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4">
            <a:extLst>
              <a:ext uri="{FF2B5EF4-FFF2-40B4-BE49-F238E27FC236}">
                <a16:creationId xmlns:a16="http://schemas.microsoft.com/office/drawing/2014/main" xmlns="" id="{16A38E24-EB1C-472F-B631-5DF32F9C4CF5}"/>
              </a:ext>
            </a:extLst>
          </p:cNvPr>
          <p:cNvSpPr>
            <a:spLocks noGrp="1"/>
          </p:cNvSpPr>
          <p:nvPr>
            <p:ph type="body" sz="quarter" idx="12"/>
          </p:nvPr>
        </p:nvSpPr>
        <p:spPr>
          <a:xfrm>
            <a:off x="4301550" y="1152000"/>
            <a:ext cx="3600450"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a:p>
        </p:txBody>
      </p:sp>
      <p:sp>
        <p:nvSpPr>
          <p:cNvPr id="11" name="Text Placeholder 10">
            <a:extLst>
              <a:ext uri="{FF2B5EF4-FFF2-40B4-BE49-F238E27FC236}">
                <a16:creationId xmlns:a16="http://schemas.microsoft.com/office/drawing/2014/main" xmlns="" id="{5B4A252E-78C9-4F76-98A4-A4B580AD072A}"/>
              </a:ext>
            </a:extLst>
          </p:cNvPr>
          <p:cNvSpPr>
            <a:spLocks noGrp="1"/>
          </p:cNvSpPr>
          <p:nvPr>
            <p:ph type="body" sz="quarter" idx="13"/>
          </p:nvPr>
        </p:nvSpPr>
        <p:spPr>
          <a:xfrm>
            <a:off x="8171550" y="1152000"/>
            <a:ext cx="3600450"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a:p>
        </p:txBody>
      </p:sp>
    </p:spTree>
    <p:extLst>
      <p:ext uri="{BB962C8B-B14F-4D97-AF65-F5344CB8AC3E}">
        <p14:creationId xmlns:p14="http://schemas.microsoft.com/office/powerpoint/2010/main" xmlns="" val="26543880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32000" y="1152000"/>
            <a:ext cx="216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p:nvPr>
        </p:nvSpPr>
        <p:spPr>
          <a:xfrm>
            <a:off x="2726412" y="1152525"/>
            <a:ext cx="2160588"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p:nvPr>
        </p:nvSpPr>
        <p:spPr>
          <a:xfrm>
            <a:off x="5021412" y="1152525"/>
            <a:ext cx="2160588"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p:nvPr>
        </p:nvSpPr>
        <p:spPr>
          <a:xfrm>
            <a:off x="7316412" y="1148060"/>
            <a:ext cx="2160588"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a:p>
        </p:txBody>
      </p:sp>
      <p:sp>
        <p:nvSpPr>
          <p:cNvPr id="17" name="Text Placeholder 16">
            <a:extLst>
              <a:ext uri="{FF2B5EF4-FFF2-40B4-BE49-F238E27FC236}">
                <a16:creationId xmlns:a16="http://schemas.microsoft.com/office/drawing/2014/main" xmlns="" id="{77D6BBBA-F4A3-45D4-91BC-A405FFDC7C3D}"/>
              </a:ext>
            </a:extLst>
          </p:cNvPr>
          <p:cNvSpPr>
            <a:spLocks noGrp="1"/>
          </p:cNvSpPr>
          <p:nvPr>
            <p:ph type="body" sz="quarter" idx="15"/>
          </p:nvPr>
        </p:nvSpPr>
        <p:spPr>
          <a:xfrm>
            <a:off x="9611412" y="1152525"/>
            <a:ext cx="2160588" cy="5038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Tree>
    <p:extLst>
      <p:ext uri="{BB962C8B-B14F-4D97-AF65-F5344CB8AC3E}">
        <p14:creationId xmlns:p14="http://schemas.microsoft.com/office/powerpoint/2010/main" xmlns="" val="97483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مقارن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288DD7-6DAF-436D-B04A-EBCCAA36917C}"/>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3" name="Text Placeholder 2">
            <a:extLst>
              <a:ext uri="{FF2B5EF4-FFF2-40B4-BE49-F238E27FC236}">
                <a16:creationId xmlns:a16="http://schemas.microsoft.com/office/drawing/2014/main" xmlns="" id="{9322B50D-6A7D-41C6-BA57-613BC231DF36}"/>
              </a:ext>
            </a:extLst>
          </p:cNvPr>
          <p:cNvSpPr>
            <a:spLocks noGrp="1"/>
          </p:cNvSpPr>
          <p:nvPr>
            <p:ph type="body" idx="1"/>
          </p:nvPr>
        </p:nvSpPr>
        <p:spPr>
          <a:xfrm>
            <a:off x="432000" y="1152000"/>
            <a:ext cx="5472000" cy="360000"/>
          </a:xfrm>
        </p:spPr>
        <p:txBody>
          <a:bodyPr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a:extLst>
              <a:ext uri="{FF2B5EF4-FFF2-40B4-BE49-F238E27FC236}">
                <a16:creationId xmlns:a16="http://schemas.microsoft.com/office/drawing/2014/main" xmlns="" id="{9FD584DA-F775-47B8-A1D7-6556AD5FCBD2}"/>
              </a:ext>
            </a:extLst>
          </p:cNvPr>
          <p:cNvSpPr>
            <a:spLocks noGrp="1"/>
          </p:cNvSpPr>
          <p:nvPr>
            <p:ph sz="half" idx="2"/>
          </p:nvPr>
        </p:nvSpPr>
        <p:spPr>
          <a:xfrm>
            <a:off x="432000" y="1584000"/>
            <a:ext cx="5472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10" name="Footer Placeholder 9">
            <a:extLst>
              <a:ext uri="{FF2B5EF4-FFF2-40B4-BE49-F238E27FC236}">
                <a16:creationId xmlns:a16="http://schemas.microsoft.com/office/drawing/2014/main" xmlns="" id="{9337FD81-6DFD-43B7-A7D9-59E45ECDF39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11" name="Slide Number Placeholder 10">
            <a:extLst>
              <a:ext uri="{FF2B5EF4-FFF2-40B4-BE49-F238E27FC236}">
                <a16:creationId xmlns:a16="http://schemas.microsoft.com/office/drawing/2014/main" xmlns="" id="{F17B7460-0559-435A-9C2F-1B12BC6CE184}"/>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cxnSp>
        <p:nvCxnSpPr>
          <p:cNvPr id="9" name="Straight Connector 8">
            <a:extLst>
              <a:ext uri="{FF2B5EF4-FFF2-40B4-BE49-F238E27FC236}">
                <a16:creationId xmlns:a16="http://schemas.microsoft.com/office/drawing/2014/main" xmlns="" id="{0A0FADEC-BFBD-4A6E-B51C-B0DFD4C804F5}"/>
              </a:ext>
              <a:ext uri="{C183D7F6-B498-43B3-948B-1728B52AA6E4}">
                <adec:decorative xmlns:adec="http://schemas.microsoft.com/office/drawing/2017/decorative" xmlns="" val="1"/>
              </a:ext>
            </a:extLst>
          </p:cNvPr>
          <p:cNvCxnSpPr>
            <a:cxnSpLocks/>
          </p:cNvCxnSpPr>
          <p:nvPr userDrawn="1"/>
        </p:nvCxnSpPr>
        <p:spPr>
          <a:xfrm>
            <a:off x="6101944" y="2185851"/>
            <a:ext cx="0" cy="26273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xmlns="" id="{C47312EC-14D6-4EE3-84DF-5BE8F35DD85E}"/>
              </a:ext>
            </a:extLst>
          </p:cNvPr>
          <p:cNvSpPr>
            <a:spLocks noGrp="1"/>
          </p:cNvSpPr>
          <p:nvPr>
            <p:ph type="body" sz="quarter" idx="3"/>
          </p:nvPr>
        </p:nvSpPr>
        <p:spPr>
          <a:xfrm>
            <a:off x="6300000" y="1152000"/>
            <a:ext cx="5472000" cy="360000"/>
          </a:xfrm>
        </p:spPr>
        <p:txBody>
          <a:bodyPr vert="horz" lIns="0" tIns="0" rIns="0" bIns="0" rtlCol="0" anchor="t">
            <a:noAutofit/>
          </a:bodyPr>
          <a:lstStyle>
            <a:lvl1pPr marL="0" indent="0">
              <a:buNone/>
              <a:defRPr lang="en-US" sz="2400" b="1"/>
            </a:lvl1pPr>
          </a:lstStyle>
          <a:p>
            <a:pPr marL="266700" lvl="0" indent="-266700"/>
            <a:r>
              <a:rPr lang="ar-SA" smtClean="0"/>
              <a:t>انقر لتحرير أنماط النص الرئيسي</a:t>
            </a:r>
          </a:p>
        </p:txBody>
      </p:sp>
      <p:sp>
        <p:nvSpPr>
          <p:cNvPr id="14" name="Content Placeholder 5">
            <a:extLst>
              <a:ext uri="{FF2B5EF4-FFF2-40B4-BE49-F238E27FC236}">
                <a16:creationId xmlns:a16="http://schemas.microsoft.com/office/drawing/2014/main" xmlns="" id="{D2E4423B-993A-4321-BD96-12519C601A1E}"/>
              </a:ext>
            </a:extLst>
          </p:cNvPr>
          <p:cNvSpPr>
            <a:spLocks noGrp="1"/>
          </p:cNvSpPr>
          <p:nvPr>
            <p:ph sz="quarter" idx="4"/>
          </p:nvPr>
        </p:nvSpPr>
        <p:spPr>
          <a:xfrm>
            <a:off x="6288002" y="1581663"/>
            <a:ext cx="5483998" cy="4608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extLst>
      <p:ext uri="{BB962C8B-B14F-4D97-AF65-F5344CB8AC3E}">
        <p14:creationId xmlns:p14="http://schemas.microsoft.com/office/powerpoint/2010/main" xmlns="" val="2139098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554421B7-4413-4648-A2CA-B492F875B77D}" type="datetimeFigureOut">
              <a:rPr lang="ar-JO" smtClean="0"/>
              <a:pPr/>
              <a:t>15/04/1440</a:t>
            </a:fld>
            <a:endParaRPr lang="ar-JO"/>
          </a:p>
        </p:txBody>
      </p:sp>
      <p:sp>
        <p:nvSpPr>
          <p:cNvPr id="5" name="عنصر نائب للتذييل 4"/>
          <p:cNvSpPr>
            <a:spLocks noGrp="1"/>
          </p:cNvSpPr>
          <p:nvPr>
            <p:ph type="ftr" sz="quarter" idx="11"/>
          </p:nvPr>
        </p:nvSpPr>
        <p:spPr>
          <a:xfrm>
            <a:off x="3864864" y="6355080"/>
            <a:ext cx="4632960" cy="365760"/>
          </a:xfrm>
        </p:spPr>
        <p:txBody>
          <a:bodyPr/>
          <a:lstStyle/>
          <a:p>
            <a:r>
              <a:rPr lang="en-ZA" smtClean="0"/>
              <a:t>Add a footer</a:t>
            </a:r>
            <a:endParaRPr lang="en-ZA" dirty="0"/>
          </a:p>
        </p:txBody>
      </p:sp>
      <p:sp>
        <p:nvSpPr>
          <p:cNvPr id="6" name="عنصر نائب لرقم الشريحة 5"/>
          <p:cNvSpPr>
            <a:spLocks noGrp="1"/>
          </p:cNvSpPr>
          <p:nvPr>
            <p:ph type="sldNum" sz="quarter" idx="12"/>
          </p:nvPr>
        </p:nvSpPr>
        <p:spPr>
          <a:xfrm>
            <a:off x="1426464" y="6355080"/>
            <a:ext cx="2027936" cy="365760"/>
          </a:xfrm>
        </p:spPr>
        <p:txBody>
          <a:bodyPr/>
          <a:lstStyle/>
          <a:p>
            <a:fld id="{19B51A1E-902D-48AF-9020-955120F399B6}" type="slidenum">
              <a:rPr lang="en-ZA" smtClean="0"/>
              <a:pPr/>
              <a:t>‹#›</a:t>
            </a:fld>
            <a:endParaRPr lang="en-ZA" dirty="0"/>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3">
            <a:extLst>
              <a:ext uri="{FF2B5EF4-FFF2-40B4-BE49-F238E27FC236}">
                <a16:creationId xmlns:a16="http://schemas.microsoft.com/office/drawing/2014/main" xmlns="" id="{25AE6A42-8962-4702-8E68-FB78280BAD08}"/>
              </a:ext>
            </a:extLst>
          </p:cNvPr>
          <p:cNvSpPr/>
          <p:nvPr userDrawn="1"/>
        </p:nvSpPr>
        <p:spPr>
          <a:xfrm>
            <a:off x="0" y="-1"/>
            <a:ext cx="12192000" cy="6013451"/>
          </a:xfrm>
          <a:prstGeom prst="rect">
            <a:avLst/>
          </a:prstGeom>
          <a:solidFill>
            <a:schemeClr val="accent1">
              <a:lumMod val="50000"/>
              <a:alpha val="2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عنوان فقط">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Tree>
    <p:extLst>
      <p:ext uri="{BB962C8B-B14F-4D97-AF65-F5344CB8AC3E}">
        <p14:creationId xmlns:p14="http://schemas.microsoft.com/office/powerpoint/2010/main" xmlns="" val="15058552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فارغ">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xmlns="" id="{F380D91F-8335-4C39-A703-5F4EE36875C8}"/>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6" name="Slide Number Placeholder 5">
            <a:extLst>
              <a:ext uri="{FF2B5EF4-FFF2-40B4-BE49-F238E27FC236}">
                <a16:creationId xmlns:a16="http://schemas.microsoft.com/office/drawing/2014/main" xmlns="" id="{ADB88685-006A-43C3-A850-F409CF02FC40}"/>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Tree>
    <p:extLst>
      <p:ext uri="{BB962C8B-B14F-4D97-AF65-F5344CB8AC3E}">
        <p14:creationId xmlns:p14="http://schemas.microsoft.com/office/powerpoint/2010/main" xmlns="" val="11397670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xmlns="" id="{6F821722-FE34-4DE9-9836-565D865C1559}"/>
              </a:ext>
            </a:extLst>
          </p:cNvPr>
          <p:cNvSpPr>
            <a:spLocks noGrp="1"/>
          </p:cNvSpPr>
          <p:nvPr>
            <p:ph type="pic" sz="quarter" idx="13" hasCustomPrompt="1"/>
          </p:nvPr>
        </p:nvSpPr>
        <p:spPr>
          <a:xfrm>
            <a:off x="0" y="0"/>
            <a:ext cx="12192000" cy="6778800"/>
          </a:xfrm>
          <a:solidFill>
            <a:schemeClr val="bg1">
              <a:lumMod val="95000"/>
            </a:schemeClr>
          </a:solidFill>
        </p:spPr>
        <p:txBody>
          <a:bodyPr tIns="1116000" rIns="0" anchor="t"/>
          <a:lstStyle>
            <a:lvl1pPr marL="0" indent="0" algn="ctr">
              <a:buNone/>
              <a:defRPr/>
            </a:lvl1pPr>
          </a:lstStyle>
          <a:p>
            <a:r>
              <a:rPr lang="en-ZA" dirty="0"/>
              <a:t>Insert or Drag and Drop your Photo</a:t>
            </a:r>
          </a:p>
        </p:txBody>
      </p:sp>
      <p:sp>
        <p:nvSpPr>
          <p:cNvPr id="13" name="Rectangle 12">
            <a:extLst>
              <a:ext uri="{FF2B5EF4-FFF2-40B4-BE49-F238E27FC236}">
                <a16:creationId xmlns:a16="http://schemas.microsoft.com/office/drawing/2014/main" xmlns="" id="{9BD909C6-0E9A-451D-91FD-B891A0C803D7}"/>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4" name="Rectangle 13">
            <a:extLst>
              <a:ext uri="{FF2B5EF4-FFF2-40B4-BE49-F238E27FC236}">
                <a16:creationId xmlns:a16="http://schemas.microsoft.com/office/drawing/2014/main" xmlns="" id="{41A9BD7F-717A-4177-BAD1-D798AE60FFD0}"/>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144000" y="144000"/>
            <a:ext cx="4860000" cy="6480000"/>
          </a:xfrm>
          <a:solidFill>
            <a:schemeClr val="bg1"/>
          </a:solidFill>
          <a:ln>
            <a:noFill/>
          </a:ln>
        </p:spPr>
        <p:txBody>
          <a:bodyPr lIns="432000" tIns="72000" rIns="288000" bIns="2448000" anchor="b"/>
          <a:lstStyle>
            <a:lvl1pPr algn="l">
              <a:defRPr sz="6600">
                <a:solidFill>
                  <a:schemeClr val="tx1">
                    <a:lumMod val="75000"/>
                    <a:lumOff val="25000"/>
                  </a:schemeClr>
                </a:solidFill>
              </a:defRPr>
            </a:lvl1pPr>
          </a:lstStyle>
          <a:p>
            <a:r>
              <a:rPr lang="en-US" dirty="0"/>
              <a:t>Thank You</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hasCustomPrompt="1"/>
          </p:nvPr>
        </p:nvSpPr>
        <p:spPr>
          <a:xfrm>
            <a:off x="1038224" y="4504149"/>
            <a:ext cx="3349381" cy="252000"/>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Full Name</a:t>
            </a:r>
            <a:endParaRPr lang="en-ZA" dirty="0"/>
          </a:p>
        </p:txBody>
      </p:sp>
      <p:sp>
        <p:nvSpPr>
          <p:cNvPr id="5" name="Text Placeholder 4">
            <a:extLst>
              <a:ext uri="{FF2B5EF4-FFF2-40B4-BE49-F238E27FC236}">
                <a16:creationId xmlns:a16="http://schemas.microsoft.com/office/drawing/2014/main" xmlns="" id="{4BFF1D51-2F23-4712-A1F0-725B32B9F42F}"/>
              </a:ext>
            </a:extLst>
          </p:cNvPr>
          <p:cNvSpPr>
            <a:spLocks noGrp="1"/>
          </p:cNvSpPr>
          <p:nvPr>
            <p:ph type="body" sz="quarter" idx="15" hasCustomPrompt="1"/>
          </p:nvPr>
        </p:nvSpPr>
        <p:spPr>
          <a:xfrm>
            <a:off x="1038224" y="4908147"/>
            <a:ext cx="3349381"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Phone</a:t>
            </a:r>
            <a:endParaRPr lang="en-ZA" dirty="0"/>
          </a:p>
        </p:txBody>
      </p:sp>
      <p:sp>
        <p:nvSpPr>
          <p:cNvPr id="11" name="Text Placeholder 10">
            <a:extLst>
              <a:ext uri="{FF2B5EF4-FFF2-40B4-BE49-F238E27FC236}">
                <a16:creationId xmlns:a16="http://schemas.microsoft.com/office/drawing/2014/main" xmlns="" id="{3BDABCD1-5D5B-40B2-8066-B5C93CEEC105}"/>
              </a:ext>
            </a:extLst>
          </p:cNvPr>
          <p:cNvSpPr>
            <a:spLocks noGrp="1"/>
          </p:cNvSpPr>
          <p:nvPr>
            <p:ph type="body" sz="quarter" idx="16" hasCustomPrompt="1"/>
          </p:nvPr>
        </p:nvSpPr>
        <p:spPr>
          <a:xfrm>
            <a:off x="1038631" y="5312145"/>
            <a:ext cx="3349381" cy="252000"/>
          </a:xfrm>
        </p:spPr>
        <p:txBody>
          <a:bodyPr/>
          <a:lstStyle>
            <a:lvl1pPr marL="0" indent="0">
              <a:buNone/>
              <a:defRPr/>
            </a:lvl1pPr>
          </a:lstStyle>
          <a:p>
            <a:pPr lvl="0"/>
            <a:r>
              <a:rPr lang="en-US" dirty="0"/>
              <a:t>Email</a:t>
            </a:r>
            <a:endParaRPr lang="en-ZA" dirty="0"/>
          </a:p>
        </p:txBody>
      </p:sp>
      <p:sp>
        <p:nvSpPr>
          <p:cNvPr id="16" name="Text Placeholder 15">
            <a:extLst>
              <a:ext uri="{FF2B5EF4-FFF2-40B4-BE49-F238E27FC236}">
                <a16:creationId xmlns:a16="http://schemas.microsoft.com/office/drawing/2014/main" xmlns="" id="{38902124-F995-42DE-9ABC-A5670119893D}"/>
              </a:ext>
            </a:extLst>
          </p:cNvPr>
          <p:cNvSpPr>
            <a:spLocks noGrp="1"/>
          </p:cNvSpPr>
          <p:nvPr>
            <p:ph type="body" sz="quarter" idx="17" hasCustomPrompt="1"/>
          </p:nvPr>
        </p:nvSpPr>
        <p:spPr>
          <a:xfrm>
            <a:off x="1026094" y="5715370"/>
            <a:ext cx="3350644" cy="252413"/>
          </a:xfrm>
        </p:spPr>
        <p:txBody>
          <a:bodyPr/>
          <a:lstStyle>
            <a:lvl1pPr marL="0" indent="0">
              <a:buNone/>
              <a:defRPr/>
            </a:lvl1pPr>
          </a:lstStyle>
          <a:p>
            <a:pPr lvl="0"/>
            <a:r>
              <a:rPr lang="en-US" dirty="0"/>
              <a:t>Website</a:t>
            </a:r>
            <a:endParaRPr lang="en-ZA" dirty="0"/>
          </a:p>
        </p:txBody>
      </p:sp>
    </p:spTree>
    <p:extLst>
      <p:ext uri="{BB962C8B-B14F-4D97-AF65-F5344CB8AC3E}">
        <p14:creationId xmlns:p14="http://schemas.microsoft.com/office/powerpoint/2010/main" xmlns="" val="31047434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شريحة عنوان">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AF9ABA0-4960-4BBE-9249-3B9F526B543D}"/>
              </a:ext>
            </a:extLst>
          </p:cNvPr>
          <p:cNvSpPr/>
          <p:nvPr userDrawn="1"/>
        </p:nvSpPr>
        <p:spPr>
          <a:xfrm>
            <a:off x="0" y="0"/>
            <a:ext cx="12204000" cy="6773258"/>
          </a:xfrm>
          <a:prstGeom prst="rect">
            <a:avLst/>
          </a:prstGeom>
          <a:solidFill>
            <a:schemeClr val="accent1">
              <a:lumMod val="50000"/>
              <a:alpha val="2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144000" y="3163899"/>
            <a:ext cx="4860000" cy="1800000"/>
          </a:xfrm>
          <a:solidFill>
            <a:schemeClr val="bg1"/>
          </a:solidFill>
          <a:ln>
            <a:noFill/>
          </a:ln>
        </p:spPr>
        <p:txBody>
          <a:bodyPr lIns="180000" tIns="72000" rIns="180000" bIns="72000" anchor="ctr"/>
          <a:lstStyle>
            <a:lvl1pPr algn="l">
              <a:defRPr sz="5000">
                <a:solidFill>
                  <a:schemeClr val="tx1">
                    <a:lumMod val="75000"/>
                    <a:lumOff val="25000"/>
                  </a:schemeClr>
                </a:solidFill>
              </a:defRPr>
            </a:lvl1pPr>
          </a:lstStyle>
          <a:p>
            <a:r>
              <a:rPr lang="en-US" dirty="0"/>
              <a:t>Cover Title 1</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144000" y="5119698"/>
            <a:ext cx="4860000" cy="836602"/>
          </a:xfrm>
          <a:solidFill>
            <a:schemeClr val="bg1"/>
          </a:solidFill>
        </p:spPr>
        <p:txBody>
          <a:bodyPr lIns="180000" tIns="72000" rIns="180000" bIns="72000" anchor="ctr"/>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12" name="Rectangle 11">
            <a:extLst>
              <a:ext uri="{FF2B5EF4-FFF2-40B4-BE49-F238E27FC236}">
                <a16:creationId xmlns:a16="http://schemas.microsoft.com/office/drawing/2014/main" xmlns="" id="{3114E411-DCD8-47C4-8385-C03FBB18B180}"/>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3" name="Rectangle 12">
            <a:extLst>
              <a:ext uri="{FF2B5EF4-FFF2-40B4-BE49-F238E27FC236}">
                <a16:creationId xmlns:a16="http://schemas.microsoft.com/office/drawing/2014/main" xmlns="" id="{D5BF3746-E60B-4321-998E-07F04440CEAC}"/>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8" name="Group 7" descr="Accent image brackets&#10;">
            <a:extLst>
              <a:ext uri="{FF2B5EF4-FFF2-40B4-BE49-F238E27FC236}">
                <a16:creationId xmlns:a16="http://schemas.microsoft.com/office/drawing/2014/main" xmlns="" id="{C76F92B7-6C7B-47FA-99F4-C2B7B3F6DEC5}"/>
              </a:ext>
              <a:ext uri="{C183D7F6-B498-43B3-948B-1728B52AA6E4}">
                <adec:decorative xmlns:adec="http://schemas.microsoft.com/office/drawing/2017/decorative" xmlns="" val="1"/>
              </a:ext>
            </a:extLst>
          </p:cNvPr>
          <p:cNvGrpSpPr/>
          <p:nvPr userDrawn="1"/>
        </p:nvGrpSpPr>
        <p:grpSpPr>
          <a:xfrm>
            <a:off x="144000" y="144000"/>
            <a:ext cx="4860000" cy="6498000"/>
            <a:chOff x="408650" y="404285"/>
            <a:chExt cx="4330700" cy="3164637"/>
          </a:xfrm>
        </p:grpSpPr>
        <p:sp>
          <p:nvSpPr>
            <p:cNvPr id="9" name="Rectangle 6">
              <a:extLst>
                <a:ext uri="{FF2B5EF4-FFF2-40B4-BE49-F238E27FC236}">
                  <a16:creationId xmlns:a16="http://schemas.microsoft.com/office/drawing/2014/main" xmlns="" id="{3C768717-8441-4105-AF79-95C8C7634CEF}"/>
                </a:ext>
              </a:extLst>
            </p:cNvPr>
            <p:cNvSpPr/>
            <p:nvPr/>
          </p:nvSpPr>
          <p:spPr>
            <a:xfrm>
              <a:off x="408650" y="3386488"/>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0" name="Rectangle 6">
              <a:extLst>
                <a:ext uri="{FF2B5EF4-FFF2-40B4-BE49-F238E27FC236}">
                  <a16:creationId xmlns:a16="http://schemas.microsoft.com/office/drawing/2014/main" xmlns="" id="{0AF2D9B2-503F-41FB-981B-EBBEF4D0D01D}"/>
                </a:ext>
              </a:extLst>
            </p:cNvPr>
            <p:cNvSpPr/>
            <p:nvPr/>
          </p:nvSpPr>
          <p:spPr>
            <a:xfrm flipV="1">
              <a:off x="4086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Tree>
    <p:extLst>
      <p:ext uri="{BB962C8B-B14F-4D97-AF65-F5344CB8AC3E}">
        <p14:creationId xmlns:p14="http://schemas.microsoft.com/office/powerpoint/2010/main" xmlns="" val="29250711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عنوان المقطع">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5AE6A42-8962-4702-8E68-FB78280BAD08}"/>
              </a:ext>
            </a:extLst>
          </p:cNvPr>
          <p:cNvSpPr/>
          <p:nvPr userDrawn="1"/>
        </p:nvSpPr>
        <p:spPr>
          <a:xfrm>
            <a:off x="0" y="-1"/>
            <a:ext cx="12192000" cy="6013451"/>
          </a:xfrm>
          <a:prstGeom prst="rect">
            <a:avLst/>
          </a:prstGeom>
          <a:solidFill>
            <a:schemeClr val="accent1">
              <a:lumMod val="50000"/>
              <a:alpha val="2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dirty="0"/>
              <a:t>Divider Slide Title</a:t>
            </a:r>
            <a:endParaRPr lang="en-ZA" dirty="0"/>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ZA" dirty="0"/>
          </a:p>
        </p:txBody>
      </p:sp>
      <p:sp>
        <p:nvSpPr>
          <p:cNvPr id="5" name="Slide Number Placeholder 4">
            <a:extLst>
              <a:ext uri="{FF2B5EF4-FFF2-40B4-BE49-F238E27FC236}">
                <a16:creationId xmlns:a16="http://schemas.microsoft.com/office/drawing/2014/main" xmlns="" id="{AE6A6BE3-DFA9-4797-868F-D23E7118FAB9}"/>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9" name="Footer Placeholder 8">
            <a:extLst>
              <a:ext uri="{FF2B5EF4-FFF2-40B4-BE49-F238E27FC236}">
                <a16:creationId xmlns:a16="http://schemas.microsoft.com/office/drawing/2014/main" xmlns="" id="{827C91B9-2B28-435F-8A65-9FB91CE2F765}"/>
              </a:ext>
            </a:extLst>
          </p:cNvPr>
          <p:cNvSpPr>
            <a:spLocks noGrp="1"/>
          </p:cNvSpPr>
          <p:nvPr>
            <p:ph type="ftr" sz="quarter" idx="12"/>
          </p:nvPr>
        </p:nvSpPr>
        <p:spPr/>
        <p:txBody>
          <a:bodyPr/>
          <a:lstStyle/>
          <a:p>
            <a:r>
              <a:rPr lang="en-ZA" dirty="0"/>
              <a:t>Add a footer</a:t>
            </a:r>
          </a:p>
        </p:txBody>
      </p:sp>
    </p:spTree>
    <p:extLst>
      <p:ext uri="{BB962C8B-B14F-4D97-AF65-F5344CB8AC3E}">
        <p14:creationId xmlns:p14="http://schemas.microsoft.com/office/powerpoint/2010/main" xmlns="" val="10248439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محتوى ذو تسمية توضيحية">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Slide Number Placeholder 4">
            <a:extLst>
              <a:ext uri="{FF2B5EF4-FFF2-40B4-BE49-F238E27FC236}">
                <a16:creationId xmlns:a16="http://schemas.microsoft.com/office/drawing/2014/main" xmlns="" id="{AE6A6BE3-DFA9-4797-868F-D23E7118FAB9}"/>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9" name="Footer Placeholder 8">
            <a:extLst>
              <a:ext uri="{FF2B5EF4-FFF2-40B4-BE49-F238E27FC236}">
                <a16:creationId xmlns:a16="http://schemas.microsoft.com/office/drawing/2014/main" xmlns="" id="{827C91B9-2B28-435F-8A65-9FB91CE2F765}"/>
              </a:ext>
            </a:extLst>
          </p:cNvPr>
          <p:cNvSpPr>
            <a:spLocks noGrp="1"/>
          </p:cNvSpPr>
          <p:nvPr>
            <p:ph type="ftr" sz="quarter" idx="12"/>
          </p:nvPr>
        </p:nvSpPr>
        <p:spPr/>
        <p:txBody>
          <a:bodyPr/>
          <a:lstStyle/>
          <a:p>
            <a:r>
              <a:rPr lang="en-ZA" dirty="0"/>
              <a:t>Add a footer</a:t>
            </a:r>
          </a:p>
        </p:txBody>
      </p:sp>
      <p:sp>
        <p:nvSpPr>
          <p:cNvPr id="11" name="Text Placeholder 3">
            <a:extLst>
              <a:ext uri="{FF2B5EF4-FFF2-40B4-BE49-F238E27FC236}">
                <a16:creationId xmlns:a16="http://schemas.microsoft.com/office/drawing/2014/main" xmlns="" id="{DF07348F-72DF-4462-A032-32D81AA8FB6A}"/>
              </a:ext>
            </a:extLst>
          </p:cNvPr>
          <p:cNvSpPr>
            <a:spLocks noGrp="1"/>
          </p:cNvSpPr>
          <p:nvPr>
            <p:ph type="body" sz="half" idx="2"/>
          </p:nvPr>
        </p:nvSpPr>
        <p:spPr>
          <a:xfrm>
            <a:off x="142800" y="2636518"/>
            <a:ext cx="4848203" cy="3232469"/>
          </a:xfrm>
          <a:solidFill>
            <a:schemeClr val="bg1"/>
          </a:solidFill>
        </p:spPr>
        <p:txBody>
          <a:bodyPr lIns="457200" tIns="18288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14" name="Title 1">
            <a:extLst>
              <a:ext uri="{FF2B5EF4-FFF2-40B4-BE49-F238E27FC236}">
                <a16:creationId xmlns:a16="http://schemas.microsoft.com/office/drawing/2014/main" xmlns="" id="{931CBEE8-3214-4A3C-B723-D07BA0805E2D}"/>
              </a:ext>
            </a:extLst>
          </p:cNvPr>
          <p:cNvSpPr>
            <a:spLocks noGrp="1"/>
          </p:cNvSpPr>
          <p:nvPr>
            <p:ph type="title"/>
          </p:nvPr>
        </p:nvSpPr>
        <p:spPr>
          <a:xfrm>
            <a:off x="142800" y="457200"/>
            <a:ext cx="4848203" cy="2179318"/>
          </a:xfrm>
          <a:solidFill>
            <a:schemeClr val="bg1"/>
          </a:solidFill>
        </p:spPr>
        <p:txBody>
          <a:bodyPr lIns="457200" bIns="182880" anchor="b"/>
          <a:lstStyle>
            <a:lvl1pPr>
              <a:defRPr sz="3200"/>
            </a:lvl1pPr>
          </a:lstStyle>
          <a:p>
            <a:r>
              <a:rPr lang="ar-SA" smtClean="0"/>
              <a:t>انقر لتحرير نمط العنوان الرئيسي</a:t>
            </a:r>
            <a:endParaRPr lang="en-US"/>
          </a:p>
        </p:txBody>
      </p:sp>
      <p:sp>
        <p:nvSpPr>
          <p:cNvPr id="15" name="Content Placeholder 2">
            <a:extLst>
              <a:ext uri="{FF2B5EF4-FFF2-40B4-BE49-F238E27FC236}">
                <a16:creationId xmlns:a16="http://schemas.microsoft.com/office/drawing/2014/main" xmlns="" id="{2055B4F8-B74A-49D7-8E56-9627BCFF69B6}"/>
              </a:ext>
            </a:extLst>
          </p:cNvPr>
          <p:cNvSpPr>
            <a:spLocks noGrp="1"/>
          </p:cNvSpPr>
          <p:nvPr>
            <p:ph idx="1"/>
          </p:nvPr>
        </p:nvSpPr>
        <p:spPr>
          <a:xfrm>
            <a:off x="5183188" y="457201"/>
            <a:ext cx="6866012" cy="5403850"/>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xmlns="" val="188398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صورة ذو تسمية توضيحية">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Slide Number Placeholder 4">
            <a:extLst>
              <a:ext uri="{FF2B5EF4-FFF2-40B4-BE49-F238E27FC236}">
                <a16:creationId xmlns:a16="http://schemas.microsoft.com/office/drawing/2014/main" xmlns="" id="{AE6A6BE3-DFA9-4797-868F-D23E7118FAB9}"/>
              </a:ext>
            </a:extLst>
          </p:cNvPr>
          <p:cNvSpPr>
            <a:spLocks noGrp="1"/>
          </p:cNvSpPr>
          <p:nvPr>
            <p:ph type="sldNum" sz="quarter" idx="11"/>
          </p:nvPr>
        </p:nvSpPr>
        <p:spPr/>
        <p:txBody>
          <a:bodyPr/>
          <a:lstStyle/>
          <a:p>
            <a:fld id="{19B51A1E-902D-48AF-9020-955120F399B6}" type="slidenum">
              <a:rPr lang="en-ZA" smtClean="0"/>
              <a:pPr/>
              <a:t>‹#›</a:t>
            </a:fld>
            <a:endParaRPr lang="en-ZA" dirty="0"/>
          </a:p>
        </p:txBody>
      </p:sp>
      <p:sp>
        <p:nvSpPr>
          <p:cNvPr id="9" name="Footer Placeholder 8">
            <a:extLst>
              <a:ext uri="{FF2B5EF4-FFF2-40B4-BE49-F238E27FC236}">
                <a16:creationId xmlns:a16="http://schemas.microsoft.com/office/drawing/2014/main" xmlns="" id="{827C91B9-2B28-435F-8A65-9FB91CE2F765}"/>
              </a:ext>
            </a:extLst>
          </p:cNvPr>
          <p:cNvSpPr>
            <a:spLocks noGrp="1"/>
          </p:cNvSpPr>
          <p:nvPr>
            <p:ph type="ftr" sz="quarter" idx="12"/>
          </p:nvPr>
        </p:nvSpPr>
        <p:spPr/>
        <p:txBody>
          <a:bodyPr/>
          <a:lstStyle/>
          <a:p>
            <a:r>
              <a:rPr lang="en-ZA" dirty="0"/>
              <a:t>Add a footer</a:t>
            </a:r>
          </a:p>
        </p:txBody>
      </p:sp>
      <p:sp>
        <p:nvSpPr>
          <p:cNvPr id="11" name="Text Placeholder 3">
            <a:extLst>
              <a:ext uri="{FF2B5EF4-FFF2-40B4-BE49-F238E27FC236}">
                <a16:creationId xmlns:a16="http://schemas.microsoft.com/office/drawing/2014/main" xmlns="" id="{DF07348F-72DF-4462-A032-32D81AA8FB6A}"/>
              </a:ext>
            </a:extLst>
          </p:cNvPr>
          <p:cNvSpPr>
            <a:spLocks noGrp="1"/>
          </p:cNvSpPr>
          <p:nvPr>
            <p:ph type="body" sz="half" idx="2"/>
          </p:nvPr>
        </p:nvSpPr>
        <p:spPr>
          <a:xfrm>
            <a:off x="142800" y="2636518"/>
            <a:ext cx="4848203" cy="3232469"/>
          </a:xfrm>
          <a:solidFill>
            <a:schemeClr val="bg1"/>
          </a:solidFill>
        </p:spPr>
        <p:txBody>
          <a:bodyPr lIns="457200" tIns="18288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14" name="Title 1">
            <a:extLst>
              <a:ext uri="{FF2B5EF4-FFF2-40B4-BE49-F238E27FC236}">
                <a16:creationId xmlns:a16="http://schemas.microsoft.com/office/drawing/2014/main" xmlns="" id="{931CBEE8-3214-4A3C-B723-D07BA0805E2D}"/>
              </a:ext>
            </a:extLst>
          </p:cNvPr>
          <p:cNvSpPr>
            <a:spLocks noGrp="1"/>
          </p:cNvSpPr>
          <p:nvPr>
            <p:ph type="title"/>
          </p:nvPr>
        </p:nvSpPr>
        <p:spPr>
          <a:xfrm>
            <a:off x="142800" y="457200"/>
            <a:ext cx="4848203" cy="2179318"/>
          </a:xfrm>
          <a:solidFill>
            <a:schemeClr val="bg1"/>
          </a:solidFill>
        </p:spPr>
        <p:txBody>
          <a:bodyPr lIns="457200" bIns="182880" anchor="b"/>
          <a:lstStyle>
            <a:lvl1pPr>
              <a:defRPr sz="3200"/>
            </a:lvl1pPr>
          </a:lstStyle>
          <a:p>
            <a:r>
              <a:rPr lang="ar-SA" smtClean="0"/>
              <a:t>انقر لتحرير نمط العنوان الرئيسي</a:t>
            </a:r>
            <a:endParaRPr lang="en-US"/>
          </a:p>
        </p:txBody>
      </p:sp>
      <p:sp>
        <p:nvSpPr>
          <p:cNvPr id="8" name="Picture Placeholder 2">
            <a:extLst>
              <a:ext uri="{FF2B5EF4-FFF2-40B4-BE49-F238E27FC236}">
                <a16:creationId xmlns:a16="http://schemas.microsoft.com/office/drawing/2014/main" xmlns="" id="{142253A3-E01E-4F41-A614-A428B7D36E8F}"/>
              </a:ext>
            </a:extLst>
          </p:cNvPr>
          <p:cNvSpPr>
            <a:spLocks noGrp="1"/>
          </p:cNvSpPr>
          <p:nvPr>
            <p:ph type="pic" idx="1"/>
          </p:nvPr>
        </p:nvSpPr>
        <p:spPr>
          <a:xfrm>
            <a:off x="5183188" y="457201"/>
            <a:ext cx="68660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dirty="0"/>
          </a:p>
        </p:txBody>
      </p:sp>
    </p:spTree>
    <p:extLst>
      <p:ext uri="{BB962C8B-B14F-4D97-AF65-F5344CB8AC3E}">
        <p14:creationId xmlns:p14="http://schemas.microsoft.com/office/powerpoint/2010/main" xmlns="" val="38638459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ar-SA" smtClean="0"/>
              <a:t>انقر لتحرير نمط العنوان الرئيسي</a:t>
            </a:r>
            <a:endParaRPr lang="en-ZA"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ZA" dirty="0"/>
              <a:t>Add a footer</a:t>
            </a:r>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pPr/>
              <a:t>‹#›</a:t>
            </a:fld>
            <a:endParaRPr lang="en-ZA" dirty="0"/>
          </a:p>
        </p:txBody>
      </p:sp>
      <p:sp>
        <p:nvSpPr>
          <p:cNvPr id="5" name="Text Placeholder 5">
            <a:extLst>
              <a:ext uri="{FF2B5EF4-FFF2-40B4-BE49-F238E27FC236}">
                <a16:creationId xmlns:a16="http://schemas.microsoft.com/office/drawing/2014/main" xmlns="" id="{AF8E62C6-0CCA-4909-AE69-A32ED6AC06BE}"/>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8" name="Content Placeholder 2">
            <a:extLst>
              <a:ext uri="{FF2B5EF4-FFF2-40B4-BE49-F238E27FC236}">
                <a16:creationId xmlns:a16="http://schemas.microsoft.com/office/drawing/2014/main" xmlns="" id="{1423F09E-5021-4E1D-A4A8-174F779F2749}"/>
              </a:ext>
            </a:extLst>
          </p:cNvPr>
          <p:cNvSpPr>
            <a:spLocks noGrp="1"/>
          </p:cNvSpPr>
          <p:nvPr>
            <p:ph sz="half" idx="29"/>
          </p:nvPr>
        </p:nvSpPr>
        <p:spPr>
          <a:xfrm>
            <a:off x="1790100" y="2701131"/>
            <a:ext cx="3546675" cy="28281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9" name="Content Placeholder 3">
            <a:extLst>
              <a:ext uri="{FF2B5EF4-FFF2-40B4-BE49-F238E27FC236}">
                <a16:creationId xmlns:a16="http://schemas.microsoft.com/office/drawing/2014/main" xmlns="" id="{F7C3D0F0-8880-4132-9B6F-33B2D7437FBB}"/>
              </a:ext>
            </a:extLst>
          </p:cNvPr>
          <p:cNvSpPr>
            <a:spLocks noGrp="1"/>
          </p:cNvSpPr>
          <p:nvPr>
            <p:ph sz="half" idx="2"/>
          </p:nvPr>
        </p:nvSpPr>
        <p:spPr>
          <a:xfrm>
            <a:off x="7658100" y="2701131"/>
            <a:ext cx="3546675" cy="2828138"/>
          </a:xfrm>
        </p:spPr>
        <p:txBody>
          <a:bodyPr/>
          <a:lstStyle>
            <a:lvl1pPr>
              <a:buClr>
                <a:schemeClr val="accent1">
                  <a:lumMod val="50000"/>
                </a:schemeClr>
              </a:buClr>
              <a:defRPr/>
            </a:lvl1pPr>
            <a:lvl2pPr>
              <a:buClr>
                <a:schemeClr val="accent1">
                  <a:lumMod val="50000"/>
                </a:schemeClr>
              </a:buClr>
              <a:defRPr/>
            </a:lvl2pPr>
            <a:lvl3pPr>
              <a:buClr>
                <a:schemeClr val="accent1">
                  <a:lumMod val="50000"/>
                </a:schemeClr>
              </a:buClr>
              <a:defRPr/>
            </a:lvl3pPr>
            <a:lvl4pPr>
              <a:buClr>
                <a:schemeClr val="accent1">
                  <a:lumMod val="50000"/>
                </a:schemeClr>
              </a:buClr>
              <a:defRPr/>
            </a:lvl4pPr>
            <a:lvl5pPr>
              <a:buClr>
                <a:schemeClr val="accent1">
                  <a:lumMod val="50000"/>
                </a:schemeClr>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ZA" dirty="0"/>
          </a:p>
        </p:txBody>
      </p:sp>
      <p:sp>
        <p:nvSpPr>
          <p:cNvPr id="10" name="Text Placeholder 3">
            <a:extLst>
              <a:ext uri="{FF2B5EF4-FFF2-40B4-BE49-F238E27FC236}">
                <a16:creationId xmlns:a16="http://schemas.microsoft.com/office/drawing/2014/main" xmlns="" id="{9CBDEF46-1F51-42D2-A43C-36A28ECB3405}"/>
              </a:ext>
            </a:extLst>
          </p:cNvPr>
          <p:cNvSpPr>
            <a:spLocks noGrp="1"/>
          </p:cNvSpPr>
          <p:nvPr>
            <p:ph type="body" sz="quarter" idx="27" hasCustomPrompt="1"/>
          </p:nvPr>
        </p:nvSpPr>
        <p:spPr>
          <a:xfrm>
            <a:off x="1793079" y="1728000"/>
            <a:ext cx="3554451" cy="735800"/>
          </a:xfrm>
          <a:noFill/>
        </p:spPr>
        <p:txBody>
          <a:bodyPr anchor="t"/>
          <a:lstStyle>
            <a:lvl1pPr marL="0" indent="0" algn="l">
              <a:buNone/>
              <a:defRPr sz="5400">
                <a:solidFill>
                  <a:schemeClr val="accent1"/>
                </a:solidFill>
                <a:latin typeface="+mj-lt"/>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1</a:t>
            </a:r>
            <a:endParaRPr lang="en-ZA" dirty="0"/>
          </a:p>
        </p:txBody>
      </p:sp>
      <p:sp>
        <p:nvSpPr>
          <p:cNvPr id="11" name="Text Placeholder 4">
            <a:extLst>
              <a:ext uri="{FF2B5EF4-FFF2-40B4-BE49-F238E27FC236}">
                <a16:creationId xmlns:a16="http://schemas.microsoft.com/office/drawing/2014/main" xmlns="" id="{9CA11096-D31C-4BD0-AFF9-7575C5E8E52B}"/>
              </a:ext>
            </a:extLst>
          </p:cNvPr>
          <p:cNvSpPr>
            <a:spLocks noGrp="1"/>
          </p:cNvSpPr>
          <p:nvPr>
            <p:ph type="body" sz="quarter" idx="30" hasCustomPrompt="1"/>
          </p:nvPr>
        </p:nvSpPr>
        <p:spPr>
          <a:xfrm>
            <a:off x="7655762" y="1722438"/>
            <a:ext cx="3538517" cy="735749"/>
          </a:xfrm>
        </p:spPr>
        <p:txBody>
          <a:bodyPr anchor="t"/>
          <a:lstStyle>
            <a:lvl1pPr marL="0" indent="0">
              <a:buNone/>
              <a:defRPr sz="5400">
                <a:solidFill>
                  <a:schemeClr val="accent1">
                    <a:lumMod val="50000"/>
                  </a:schemeClr>
                </a:solidFill>
                <a:latin typeface="+mj-lt"/>
              </a:defRPr>
            </a:lvl1pPr>
          </a:lstStyle>
          <a:p>
            <a:pPr lvl="0"/>
            <a:r>
              <a:rPr lang="en-US" dirty="0"/>
              <a:t>2</a:t>
            </a:r>
            <a:endParaRPr lang="en-ZA" dirty="0"/>
          </a:p>
        </p:txBody>
      </p:sp>
      <p:sp>
        <p:nvSpPr>
          <p:cNvPr id="4" name="Picture Placeholder 3">
            <a:extLst>
              <a:ext uri="{FF2B5EF4-FFF2-40B4-BE49-F238E27FC236}">
                <a16:creationId xmlns:a16="http://schemas.microsoft.com/office/drawing/2014/main" xmlns="" id="{6438B210-DE07-4BDD-BDB3-2A3DF619BED3}"/>
              </a:ext>
            </a:extLst>
          </p:cNvPr>
          <p:cNvSpPr>
            <a:spLocks noGrp="1"/>
          </p:cNvSpPr>
          <p:nvPr>
            <p:ph type="pic" sz="quarter" idx="33"/>
          </p:nvPr>
        </p:nvSpPr>
        <p:spPr>
          <a:xfrm>
            <a:off x="859785" y="1722438"/>
            <a:ext cx="735013" cy="735012"/>
          </a:xfrm>
        </p:spPr>
        <p:txBody>
          <a:bodyPr anchor="ctr"/>
          <a:lstStyle>
            <a:lvl1pPr marL="0" indent="0" algn="ctr">
              <a:buNone/>
              <a:defRPr sz="1100" i="1"/>
            </a:lvl1pPr>
          </a:lstStyle>
          <a:p>
            <a:r>
              <a:rPr lang="ar-SA" smtClean="0"/>
              <a:t>انقر فوق الرمز لإضافة صورة</a:t>
            </a:r>
            <a:endParaRPr lang="en-ZA" dirty="0"/>
          </a:p>
        </p:txBody>
      </p:sp>
      <p:sp>
        <p:nvSpPr>
          <p:cNvPr id="12" name="Picture Placeholder 3">
            <a:extLst>
              <a:ext uri="{FF2B5EF4-FFF2-40B4-BE49-F238E27FC236}">
                <a16:creationId xmlns:a16="http://schemas.microsoft.com/office/drawing/2014/main" xmlns="" id="{FAD6E0EA-E35F-4E2B-869F-7A912C4CB629}"/>
              </a:ext>
            </a:extLst>
          </p:cNvPr>
          <p:cNvSpPr>
            <a:spLocks noGrp="1"/>
          </p:cNvSpPr>
          <p:nvPr>
            <p:ph type="pic" sz="quarter" idx="34"/>
          </p:nvPr>
        </p:nvSpPr>
        <p:spPr>
          <a:xfrm>
            <a:off x="6722468" y="1722438"/>
            <a:ext cx="735013" cy="735012"/>
          </a:xfrm>
        </p:spPr>
        <p:txBody>
          <a:bodyPr anchor="ctr"/>
          <a:lstStyle>
            <a:lvl1pPr marL="0" indent="0" algn="ctr">
              <a:buNone/>
              <a:defRPr sz="1100" i="1"/>
            </a:lvl1pPr>
          </a:lstStyle>
          <a:p>
            <a:r>
              <a:rPr lang="ar-SA" smtClean="0"/>
              <a:t>انقر فوق الرمز لإضافة صورة</a:t>
            </a:r>
            <a:endParaRPr lang="en-ZA" dirty="0"/>
          </a:p>
        </p:txBody>
      </p:sp>
    </p:spTree>
    <p:extLst>
      <p:ext uri="{BB962C8B-B14F-4D97-AF65-F5344CB8AC3E}">
        <p14:creationId xmlns:p14="http://schemas.microsoft.com/office/powerpoint/2010/main" xmlns="" val="2728516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6" name="عنصر نائب للتذييل 5"/>
          <p:cNvSpPr>
            <a:spLocks noGrp="1"/>
          </p:cNvSpPr>
          <p:nvPr>
            <p:ph type="ftr" sz="quarter" idx="11"/>
          </p:nvPr>
        </p:nvSpPr>
        <p:spPr/>
        <p:txBody>
          <a:bodyPr/>
          <a:lstStyle/>
          <a:p>
            <a:r>
              <a:rPr lang="en-ZA" smtClean="0"/>
              <a:t>Add a footer</a:t>
            </a:r>
            <a:endParaRPr lang="en-ZA" dirty="0"/>
          </a:p>
        </p:txBody>
      </p:sp>
      <p:sp>
        <p:nvSpPr>
          <p:cNvPr id="7" name="عنصر نائب لرقم الشريحة 6"/>
          <p:cNvSpPr>
            <a:spLocks noGrp="1"/>
          </p:cNvSpPr>
          <p:nvPr>
            <p:ph type="sldNum" sz="quarter" idx="12"/>
          </p:nvPr>
        </p:nvSpPr>
        <p:spPr/>
        <p:txBody>
          <a:bodyPr/>
          <a:lstStyle/>
          <a:p>
            <a:fld id="{19B51A1E-902D-48AF-9020-955120F399B6}" type="slidenum">
              <a:rPr lang="en-ZA" smtClean="0"/>
              <a:pPr/>
              <a:t>‹#›</a:t>
            </a:fld>
            <a:endParaRPr lang="en-ZA" dirty="0"/>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8" name="عنصر نائب للتذييل 7"/>
          <p:cNvSpPr>
            <a:spLocks noGrp="1"/>
          </p:cNvSpPr>
          <p:nvPr>
            <p:ph type="ftr" sz="quarter" idx="11"/>
          </p:nvPr>
        </p:nvSpPr>
        <p:spPr/>
        <p:txBody>
          <a:bodyPr/>
          <a:lstStyle/>
          <a:p>
            <a:r>
              <a:rPr lang="en-ZA" smtClean="0"/>
              <a:t>Add a footer</a:t>
            </a:r>
            <a:endParaRPr lang="en-ZA" dirty="0"/>
          </a:p>
        </p:txBody>
      </p:sp>
      <p:sp>
        <p:nvSpPr>
          <p:cNvPr id="9" name="عنصر نائب لرقم الشريحة 8"/>
          <p:cNvSpPr>
            <a:spLocks noGrp="1"/>
          </p:cNvSpPr>
          <p:nvPr>
            <p:ph type="sldNum" sz="quarter" idx="12"/>
          </p:nvPr>
        </p:nvSpPr>
        <p:spPr/>
        <p:txBody>
          <a:bodyPr/>
          <a:lstStyle/>
          <a:p>
            <a:fld id="{19B51A1E-902D-48AF-9020-955120F399B6}" type="slidenum">
              <a:rPr lang="en-ZA" smtClean="0"/>
              <a:pPr/>
              <a:t>‹#›</a:t>
            </a:fld>
            <a:endParaRPr lang="en-ZA" dirty="0"/>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cxnSp>
        <p:nvCxnSpPr>
          <p:cNvPr id="10" name="Straight Connector 8">
            <a:extLst>
              <a:ext uri="{FF2B5EF4-FFF2-40B4-BE49-F238E27FC236}">
                <a16:creationId xmlns:a16="http://schemas.microsoft.com/office/drawing/2014/main" xmlns="" id="{0A0FADEC-BFBD-4A6E-B51C-B0DFD4C804F5}"/>
              </a:ext>
              <a:ext uri="{C183D7F6-B498-43B3-948B-1728B52AA6E4}">
                <adec:decorative xmlns:adec="http://schemas.microsoft.com/office/drawing/2017/decorative" xmlns="" val="1"/>
              </a:ext>
            </a:extLst>
          </p:cNvPr>
          <p:cNvCxnSpPr>
            <a:cxnSpLocks/>
          </p:cNvCxnSpPr>
          <p:nvPr userDrawn="1"/>
        </p:nvCxnSpPr>
        <p:spPr>
          <a:xfrm>
            <a:off x="6101944" y="2185851"/>
            <a:ext cx="0" cy="26273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4" name="عنصر نائب للتذييل 3"/>
          <p:cNvSpPr>
            <a:spLocks noGrp="1"/>
          </p:cNvSpPr>
          <p:nvPr>
            <p:ph type="ftr" sz="quarter" idx="11"/>
          </p:nvPr>
        </p:nvSpPr>
        <p:spPr/>
        <p:txBody>
          <a:bodyPr/>
          <a:lstStyle/>
          <a:p>
            <a:r>
              <a:rPr lang="en-ZA" smtClean="0"/>
              <a:t>Add a footer</a:t>
            </a:r>
            <a:endParaRPr lang="en-ZA" dirty="0"/>
          </a:p>
        </p:txBody>
      </p:sp>
      <p:sp>
        <p:nvSpPr>
          <p:cNvPr id="5" name="عنصر نائب لرقم الشريحة 4"/>
          <p:cNvSpPr>
            <a:spLocks noGrp="1"/>
          </p:cNvSpPr>
          <p:nvPr>
            <p:ph type="sldNum" sz="quarter" idx="12"/>
          </p:nvPr>
        </p:nvSpPr>
        <p:spPr/>
        <p:txBody>
          <a:bodyPr/>
          <a:lstStyle/>
          <a:p>
            <a:fld id="{19B51A1E-902D-48AF-9020-955120F399B6}" type="slidenum">
              <a:rPr lang="en-ZA" smtClean="0"/>
              <a:pPr/>
              <a:t>‹#›</a:t>
            </a:fld>
            <a:endParaRPr lang="en-ZA" dirty="0"/>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a:t>
            </a:fld>
            <a:endParaRPr lang="en-ZA" dirty="0"/>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6" name="عنصر نائب للتذييل 5"/>
          <p:cNvSpPr>
            <a:spLocks noGrp="1"/>
          </p:cNvSpPr>
          <p:nvPr>
            <p:ph type="ftr" sz="quarter" idx="11"/>
          </p:nvPr>
        </p:nvSpPr>
        <p:spPr/>
        <p:txBody>
          <a:bodyPr/>
          <a:lstStyle/>
          <a:p>
            <a:r>
              <a:rPr lang="en-ZA" smtClean="0"/>
              <a:t>Add a footer</a:t>
            </a:r>
            <a:endParaRPr lang="en-ZA" dirty="0"/>
          </a:p>
        </p:txBody>
      </p:sp>
      <p:sp>
        <p:nvSpPr>
          <p:cNvPr id="7" name="عنصر نائب لرقم الشريحة 6"/>
          <p:cNvSpPr>
            <a:spLocks noGrp="1"/>
          </p:cNvSpPr>
          <p:nvPr>
            <p:ph type="sldNum" sz="quarter" idx="12"/>
          </p:nvPr>
        </p:nvSpPr>
        <p:spPr/>
        <p:txBody>
          <a:bodyPr/>
          <a:lstStyle/>
          <a:p>
            <a:fld id="{19B51A1E-902D-48AF-9020-955120F399B6}" type="slidenum">
              <a:rPr lang="en-ZA" smtClean="0"/>
              <a:pPr/>
              <a:t>‹#›</a:t>
            </a:fld>
            <a:endParaRPr lang="en-ZA" dirty="0"/>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Rectangle 3">
            <a:extLst>
              <a:ext uri="{FF2B5EF4-FFF2-40B4-BE49-F238E27FC236}">
                <a16:creationId xmlns:a16="http://schemas.microsoft.com/office/drawing/2014/main" xmlns=""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4421B7-4413-4648-A2CA-B492F875B77D}" type="datetimeFigureOut">
              <a:rPr lang="ar-JO" smtClean="0"/>
              <a:pPr/>
              <a:t>15/04/1440</a:t>
            </a:fld>
            <a:endParaRPr lang="ar-JO"/>
          </a:p>
        </p:txBody>
      </p:sp>
      <p:sp>
        <p:nvSpPr>
          <p:cNvPr id="6" name="عنصر نائب للتذييل 5"/>
          <p:cNvSpPr>
            <a:spLocks noGrp="1"/>
          </p:cNvSpPr>
          <p:nvPr>
            <p:ph type="ftr" sz="quarter" idx="11"/>
          </p:nvPr>
        </p:nvSpPr>
        <p:spPr/>
        <p:txBody>
          <a:bodyPr/>
          <a:lstStyle/>
          <a:p>
            <a:r>
              <a:rPr lang="en-ZA" smtClean="0"/>
              <a:t>Add a footer</a:t>
            </a:r>
            <a:endParaRPr lang="en-ZA" dirty="0"/>
          </a:p>
        </p:txBody>
      </p:sp>
      <p:sp>
        <p:nvSpPr>
          <p:cNvPr id="7" name="عنصر نائب لرقم الشريحة 6"/>
          <p:cNvSpPr>
            <a:spLocks noGrp="1"/>
          </p:cNvSpPr>
          <p:nvPr>
            <p:ph type="sldNum" sz="quarter" idx="12"/>
          </p:nvPr>
        </p:nvSpPr>
        <p:spPr/>
        <p:txBody>
          <a:bodyPr/>
          <a:lstStyle/>
          <a:p>
            <a:fld id="{19B51A1E-902D-48AF-9020-955120F399B6}" type="slidenum">
              <a:rPr lang="en-ZA" smtClean="0"/>
              <a:pPr/>
              <a:t>‹#›</a:t>
            </a:fld>
            <a:endParaRPr lang="en-ZA" dirty="0"/>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3">
            <a:extLst>
              <a:ext uri="{FF2B5EF4-FFF2-40B4-BE49-F238E27FC236}">
                <a16:creationId xmlns:a16="http://schemas.microsoft.com/office/drawing/2014/main" xmlns=""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fld id="{554421B7-4413-4648-A2CA-B492F875B77D}" type="datetimeFigureOut">
              <a:rPr lang="ar-JO" smtClean="0"/>
              <a:pPr/>
              <a:t>15/04/1440</a:t>
            </a:fld>
            <a:endParaRPr lang="ar-JO"/>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r>
              <a:rPr lang="en-ZA" smtClean="0"/>
              <a:t>Add a footer</a:t>
            </a:r>
            <a:endParaRPr lang="en-ZA" dirty="0"/>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fld id="{19B51A1E-902D-48AF-9020-955120F399B6}" type="slidenum">
              <a:rPr lang="en-ZA" smtClean="0"/>
              <a:pPr/>
              <a:t>‹#›</a:t>
            </a:fld>
            <a:endParaRPr lang="en-ZA" dirty="0"/>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2" r:id="rId14"/>
    <p:sldLayoutId id="2147483723" r:id="rId15"/>
    <p:sldLayoutId id="2147483724" r:id="rId16"/>
    <p:sldLayoutId id="2147483725" r:id="rId17"/>
    <p:sldLayoutId id="2147483726" r:id="rId18"/>
    <p:sldLayoutId id="2147483728" r:id="rId19"/>
    <p:sldLayoutId id="2147483729" r:id="rId20"/>
    <p:sldLayoutId id="2147483730" r:id="rId21"/>
    <p:sldLayoutId id="2147483731" r:id="rId22"/>
    <p:sldLayoutId id="2147483733" r:id="rId23"/>
    <p:sldLayoutId id="2147483650" r:id="rId24"/>
    <p:sldLayoutId id="2147483652" r:id="rId25"/>
    <p:sldLayoutId id="2147483669" r:id="rId26"/>
    <p:sldLayoutId id="2147483656" r:id="rId27"/>
    <p:sldLayoutId id="2147483657" r:id="rId28"/>
    <p:sldLayoutId id="2147483653" r:id="rId29"/>
    <p:sldLayoutId id="2147483654" r:id="rId30"/>
    <p:sldLayoutId id="2147483655" r:id="rId31"/>
    <p:sldLayoutId id="2147483674" r:id="rId32"/>
    <p:sldLayoutId id="2147483675" r:id="rId33"/>
    <p:sldLayoutId id="2147483676" r:id="rId34"/>
    <p:sldLayoutId id="2147483677" r:id="rId35"/>
    <p:sldLayoutId id="2147483678" r:id="rId36"/>
    <p:sldLayoutId id="2147483734" r:id="rId37"/>
  </p:sldLayoutIdLst>
  <p:hf hdr="0" dt="0"/>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Layout" Target="../slideLayouts/slideLayout3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3.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14.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6" Type="http://schemas.openxmlformats.org/officeDocument/2006/relationships/image" Target="../media/image35.svg"/><Relationship Id="rId5" Type="http://schemas.openxmlformats.org/officeDocument/2006/relationships/image" Target="../media/image13.png"/><Relationship Id="rId4" Type="http://schemas.openxmlformats.org/officeDocument/2006/relationships/image" Target="../media/image33.sv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44.svg"/><Relationship Id="rId7" Type="http://schemas.openxmlformats.org/officeDocument/2006/relationships/image" Target="../media/image48.svg"/><Relationship Id="rId2" Type="http://schemas.openxmlformats.org/officeDocument/2006/relationships/image" Target="../media/image17.png"/><Relationship Id="rId1" Type="http://schemas.openxmlformats.org/officeDocument/2006/relationships/slideLayout" Target="../slideLayouts/slideLayout18.xml"/><Relationship Id="rId6" Type="http://schemas.openxmlformats.org/officeDocument/2006/relationships/image" Target="../media/image19.png"/><Relationship Id="rId5" Type="http://schemas.openxmlformats.org/officeDocument/2006/relationships/image" Target="../media/image46.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Long wooden tunnel">
            <a:extLst>
              <a:ext uri="{FF2B5EF4-FFF2-40B4-BE49-F238E27FC236}">
                <a16:creationId xmlns:a16="http://schemas.microsoft.com/office/drawing/2014/main" xmlns="" id="{26BCC204-42D7-4F58-B6DF-AB0501ACD7D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xmlns=""/>
              </a:ext>
            </a:extLst>
          </a:blip>
          <a:srcRect t="1" b="1"/>
          <a:stretch>
            <a:fillRect/>
          </a:stretch>
        </p:blipFill>
        <p:spPr/>
      </p:pic>
      <p:sp>
        <p:nvSpPr>
          <p:cNvPr id="22" name="Title 21">
            <a:extLst>
              <a:ext uri="{FF2B5EF4-FFF2-40B4-BE49-F238E27FC236}">
                <a16:creationId xmlns:a16="http://schemas.microsoft.com/office/drawing/2014/main" xmlns="" id="{BA160141-042F-4099-856C-C1D62E0FF551}"/>
              </a:ext>
            </a:extLst>
          </p:cNvPr>
          <p:cNvSpPr>
            <a:spLocks noGrp="1"/>
          </p:cNvSpPr>
          <p:nvPr>
            <p:ph type="ctrTitle"/>
          </p:nvPr>
        </p:nvSpPr>
        <p:spPr/>
        <p:txBody>
          <a:bodyPr>
            <a:normAutofit fontScale="90000"/>
          </a:bodyPr>
          <a:lstStyle/>
          <a:p>
            <a:r>
              <a:rPr lang="en-US" dirty="0" smtClean="0"/>
              <a:t>Assessment of Al-</a:t>
            </a:r>
            <a:r>
              <a:rPr lang="en-US" dirty="0" err="1" smtClean="0"/>
              <a:t>Manara</a:t>
            </a:r>
            <a:r>
              <a:rPr lang="en-US" dirty="0" smtClean="0"/>
              <a:t> Mall</a:t>
            </a:r>
            <a:endParaRPr lang="en-ZA" dirty="0"/>
          </a:p>
        </p:txBody>
      </p:sp>
      <p:sp>
        <p:nvSpPr>
          <p:cNvPr id="23" name="Subtitle 22">
            <a:extLst>
              <a:ext uri="{FF2B5EF4-FFF2-40B4-BE49-F238E27FC236}">
                <a16:creationId xmlns:a16="http://schemas.microsoft.com/office/drawing/2014/main" xmlns="" id="{212BE0C8-3274-44C1-93C2-9347988BD0FF}"/>
              </a:ext>
            </a:extLst>
          </p:cNvPr>
          <p:cNvSpPr>
            <a:spLocks noGrp="1"/>
          </p:cNvSpPr>
          <p:nvPr>
            <p:ph type="subTitle" idx="1"/>
          </p:nvPr>
        </p:nvSpPr>
        <p:spPr>
          <a:xfrm>
            <a:off x="144000" y="5119698"/>
            <a:ext cx="4911476" cy="836602"/>
          </a:xfrm>
        </p:spPr>
        <p:txBody>
          <a:bodyPr>
            <a:normAutofit/>
          </a:bodyPr>
          <a:lstStyle/>
          <a:p>
            <a:r>
              <a:rPr lang="en-ZA" noProof="1" smtClean="0"/>
              <a:t>Quantity Surveying &amp; Cost Estimate.</a:t>
            </a:r>
            <a:endParaRPr lang="en-ZA" noProof="1"/>
          </a:p>
        </p:txBody>
      </p:sp>
      <p:grpSp>
        <p:nvGrpSpPr>
          <p:cNvPr id="112" name="Group 111" descr="Accent image brackets&#10;">
            <a:extLst>
              <a:ext uri="{FF2B5EF4-FFF2-40B4-BE49-F238E27FC236}">
                <a16:creationId xmlns:a16="http://schemas.microsoft.com/office/drawing/2014/main" xmlns="" id="{D624720B-51E1-474D-90C6-CD74ED1DA39F}"/>
              </a:ext>
              <a:ext uri="{C183D7F6-B498-43B3-948B-1728B52AA6E4}">
                <adec:decorative xmlns:adec="http://schemas.microsoft.com/office/drawing/2017/decorative" xmlns="" val="1"/>
              </a:ext>
            </a:extLst>
          </p:cNvPr>
          <p:cNvGrpSpPr/>
          <p:nvPr/>
        </p:nvGrpSpPr>
        <p:grpSpPr>
          <a:xfrm>
            <a:off x="144000" y="144000"/>
            <a:ext cx="4860000" cy="6498000"/>
            <a:chOff x="408650" y="404285"/>
            <a:chExt cx="4330700" cy="3164637"/>
          </a:xfrm>
        </p:grpSpPr>
        <p:sp>
          <p:nvSpPr>
            <p:cNvPr id="110" name="Rectangle 6">
              <a:extLst>
                <a:ext uri="{FF2B5EF4-FFF2-40B4-BE49-F238E27FC236}">
                  <a16:creationId xmlns:a16="http://schemas.microsoft.com/office/drawing/2014/main" xmlns="" id="{E4561AC7-2339-461B-BFF9-BEBEF60974E1}"/>
                </a:ext>
              </a:extLst>
            </p:cNvPr>
            <p:cNvSpPr/>
            <p:nvPr/>
          </p:nvSpPr>
          <p:spPr>
            <a:xfrm>
              <a:off x="408650" y="3386488"/>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11" name="Rectangle 6">
              <a:extLst>
                <a:ext uri="{FF2B5EF4-FFF2-40B4-BE49-F238E27FC236}">
                  <a16:creationId xmlns:a16="http://schemas.microsoft.com/office/drawing/2014/main" xmlns="" id="{6FFCCB15-66C7-4E86-BF09-14C5B1569970}"/>
                </a:ext>
              </a:extLst>
            </p:cNvPr>
            <p:cNvSpPr/>
            <p:nvPr/>
          </p:nvSpPr>
          <p:spPr>
            <a:xfrm flipV="1">
              <a:off x="4086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sp>
        <p:nvSpPr>
          <p:cNvPr id="11" name="مربع نص 10"/>
          <p:cNvSpPr txBox="1"/>
          <p:nvPr/>
        </p:nvSpPr>
        <p:spPr>
          <a:xfrm>
            <a:off x="8544910" y="4624552"/>
            <a:ext cx="3216167" cy="1815882"/>
          </a:xfrm>
          <a:prstGeom prst="rect">
            <a:avLst/>
          </a:prstGeom>
          <a:noFill/>
        </p:spPr>
        <p:txBody>
          <a:bodyPr wrap="square" rtlCol="1">
            <a:spAutoFit/>
          </a:bodyPr>
          <a:lstStyle/>
          <a:p>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Basel Aker.</a:t>
            </a:r>
          </a:p>
          <a:p>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Fadi</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Melhem</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Hala</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Khayyat</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Tasneem</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Mletat</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ar-JO"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xmlns="" val="1485234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xmlns="" id="{6840293F-4671-41F0-81A3-F8908F7DBA05}"/>
              </a:ext>
            </a:extLst>
          </p:cNvPr>
          <p:cNvSpPr>
            <a:spLocks noGrp="1"/>
          </p:cNvSpPr>
          <p:nvPr>
            <p:ph type="title"/>
          </p:nvPr>
        </p:nvSpPr>
        <p:spPr/>
        <p:txBody>
          <a:bodyPr/>
          <a:lstStyle/>
          <a:p>
            <a:r>
              <a:rPr lang="en-US" b="1" dirty="0" smtClean="0"/>
              <a:t>Work Break Down </a:t>
            </a:r>
            <a:r>
              <a:rPr lang="en-US" b="1" dirty="0" smtClean="0"/>
              <a:t>Structure </a:t>
            </a:r>
            <a:endParaRPr lang="en-ZA" dirty="0"/>
          </a:p>
        </p:txBody>
      </p:sp>
      <p:sp>
        <p:nvSpPr>
          <p:cNvPr id="3" name="Footer Placeholder 2">
            <a:extLst>
              <a:ext uri="{FF2B5EF4-FFF2-40B4-BE49-F238E27FC236}">
                <a16:creationId xmlns:a16="http://schemas.microsoft.com/office/drawing/2014/main" xmlns="" id="{E103D420-AEB0-44F9-86F5-DB2505B0F4E7}"/>
              </a:ext>
            </a:extLst>
          </p:cNvPr>
          <p:cNvSpPr>
            <a:spLocks noGrp="1"/>
          </p:cNvSpPr>
          <p:nvPr>
            <p:ph type="ftr" sz="quarter" idx="10"/>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A88525D2-29EF-4156-8E05-4971770BF1AF}"/>
              </a:ext>
            </a:extLst>
          </p:cNvPr>
          <p:cNvSpPr>
            <a:spLocks noGrp="1"/>
          </p:cNvSpPr>
          <p:nvPr>
            <p:ph type="sldNum" sz="quarter" idx="11"/>
          </p:nvPr>
        </p:nvSpPr>
        <p:spPr/>
        <p:txBody>
          <a:bodyPr/>
          <a:lstStyle/>
          <a:p>
            <a:fld id="{19B51A1E-902D-48AF-9020-955120F399B6}" type="slidenum">
              <a:rPr lang="en-ZA" smtClean="0"/>
              <a:pPr/>
              <a:t>10</a:t>
            </a:fld>
            <a:endParaRPr lang="en-ZA" dirty="0"/>
          </a:p>
        </p:txBody>
      </p:sp>
      <p:pic>
        <p:nvPicPr>
          <p:cNvPr id="24" name="عنصر نائب للمحتوى 23" descr="Capturej6j6.PNG"/>
          <p:cNvPicPr>
            <a:picLocks noGrp="1" noChangeAspect="1"/>
          </p:cNvPicPr>
          <p:nvPr>
            <p:ph sz="half" idx="29"/>
          </p:nvPr>
        </p:nvPicPr>
        <p:blipFill>
          <a:blip r:embed="rId2"/>
          <a:stretch>
            <a:fillRect/>
          </a:stretch>
        </p:blipFill>
        <p:spPr>
          <a:xfrm>
            <a:off x="641131" y="3237186"/>
            <a:ext cx="6716110" cy="2680138"/>
          </a:xfrm>
        </p:spPr>
      </p:pic>
      <p:pic>
        <p:nvPicPr>
          <p:cNvPr id="5" name="Picture Placeholder 4" descr="Bullseye">
            <a:extLst>
              <a:ext uri="{FF2B5EF4-FFF2-40B4-BE49-F238E27FC236}">
                <a16:creationId xmlns:a16="http://schemas.microsoft.com/office/drawing/2014/main" xmlns="" id="{54A3BFA2-FCD4-4F41-AAAD-8DAF2B85DA36}"/>
              </a:ext>
            </a:extLst>
          </p:cNvPr>
          <p:cNvPicPr>
            <a:picLocks noGrp="1" noChangeAspect="1"/>
          </p:cNvPicPr>
          <p:nvPr>
            <p:ph type="pic" sz="quarter" idx="33"/>
          </p:nvPr>
        </p:nvPicPr>
        <p:blipFill>
          <a:blip r:embed="rId3" cstate="screen">
            <a:extLst>
              <a:ext uri="{28A0092B-C50C-407E-A947-70E740481C1C}">
                <a14:useLocalDpi xmlns:a14="http://schemas.microsoft.com/office/drawing/2010/main" xmlns=""/>
              </a:ext>
              <a:ext uri="{96DAC541-7B7A-43D3-8B79-37D633B846F1}">
                <asvg:svgBlip xmlns:asvg="http://schemas.microsoft.com/office/drawing/2016/SVG/main" xmlns="" r:embed=""/>
              </a:ext>
            </a:extLst>
          </a:blip>
          <a:srcRect/>
          <a:stretch>
            <a:fillRect/>
          </a:stretch>
        </p:blipFill>
        <p:spPr>
          <a:xfrm>
            <a:off x="1091012" y="1417638"/>
            <a:ext cx="735013" cy="735012"/>
          </a:xfrm>
        </p:spPr>
      </p:pic>
      <p:pic>
        <p:nvPicPr>
          <p:cNvPr id="1026" name="Picture 2"/>
          <p:cNvPicPr>
            <a:picLocks noGrp="1" noChangeAspect="1" noChangeArrowheads="1"/>
          </p:cNvPicPr>
          <p:nvPr>
            <p:ph sz="half" idx="2"/>
          </p:nvPr>
        </p:nvPicPr>
        <p:blipFill>
          <a:blip r:embed="rId4"/>
          <a:srcRect/>
          <a:stretch>
            <a:fillRect/>
          </a:stretch>
        </p:blipFill>
        <p:spPr bwMode="auto">
          <a:xfrm>
            <a:off x="7269218" y="3163614"/>
            <a:ext cx="4187058" cy="2770915"/>
          </a:xfrm>
          <a:prstGeom prst="rect">
            <a:avLst/>
          </a:prstGeom>
          <a:noFill/>
          <a:ln w="9525">
            <a:noFill/>
            <a:miter lim="800000"/>
            <a:headEnd/>
            <a:tailEnd/>
          </a:ln>
          <a:effectLst/>
        </p:spPr>
      </p:pic>
      <p:sp>
        <p:nvSpPr>
          <p:cNvPr id="25" name="مربع نص 24"/>
          <p:cNvSpPr txBox="1"/>
          <p:nvPr/>
        </p:nvSpPr>
        <p:spPr>
          <a:xfrm>
            <a:off x="1881352" y="1650123"/>
            <a:ext cx="8366234" cy="369332"/>
          </a:xfrm>
          <a:prstGeom prst="rect">
            <a:avLst/>
          </a:prstGeom>
          <a:noFill/>
        </p:spPr>
        <p:txBody>
          <a:bodyPr wrap="square" rtlCol="1">
            <a:spAutoFit/>
          </a:bodyPr>
          <a:lstStyle/>
          <a:p>
            <a:r>
              <a:rPr lang="en-US" dirty="0" smtClean="0"/>
              <a:t>This two pictures shows how we make our WBS for the project.</a:t>
            </a:r>
            <a:endParaRPr lang="ar-JO" dirty="0"/>
          </a:p>
        </p:txBody>
      </p:sp>
    </p:spTree>
    <p:extLst>
      <p:ext uri="{BB962C8B-B14F-4D97-AF65-F5344CB8AC3E}">
        <p14:creationId xmlns:p14="http://schemas.microsoft.com/office/powerpoint/2010/main" xmlns="" val="1234443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26">
            <a:extLst>
              <a:ext uri="{FF2B5EF4-FFF2-40B4-BE49-F238E27FC236}">
                <a16:creationId xmlns:a16="http://schemas.microsoft.com/office/drawing/2014/main" xmlns="" id="{3C7B196D-A4EB-4450-8C2E-D4F26C77F843}"/>
              </a:ext>
            </a:extLst>
          </p:cNvPr>
          <p:cNvSpPr>
            <a:spLocks noGrp="1"/>
          </p:cNvSpPr>
          <p:nvPr>
            <p:ph type="body" sz="quarter" idx="27"/>
          </p:nvPr>
        </p:nvSpPr>
        <p:spPr/>
        <p:txBody>
          <a:bodyPr/>
          <a:lstStyle/>
          <a:p>
            <a:r>
              <a:rPr lang="en-ZA" dirty="0" smtClean="0"/>
              <a:t> </a:t>
            </a:r>
            <a:endParaRPr lang="en-ZA" dirty="0"/>
          </a:p>
        </p:txBody>
      </p:sp>
      <p:sp>
        <p:nvSpPr>
          <p:cNvPr id="28" name="Text Placeholder 27">
            <a:extLst>
              <a:ext uri="{FF2B5EF4-FFF2-40B4-BE49-F238E27FC236}">
                <a16:creationId xmlns:a16="http://schemas.microsoft.com/office/drawing/2014/main" xmlns="" id="{16852965-5187-4677-B878-4167E7B69252}"/>
              </a:ext>
            </a:extLst>
          </p:cNvPr>
          <p:cNvSpPr>
            <a:spLocks noGrp="1"/>
          </p:cNvSpPr>
          <p:nvPr>
            <p:ph type="body" sz="quarter" idx="28"/>
          </p:nvPr>
        </p:nvSpPr>
        <p:spPr/>
        <p:txBody>
          <a:bodyPr/>
          <a:lstStyle/>
          <a:p>
            <a:r>
              <a:rPr lang="ar-JO" dirty="0" smtClean="0"/>
              <a:t> </a:t>
            </a:r>
            <a:endParaRPr lang="en-ZA" dirty="0"/>
          </a:p>
        </p:txBody>
      </p:sp>
      <p:sp>
        <p:nvSpPr>
          <p:cNvPr id="29" name="Text Placeholder 28">
            <a:extLst>
              <a:ext uri="{FF2B5EF4-FFF2-40B4-BE49-F238E27FC236}">
                <a16:creationId xmlns:a16="http://schemas.microsoft.com/office/drawing/2014/main" xmlns="" id="{A362839C-0A6B-4785-ACD4-42645537AFF4}"/>
              </a:ext>
            </a:extLst>
          </p:cNvPr>
          <p:cNvSpPr>
            <a:spLocks noGrp="1"/>
          </p:cNvSpPr>
          <p:nvPr>
            <p:ph type="body" sz="quarter" idx="29"/>
          </p:nvPr>
        </p:nvSpPr>
        <p:spPr/>
        <p:txBody>
          <a:bodyPr/>
          <a:lstStyle/>
          <a:p>
            <a:r>
              <a:rPr lang="en-US" sz="2800" dirty="0" smtClean="0"/>
              <a:t>V</a:t>
            </a:r>
            <a:r>
              <a:rPr lang="en-ZA" sz="2800" dirty="0" err="1" smtClean="0"/>
              <a:t>ariations</a:t>
            </a:r>
            <a:endParaRPr lang="en-ZA" sz="2800" dirty="0"/>
          </a:p>
        </p:txBody>
      </p:sp>
      <p:sp>
        <p:nvSpPr>
          <p:cNvPr id="23" name="Title 22">
            <a:extLst>
              <a:ext uri="{FF2B5EF4-FFF2-40B4-BE49-F238E27FC236}">
                <a16:creationId xmlns:a16="http://schemas.microsoft.com/office/drawing/2014/main" xmlns="" id="{5FB75C3E-5885-49DD-8190-BB1E8C511A7E}"/>
              </a:ext>
            </a:extLst>
          </p:cNvPr>
          <p:cNvSpPr>
            <a:spLocks noGrp="1"/>
          </p:cNvSpPr>
          <p:nvPr>
            <p:ph type="title"/>
          </p:nvPr>
        </p:nvSpPr>
        <p:spPr/>
        <p:txBody>
          <a:bodyPr>
            <a:normAutofit/>
          </a:bodyPr>
          <a:lstStyle/>
          <a:p>
            <a:r>
              <a:rPr lang="en-US" b="1" dirty="0" smtClean="0"/>
              <a:t>2.</a:t>
            </a:r>
            <a:r>
              <a:rPr lang="en-ZA" b="1" dirty="0" smtClean="0"/>
              <a:t>Importance of Quantity </a:t>
            </a:r>
            <a:r>
              <a:rPr lang="en-ZA" b="1" dirty="0" smtClean="0"/>
              <a:t>Survey</a:t>
            </a:r>
            <a:endParaRPr lang="en-ZA" dirty="0"/>
          </a:p>
        </p:txBody>
      </p:sp>
      <p:sp>
        <p:nvSpPr>
          <p:cNvPr id="6" name="Footer Placeholder 5">
            <a:extLst>
              <a:ext uri="{FF2B5EF4-FFF2-40B4-BE49-F238E27FC236}">
                <a16:creationId xmlns:a16="http://schemas.microsoft.com/office/drawing/2014/main" xmlns="" id="{232271CD-BE6E-4BDA-AE95-037EC2B14655}"/>
              </a:ext>
            </a:extLst>
          </p:cNvPr>
          <p:cNvSpPr>
            <a:spLocks noGrp="1"/>
          </p:cNvSpPr>
          <p:nvPr>
            <p:ph type="ftr" sz="quarter" idx="10"/>
          </p:nvPr>
        </p:nvSpPr>
        <p:spPr/>
        <p:txBody>
          <a:bodyPr/>
          <a:lstStyle/>
          <a:p>
            <a:r>
              <a:rPr lang="en-ZA" dirty="0"/>
              <a:t>Add a footer</a:t>
            </a:r>
          </a:p>
        </p:txBody>
      </p:sp>
      <p:sp>
        <p:nvSpPr>
          <p:cNvPr id="7" name="Slide Number Placeholder 6">
            <a:extLst>
              <a:ext uri="{FF2B5EF4-FFF2-40B4-BE49-F238E27FC236}">
                <a16:creationId xmlns:a16="http://schemas.microsoft.com/office/drawing/2014/main" xmlns="" id="{D52C7452-8DFB-4E08-B517-7802CB6719F4}"/>
              </a:ext>
            </a:extLst>
          </p:cNvPr>
          <p:cNvSpPr>
            <a:spLocks noGrp="1"/>
          </p:cNvSpPr>
          <p:nvPr>
            <p:ph type="sldNum" sz="quarter" idx="11"/>
          </p:nvPr>
        </p:nvSpPr>
        <p:spPr/>
        <p:txBody>
          <a:bodyPr/>
          <a:lstStyle/>
          <a:p>
            <a:fld id="{19B51A1E-902D-48AF-9020-955120F399B6}" type="slidenum">
              <a:rPr lang="en-ZA" smtClean="0"/>
              <a:pPr/>
              <a:t>11</a:t>
            </a:fld>
            <a:endParaRPr lang="en-ZA" dirty="0"/>
          </a:p>
        </p:txBody>
      </p:sp>
      <p:sp>
        <p:nvSpPr>
          <p:cNvPr id="30" name="Text Placeholder 29">
            <a:extLst>
              <a:ext uri="{FF2B5EF4-FFF2-40B4-BE49-F238E27FC236}">
                <a16:creationId xmlns:a16="http://schemas.microsoft.com/office/drawing/2014/main" xmlns="" id="{B42237DE-8579-4920-9331-C835DA7AE69A}"/>
              </a:ext>
            </a:extLst>
          </p:cNvPr>
          <p:cNvSpPr>
            <a:spLocks noGrp="1"/>
          </p:cNvSpPr>
          <p:nvPr>
            <p:ph type="body" sz="quarter" idx="30"/>
          </p:nvPr>
        </p:nvSpPr>
        <p:spPr>
          <a:xfrm>
            <a:off x="1492469" y="2857330"/>
            <a:ext cx="3121573" cy="1440000"/>
          </a:xfrm>
        </p:spPr>
        <p:txBody>
          <a:bodyPr>
            <a:normAutofit fontScale="92500"/>
          </a:bodyPr>
          <a:lstStyle/>
          <a:p>
            <a:r>
              <a:rPr lang="en-US" dirty="0" smtClean="0"/>
              <a:t>Costing</a:t>
            </a:r>
            <a:endParaRPr lang="en-ZA" dirty="0"/>
          </a:p>
        </p:txBody>
      </p:sp>
      <p:sp>
        <p:nvSpPr>
          <p:cNvPr id="31" name="Text Placeholder 30">
            <a:extLst>
              <a:ext uri="{FF2B5EF4-FFF2-40B4-BE49-F238E27FC236}">
                <a16:creationId xmlns:a16="http://schemas.microsoft.com/office/drawing/2014/main" xmlns="" id="{FB4B73B3-17D0-4AD4-A250-23C177FEC520}"/>
              </a:ext>
            </a:extLst>
          </p:cNvPr>
          <p:cNvSpPr>
            <a:spLocks noGrp="1"/>
          </p:cNvSpPr>
          <p:nvPr>
            <p:ph type="body" sz="quarter" idx="31"/>
          </p:nvPr>
        </p:nvSpPr>
        <p:spPr>
          <a:xfrm>
            <a:off x="5353837" y="2741715"/>
            <a:ext cx="2811618" cy="1440000"/>
          </a:xfrm>
        </p:spPr>
        <p:txBody>
          <a:bodyPr/>
          <a:lstStyle/>
          <a:p>
            <a:r>
              <a:rPr lang="en-ZA" sz="4400" dirty="0" smtClean="0"/>
              <a:t>Quality</a:t>
            </a:r>
            <a:endParaRPr lang="en-ZA" sz="4400" dirty="0"/>
          </a:p>
        </p:txBody>
      </p:sp>
      <p:sp>
        <p:nvSpPr>
          <p:cNvPr id="25" name="Text Placeholder 24">
            <a:extLst>
              <a:ext uri="{FF2B5EF4-FFF2-40B4-BE49-F238E27FC236}">
                <a16:creationId xmlns:a16="http://schemas.microsoft.com/office/drawing/2014/main" xmlns="" id="{05FC1E08-00E9-4B0E-B388-CB7F400A1606}"/>
              </a:ext>
            </a:extLst>
          </p:cNvPr>
          <p:cNvSpPr>
            <a:spLocks noGrp="1"/>
          </p:cNvSpPr>
          <p:nvPr>
            <p:ph type="body" sz="quarter" idx="12"/>
          </p:nvPr>
        </p:nvSpPr>
        <p:spPr/>
        <p:txBody>
          <a:bodyPr>
            <a:normAutofit/>
          </a:bodyPr>
          <a:lstStyle/>
          <a:p>
            <a:r>
              <a:rPr lang="ar-JO" dirty="0" smtClean="0"/>
              <a:t> </a:t>
            </a:r>
            <a:r>
              <a:rPr lang="ar-JO" noProof="1" smtClean="0"/>
              <a:t> </a:t>
            </a:r>
            <a:endParaRPr lang="en-ZA" noProof="1"/>
          </a:p>
        </p:txBody>
      </p:sp>
      <p:sp>
        <p:nvSpPr>
          <p:cNvPr id="26" name="Text Placeholder 25">
            <a:extLst>
              <a:ext uri="{FF2B5EF4-FFF2-40B4-BE49-F238E27FC236}">
                <a16:creationId xmlns:a16="http://schemas.microsoft.com/office/drawing/2014/main" xmlns="" id="{AF961A7D-A035-4952-BEF5-34EE93A2486F}"/>
              </a:ext>
            </a:extLst>
          </p:cNvPr>
          <p:cNvSpPr>
            <a:spLocks noGrp="1"/>
          </p:cNvSpPr>
          <p:nvPr>
            <p:ph type="body" sz="quarter" idx="13"/>
          </p:nvPr>
        </p:nvSpPr>
        <p:spPr/>
        <p:txBody>
          <a:bodyPr>
            <a:normAutofit/>
          </a:bodyPr>
          <a:lstStyle/>
          <a:p>
            <a:r>
              <a:rPr lang="ar-JO" dirty="0" smtClean="0"/>
              <a:t> </a:t>
            </a:r>
            <a:endParaRPr lang="en-ZA" noProof="1"/>
          </a:p>
        </p:txBody>
      </p:sp>
      <p:sp>
        <p:nvSpPr>
          <p:cNvPr id="35" name="TextBox 34" descr="Chart Intersection">
            <a:extLst>
              <a:ext uri="{FF2B5EF4-FFF2-40B4-BE49-F238E27FC236}">
                <a16:creationId xmlns:a16="http://schemas.microsoft.com/office/drawing/2014/main" xmlns="" id="{C5D495D0-4A34-43A1-9AFE-E5EEA87C362C}"/>
              </a:ext>
            </a:extLst>
          </p:cNvPr>
          <p:cNvSpPr txBox="1">
            <a:spLocks/>
          </p:cNvSpPr>
          <p:nvPr/>
        </p:nvSpPr>
        <p:spPr>
          <a:xfrm>
            <a:off x="8238481" y="3054203"/>
            <a:ext cx="317687" cy="1423210"/>
          </a:xfrm>
          <a:custGeom>
            <a:avLst/>
            <a:gdLst>
              <a:gd name="connsiteX0" fmla="*/ 172863 w 317687"/>
              <a:gd name="connsiteY0" fmla="*/ 0 h 1423210"/>
              <a:gd name="connsiteX1" fmla="*/ 174856 w 317687"/>
              <a:gd name="connsiteY1" fmla="*/ 4136 h 1423210"/>
              <a:gd name="connsiteX2" fmla="*/ 317687 w 317687"/>
              <a:gd name="connsiteY2" fmla="*/ 711605 h 1423210"/>
              <a:gd name="connsiteX3" fmla="*/ 174856 w 317687"/>
              <a:gd name="connsiteY3" fmla="*/ 1419075 h 1423210"/>
              <a:gd name="connsiteX4" fmla="*/ 172864 w 317687"/>
              <a:gd name="connsiteY4" fmla="*/ 1423210 h 1423210"/>
              <a:gd name="connsiteX5" fmla="*/ 122602 w 317687"/>
              <a:gd name="connsiteY5" fmla="*/ 1318873 h 1423210"/>
              <a:gd name="connsiteX6" fmla="*/ 0 w 317687"/>
              <a:gd name="connsiteY6" fmla="*/ 711604 h 1423210"/>
              <a:gd name="connsiteX7" fmla="*/ 122602 w 317687"/>
              <a:gd name="connsiteY7" fmla="*/ 104335 h 142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7" h="1423210">
                <a:moveTo>
                  <a:pt x="172863" y="0"/>
                </a:moveTo>
                <a:lnTo>
                  <a:pt x="174856" y="4136"/>
                </a:lnTo>
                <a:cubicBezTo>
                  <a:pt x="266828" y="221583"/>
                  <a:pt x="317687" y="460655"/>
                  <a:pt x="317687" y="711605"/>
                </a:cubicBezTo>
                <a:cubicBezTo>
                  <a:pt x="317687" y="962555"/>
                  <a:pt x="266828" y="1201627"/>
                  <a:pt x="174856" y="1419075"/>
                </a:cubicBezTo>
                <a:lnTo>
                  <a:pt x="172864" y="1423210"/>
                </a:lnTo>
                <a:lnTo>
                  <a:pt x="122602" y="1318873"/>
                </a:lnTo>
                <a:cubicBezTo>
                  <a:pt x="43656" y="1132223"/>
                  <a:pt x="0" y="927012"/>
                  <a:pt x="0" y="711604"/>
                </a:cubicBezTo>
                <a:cubicBezTo>
                  <a:pt x="0" y="496197"/>
                  <a:pt x="43656" y="290985"/>
                  <a:pt x="122602" y="104335"/>
                </a:cubicBezTo>
                <a:close/>
              </a:path>
            </a:pathLst>
          </a:custGeom>
          <a:solidFill>
            <a:schemeClr val="accent1"/>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34" name="TextBox 33" descr="Chart Intersection">
            <a:extLst>
              <a:ext uri="{FF2B5EF4-FFF2-40B4-BE49-F238E27FC236}">
                <a16:creationId xmlns:a16="http://schemas.microsoft.com/office/drawing/2014/main" xmlns="" id="{151C5405-FC56-458C-AB6B-DB7AE365F968}"/>
              </a:ext>
            </a:extLst>
          </p:cNvPr>
          <p:cNvSpPr txBox="1">
            <a:spLocks/>
          </p:cNvSpPr>
          <p:nvPr/>
        </p:nvSpPr>
        <p:spPr>
          <a:xfrm>
            <a:off x="4921084" y="2993698"/>
            <a:ext cx="317688" cy="1544221"/>
          </a:xfrm>
          <a:custGeom>
            <a:avLst/>
            <a:gdLst>
              <a:gd name="connsiteX0" fmla="*/ 173971 w 317688"/>
              <a:gd name="connsiteY0" fmla="*/ 0 h 1544221"/>
              <a:gd name="connsiteX1" fmla="*/ 219948 w 317688"/>
              <a:gd name="connsiteY1" fmla="*/ 125619 h 1544221"/>
              <a:gd name="connsiteX2" fmla="*/ 317688 w 317688"/>
              <a:gd name="connsiteY2" fmla="*/ 772110 h 1544221"/>
              <a:gd name="connsiteX3" fmla="*/ 219948 w 317688"/>
              <a:gd name="connsiteY3" fmla="*/ 1418601 h 1544221"/>
              <a:gd name="connsiteX4" fmla="*/ 173971 w 317688"/>
              <a:gd name="connsiteY4" fmla="*/ 1544221 h 1544221"/>
              <a:gd name="connsiteX5" fmla="*/ 142832 w 317688"/>
              <a:gd name="connsiteY5" fmla="*/ 1479580 h 1544221"/>
              <a:gd name="connsiteX6" fmla="*/ 0 w 317688"/>
              <a:gd name="connsiteY6" fmla="*/ 772110 h 1544221"/>
              <a:gd name="connsiteX7" fmla="*/ 142832 w 317688"/>
              <a:gd name="connsiteY7" fmla="*/ 64641 h 1544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8" h="1544221">
                <a:moveTo>
                  <a:pt x="173971" y="0"/>
                </a:moveTo>
                <a:lnTo>
                  <a:pt x="219948" y="125619"/>
                </a:lnTo>
                <a:cubicBezTo>
                  <a:pt x="283469" y="329846"/>
                  <a:pt x="317688" y="546982"/>
                  <a:pt x="317688" y="772110"/>
                </a:cubicBezTo>
                <a:cubicBezTo>
                  <a:pt x="317688" y="997239"/>
                  <a:pt x="283469" y="1214375"/>
                  <a:pt x="219948" y="1418601"/>
                </a:cubicBezTo>
                <a:lnTo>
                  <a:pt x="173971" y="1544221"/>
                </a:lnTo>
                <a:lnTo>
                  <a:pt x="142832" y="1479580"/>
                </a:lnTo>
                <a:cubicBezTo>
                  <a:pt x="50859" y="1262132"/>
                  <a:pt x="0" y="1023060"/>
                  <a:pt x="0" y="772110"/>
                </a:cubicBezTo>
                <a:cubicBezTo>
                  <a:pt x="0" y="521160"/>
                  <a:pt x="50859" y="282088"/>
                  <a:pt x="142832" y="64641"/>
                </a:cubicBezTo>
                <a:close/>
              </a:path>
            </a:pathLst>
          </a:custGeom>
          <a:solidFill>
            <a:schemeClr val="accent1"/>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xmlns="" val="4252466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A3821A-C065-4C9A-A138-F7EC9FCB22BC}"/>
              </a:ext>
            </a:extLst>
          </p:cNvPr>
          <p:cNvSpPr>
            <a:spLocks noGrp="1"/>
          </p:cNvSpPr>
          <p:nvPr>
            <p:ph type="title"/>
          </p:nvPr>
        </p:nvSpPr>
        <p:spPr/>
        <p:txBody>
          <a:bodyPr/>
          <a:lstStyle/>
          <a:p>
            <a:r>
              <a:rPr lang="en-ZA" b="1" dirty="0" smtClean="0">
                <a:solidFill>
                  <a:schemeClr val="tx1">
                    <a:lumMod val="75000"/>
                    <a:lumOff val="25000"/>
                  </a:schemeClr>
                </a:solidFill>
              </a:rPr>
              <a:t>3.Quantity </a:t>
            </a:r>
            <a:r>
              <a:rPr lang="en-ZA" b="1" dirty="0" smtClean="0">
                <a:solidFill>
                  <a:schemeClr val="tx1">
                    <a:lumMod val="75000"/>
                    <a:lumOff val="25000"/>
                  </a:schemeClr>
                </a:solidFill>
              </a:rPr>
              <a:t>Take-off</a:t>
            </a:r>
            <a:endParaRPr lang="en-ZA" dirty="0"/>
          </a:p>
        </p:txBody>
      </p:sp>
      <p:sp>
        <p:nvSpPr>
          <p:cNvPr id="5" name="Footer Placeholder 4">
            <a:extLst>
              <a:ext uri="{FF2B5EF4-FFF2-40B4-BE49-F238E27FC236}">
                <a16:creationId xmlns:a16="http://schemas.microsoft.com/office/drawing/2014/main" xmlns="" id="{E897F6A3-E32A-496A-ABD8-229B72019F65}"/>
              </a:ext>
            </a:extLst>
          </p:cNvPr>
          <p:cNvSpPr>
            <a:spLocks noGrp="1"/>
          </p:cNvSpPr>
          <p:nvPr>
            <p:ph type="ftr" sz="quarter" idx="11"/>
          </p:nvPr>
        </p:nvSpPr>
        <p:spPr/>
        <p:txBody>
          <a:bodyPr/>
          <a:lstStyle/>
          <a:p>
            <a:r>
              <a:rPr lang="en-ZA" dirty="0"/>
              <a:t>Add a footer</a:t>
            </a:r>
          </a:p>
        </p:txBody>
      </p:sp>
      <p:sp>
        <p:nvSpPr>
          <p:cNvPr id="6" name="Slide Number Placeholder 5">
            <a:extLst>
              <a:ext uri="{FF2B5EF4-FFF2-40B4-BE49-F238E27FC236}">
                <a16:creationId xmlns:a16="http://schemas.microsoft.com/office/drawing/2014/main" xmlns="" id="{CFC0563A-8A2A-4D32-9011-6B5BDB1912B6}"/>
              </a:ext>
            </a:extLst>
          </p:cNvPr>
          <p:cNvSpPr>
            <a:spLocks noGrp="1"/>
          </p:cNvSpPr>
          <p:nvPr>
            <p:ph type="sldNum" sz="quarter" idx="12"/>
          </p:nvPr>
        </p:nvSpPr>
        <p:spPr/>
        <p:txBody>
          <a:bodyPr/>
          <a:lstStyle/>
          <a:p>
            <a:fld id="{19B51A1E-902D-48AF-9020-955120F399B6}" type="slidenum">
              <a:rPr lang="en-ZA" smtClean="0"/>
              <a:pPr/>
              <a:t>12</a:t>
            </a:fld>
            <a:endParaRPr lang="en-ZA" dirty="0"/>
          </a:p>
        </p:txBody>
      </p:sp>
      <p:sp>
        <p:nvSpPr>
          <p:cNvPr id="4" name="Content Placeholder 3">
            <a:extLst>
              <a:ext uri="{FF2B5EF4-FFF2-40B4-BE49-F238E27FC236}">
                <a16:creationId xmlns:a16="http://schemas.microsoft.com/office/drawing/2014/main" xmlns="" id="{23E57B19-FD04-41F8-BAD3-71E46BBEA649}"/>
              </a:ext>
            </a:extLst>
          </p:cNvPr>
          <p:cNvSpPr>
            <a:spLocks noGrp="1"/>
          </p:cNvSpPr>
          <p:nvPr>
            <p:ph sz="quarter" idx="2"/>
          </p:nvPr>
        </p:nvSpPr>
        <p:spPr>
          <a:xfrm>
            <a:off x="432000" y="2779605"/>
            <a:ext cx="4773297" cy="1924513"/>
          </a:xfrm>
        </p:spPr>
        <p:txBody>
          <a:bodyPr>
            <a:normAutofit/>
          </a:bodyPr>
          <a:lstStyle/>
          <a:p>
            <a:pPr algn="l">
              <a:buNone/>
            </a:pPr>
            <a:r>
              <a:rPr lang="en-ZA" dirty="0" smtClean="0"/>
              <a:t> </a:t>
            </a:r>
            <a:r>
              <a:rPr lang="en-ZA" noProof="1" smtClean="0"/>
              <a:t>  </a:t>
            </a:r>
            <a:endParaRPr lang="en-ZA" noProof="1"/>
          </a:p>
        </p:txBody>
      </p:sp>
      <p:sp>
        <p:nvSpPr>
          <p:cNvPr id="9" name="عنصر نائب للنص 8"/>
          <p:cNvSpPr>
            <a:spLocks noGrp="1"/>
          </p:cNvSpPr>
          <p:nvPr>
            <p:ph type="body" idx="1"/>
          </p:nvPr>
        </p:nvSpPr>
        <p:spPr>
          <a:xfrm>
            <a:off x="620111" y="1674757"/>
            <a:ext cx="4782207" cy="1646512"/>
          </a:xfrm>
        </p:spPr>
        <p:txBody>
          <a:bodyPr/>
          <a:lstStyle/>
          <a:p>
            <a:pPr algn="l"/>
            <a:r>
              <a:rPr lang="en-US" b="0" dirty="0" smtClean="0">
                <a:solidFill>
                  <a:schemeClr val="tx1"/>
                </a:solidFill>
              </a:rPr>
              <a:t>Quantity take-offs (QTO) is an in-depth construction estimation of materials and labor required to complete a construction project.</a:t>
            </a:r>
            <a:endParaRPr lang="ar-JO" dirty="0"/>
          </a:p>
        </p:txBody>
      </p:sp>
      <p:pic>
        <p:nvPicPr>
          <p:cNvPr id="12" name="صورة 11" descr="bim-article.jpg"/>
          <p:cNvPicPr>
            <a:picLocks noChangeAspect="1"/>
          </p:cNvPicPr>
          <p:nvPr/>
        </p:nvPicPr>
        <p:blipFill>
          <a:blip r:embed="rId2"/>
          <a:stretch>
            <a:fillRect/>
          </a:stretch>
        </p:blipFill>
        <p:spPr>
          <a:xfrm>
            <a:off x="5885793" y="1164020"/>
            <a:ext cx="6096000" cy="5184227"/>
          </a:xfrm>
          <a:prstGeom prst="rect">
            <a:avLst/>
          </a:prstGeom>
        </p:spPr>
      </p:pic>
    </p:spTree>
    <p:extLst>
      <p:ext uri="{BB962C8B-B14F-4D97-AF65-F5344CB8AC3E}">
        <p14:creationId xmlns:p14="http://schemas.microsoft.com/office/powerpoint/2010/main" xmlns="" val="9874502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1">
                    <a:lumMod val="75000"/>
                    <a:lumOff val="25000"/>
                  </a:schemeClr>
                </a:solidFill>
              </a:rPr>
              <a:t>Project Description</a:t>
            </a:r>
            <a:endParaRPr lang="ar-JO" dirty="0"/>
          </a:p>
        </p:txBody>
      </p:sp>
      <p:sp>
        <p:nvSpPr>
          <p:cNvPr id="5" name="عنصر نائب للتذييل 4"/>
          <p:cNvSpPr>
            <a:spLocks noGrp="1"/>
          </p:cNvSpPr>
          <p:nvPr>
            <p:ph type="ftr" sz="quarter" idx="11"/>
          </p:nvPr>
        </p:nvSpPr>
        <p:spPr/>
        <p:txBody>
          <a:bodyPr/>
          <a:lstStyle/>
          <a:p>
            <a:r>
              <a:rPr lang="en-ZA" smtClean="0"/>
              <a:t>Add a footer</a:t>
            </a:r>
            <a:endParaRPr lang="en-ZA" dirty="0"/>
          </a:p>
        </p:txBody>
      </p:sp>
      <p:sp>
        <p:nvSpPr>
          <p:cNvPr id="6" name="عنصر نائب لرقم الشريحة 5"/>
          <p:cNvSpPr>
            <a:spLocks noGrp="1"/>
          </p:cNvSpPr>
          <p:nvPr>
            <p:ph type="sldNum" sz="quarter" idx="12"/>
          </p:nvPr>
        </p:nvSpPr>
        <p:spPr/>
        <p:txBody>
          <a:bodyPr/>
          <a:lstStyle/>
          <a:p>
            <a:fld id="{19B51A1E-902D-48AF-9020-955120F399B6}" type="slidenum">
              <a:rPr lang="en-ZA" smtClean="0"/>
              <a:pPr/>
              <a:t>13</a:t>
            </a:fld>
            <a:endParaRPr lang="en-ZA" dirty="0"/>
          </a:p>
        </p:txBody>
      </p:sp>
      <p:sp>
        <p:nvSpPr>
          <p:cNvPr id="10" name="عنصر نائب للمحتوى 9"/>
          <p:cNvSpPr>
            <a:spLocks noGrp="1"/>
          </p:cNvSpPr>
          <p:nvPr>
            <p:ph sz="quarter" idx="1"/>
          </p:nvPr>
        </p:nvSpPr>
        <p:spPr/>
        <p:txBody>
          <a:bodyPr/>
          <a:lstStyle/>
          <a:p>
            <a:pPr algn="l" rtl="0"/>
            <a:r>
              <a:rPr lang="en-US" dirty="0" smtClean="0"/>
              <a:t>Al -</a:t>
            </a:r>
            <a:r>
              <a:rPr lang="en-US" dirty="0" err="1" smtClean="0"/>
              <a:t>Manara</a:t>
            </a:r>
            <a:r>
              <a:rPr lang="en-US" dirty="0" smtClean="0"/>
              <a:t> Mall is located in downtown Ramallah city in a lot of 2632 m2 area, the building is boarded from the northeast side "</a:t>
            </a:r>
            <a:r>
              <a:rPr lang="en-US" dirty="0" err="1" smtClean="0"/>
              <a:t>YohannaMemadan</a:t>
            </a:r>
            <a:r>
              <a:rPr lang="en-US" dirty="0" smtClean="0"/>
              <a:t>" street and from the southwest side "</a:t>
            </a:r>
            <a:r>
              <a:rPr lang="en-US" dirty="0" err="1" smtClean="0"/>
              <a:t>GourgeSaa</a:t>
            </a:r>
            <a:r>
              <a:rPr lang="en-US" dirty="0" smtClean="0"/>
              <a:t>" street. </a:t>
            </a:r>
            <a:endParaRPr lang="en-US" dirty="0" smtClean="0"/>
          </a:p>
          <a:p>
            <a:pPr algn="l" rtl="0"/>
            <a:endParaRPr lang="ar-SA" dirty="0" smtClean="0"/>
          </a:p>
          <a:p>
            <a:pPr algn="l" rtl="0"/>
            <a:r>
              <a:rPr lang="en-US" dirty="0" smtClean="0"/>
              <a:t>Al-</a:t>
            </a:r>
            <a:r>
              <a:rPr lang="en-US" dirty="0" err="1" smtClean="0"/>
              <a:t>Manara</a:t>
            </a:r>
            <a:r>
              <a:rPr lang="en-US" dirty="0" smtClean="0"/>
              <a:t> Mall consist of 15 floors which will contains car parking, police station and offices</a:t>
            </a:r>
            <a:r>
              <a:rPr lang="en-US" dirty="0" smtClean="0"/>
              <a:t>.</a:t>
            </a:r>
          </a:p>
          <a:p>
            <a:pPr algn="l" rtl="0"/>
            <a:endParaRPr lang="en-US" dirty="0" smtClean="0"/>
          </a:p>
          <a:p>
            <a:pPr algn="l" rtl="0"/>
            <a:r>
              <a:rPr lang="en-US" dirty="0" smtClean="0"/>
              <a:t>The </a:t>
            </a:r>
            <a:r>
              <a:rPr lang="en-US" dirty="0" smtClean="0"/>
              <a:t>building has many entries which reaches different floors to make the accessibility easier, also it contains two stairwells, 5 elevators and electrical drawer to move between first and second floor.</a:t>
            </a:r>
          </a:p>
          <a:p>
            <a:pPr algn="l" rtl="0"/>
            <a:endParaRPr lang="en-US" dirty="0" smtClean="0"/>
          </a:p>
          <a:p>
            <a:pPr algn="l" rtl="0"/>
            <a:endParaRPr lang="ar-JO"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14</a:t>
            </a:fld>
            <a:endParaRPr lang="en-ZA" dirty="0"/>
          </a:p>
        </p:txBody>
      </p:sp>
      <p:graphicFrame>
        <p:nvGraphicFramePr>
          <p:cNvPr id="6" name="عنصر نائب للمحتوى 5"/>
          <p:cNvGraphicFramePr>
            <a:graphicFrameLocks noGrp="1"/>
          </p:cNvGraphicFramePr>
          <p:nvPr>
            <p:ph sz="quarter" idx="1"/>
          </p:nvPr>
        </p:nvGraphicFramePr>
        <p:xfrm>
          <a:off x="-1" y="3"/>
          <a:ext cx="12192001" cy="6858003"/>
        </p:xfrm>
        <a:graphic>
          <a:graphicData uri="http://schemas.openxmlformats.org/drawingml/2006/table">
            <a:tbl>
              <a:tblPr rtl="1" firstRow="1" firstCol="1" bandRow="1">
                <a:tableStyleId>{5C22544A-7EE6-4342-B048-85BDC9FD1C3A}</a:tableStyleId>
              </a:tblPr>
              <a:tblGrid>
                <a:gridCol w="1759038"/>
                <a:gridCol w="1808589"/>
                <a:gridCol w="6217268"/>
                <a:gridCol w="2407106"/>
              </a:tblGrid>
              <a:tr h="316996">
                <a:tc>
                  <a:txBody>
                    <a:bodyPr/>
                    <a:lstStyle/>
                    <a:p>
                      <a:pPr marL="0" marR="0" algn="ctr" rtl="0">
                        <a:lnSpc>
                          <a:spcPct val="150000"/>
                        </a:lnSpc>
                        <a:spcBef>
                          <a:spcPts val="0"/>
                        </a:spcBef>
                        <a:spcAft>
                          <a:spcPts val="600"/>
                        </a:spcAft>
                      </a:pPr>
                      <a:r>
                        <a:rPr lang="en-US" sz="1200" dirty="0">
                          <a:effectLst/>
                        </a:rPr>
                        <a:t>Height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Area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Description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760096">
                <a:tc>
                  <a:txBody>
                    <a:bodyPr/>
                    <a:lstStyle/>
                    <a:p>
                      <a:pPr marL="0" marR="0" algn="ctr" rtl="0">
                        <a:lnSpc>
                          <a:spcPct val="150000"/>
                        </a:lnSpc>
                        <a:spcBef>
                          <a:spcPts val="0"/>
                        </a:spcBef>
                        <a:spcAft>
                          <a:spcPts val="600"/>
                        </a:spcAft>
                      </a:pPr>
                      <a:r>
                        <a:rPr lang="en-US" sz="1200" dirty="0">
                          <a:solidFill>
                            <a:schemeClr val="tx1"/>
                          </a:solidFill>
                          <a:effectLst/>
                        </a:rPr>
                        <a:t>3.12</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1886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17 cars, and electrical mechanical control rooms also contains entrance and exit for car movement.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Fifth basement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dirty="0">
                          <a:solidFill>
                            <a:schemeClr val="tx1"/>
                          </a:solidFill>
                          <a:effectLst/>
                        </a:rPr>
                        <a:t>3.12</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1875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44 cars.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Fourth basement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dirty="0">
                          <a:solidFill>
                            <a:schemeClr val="tx1"/>
                          </a:solidFill>
                          <a:effectLst/>
                        </a:rPr>
                        <a:t>3.12</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1875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44 cars.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Third Basement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dirty="0">
                          <a:solidFill>
                            <a:schemeClr val="tx1"/>
                          </a:solidFill>
                          <a:effectLst/>
                        </a:rPr>
                        <a:t>3.12</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1882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44 cars.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Second Basement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633991">
                <a:tc>
                  <a:txBody>
                    <a:bodyPr/>
                    <a:lstStyle/>
                    <a:p>
                      <a:pPr marL="0" marR="0" algn="ctr" rtl="0">
                        <a:lnSpc>
                          <a:spcPct val="150000"/>
                        </a:lnSpc>
                        <a:spcBef>
                          <a:spcPts val="0"/>
                        </a:spcBef>
                        <a:spcAft>
                          <a:spcPts val="600"/>
                        </a:spcAft>
                      </a:pPr>
                      <a:r>
                        <a:rPr lang="en-US" sz="1200" dirty="0">
                          <a:solidFill>
                            <a:schemeClr val="tx1"/>
                          </a:solidFill>
                          <a:effectLst/>
                        </a:rPr>
                        <a:t>3.76</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1986 m</a:t>
                      </a:r>
                      <a:r>
                        <a:rPr lang="en-US" sz="1200" baseline="30000" dirty="0">
                          <a:effectLst/>
                        </a:rPr>
                        <a:t>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Contains car parking which can accommodate 34 cars. also contains police station, bathrooms and 7 commercial shops.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First Basement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564200">
                <a:tc>
                  <a:txBody>
                    <a:bodyPr/>
                    <a:lstStyle/>
                    <a:p>
                      <a:pPr marL="0" marR="0" algn="ctr" rtl="0">
                        <a:lnSpc>
                          <a:spcPct val="150000"/>
                        </a:lnSpc>
                        <a:spcBef>
                          <a:spcPts val="0"/>
                        </a:spcBef>
                        <a:spcAft>
                          <a:spcPts val="600"/>
                        </a:spcAft>
                      </a:pPr>
                      <a:r>
                        <a:rPr lang="en-US" sz="1200" dirty="0">
                          <a:solidFill>
                            <a:schemeClr val="tx1"/>
                          </a:solidFill>
                          <a:effectLst/>
                        </a:rPr>
                        <a:t>3.64</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1895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police station, internal commercial shops and chute for cars movement between the floors.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Ground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a:solidFill>
                            <a:schemeClr val="tx1"/>
                          </a:solidFill>
                          <a:effectLst/>
                        </a:rPr>
                        <a:t>3.64</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1939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public service center and chute for cars movement.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First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a:solidFill>
                            <a:schemeClr val="tx1"/>
                          </a:solidFill>
                          <a:effectLst/>
                        </a:rPr>
                        <a:t>3.12</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1908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Contains car parking which can accommodate 35 cars and service rooms.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Second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a:solidFill>
                            <a:schemeClr val="tx1"/>
                          </a:solidFill>
                          <a:effectLst/>
                        </a:rPr>
                        <a:t>3.12</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1732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Contains car parking which can accommodate 45 cars.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Third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a:solidFill>
                            <a:schemeClr val="tx1"/>
                          </a:solidFill>
                          <a:effectLst/>
                        </a:rPr>
                        <a:t>4.12</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1492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45 cars.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Fourth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a:solidFill>
                            <a:schemeClr val="tx1"/>
                          </a:solidFill>
                          <a:effectLst/>
                        </a:rPr>
                        <a:t>3.12</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1732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car parking which can accommodate 35 cars.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Fifth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16996">
                <a:tc>
                  <a:txBody>
                    <a:bodyPr/>
                    <a:lstStyle/>
                    <a:p>
                      <a:pPr marL="0" marR="0" algn="ctr" rtl="0">
                        <a:lnSpc>
                          <a:spcPct val="150000"/>
                        </a:lnSpc>
                        <a:spcBef>
                          <a:spcPts val="0"/>
                        </a:spcBef>
                        <a:spcAft>
                          <a:spcPts val="600"/>
                        </a:spcAft>
                      </a:pPr>
                      <a:r>
                        <a:rPr lang="en-US" sz="1200">
                          <a:solidFill>
                            <a:schemeClr val="tx1"/>
                          </a:solidFill>
                          <a:effectLst/>
                        </a:rPr>
                        <a:t>3.38</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1482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offices.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Sixth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16996">
                <a:tc>
                  <a:txBody>
                    <a:bodyPr/>
                    <a:lstStyle/>
                    <a:p>
                      <a:pPr marL="0" marR="0" algn="ctr" rtl="0">
                        <a:lnSpc>
                          <a:spcPct val="150000"/>
                        </a:lnSpc>
                        <a:spcBef>
                          <a:spcPts val="0"/>
                        </a:spcBef>
                        <a:spcAft>
                          <a:spcPts val="600"/>
                        </a:spcAft>
                      </a:pPr>
                      <a:r>
                        <a:rPr lang="en-US" sz="1200" dirty="0">
                          <a:solidFill>
                            <a:schemeClr val="tx1"/>
                          </a:solidFill>
                          <a:effectLst/>
                        </a:rPr>
                        <a:t>3.38</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1419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offices.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Seventh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16996">
                <a:tc>
                  <a:txBody>
                    <a:bodyPr/>
                    <a:lstStyle/>
                    <a:p>
                      <a:pPr marL="0" marR="0" algn="ctr" rtl="0">
                        <a:lnSpc>
                          <a:spcPct val="150000"/>
                        </a:lnSpc>
                        <a:spcBef>
                          <a:spcPts val="0"/>
                        </a:spcBef>
                        <a:spcAft>
                          <a:spcPts val="600"/>
                        </a:spcAft>
                      </a:pPr>
                      <a:r>
                        <a:rPr lang="en-US" sz="1200" dirty="0">
                          <a:solidFill>
                            <a:schemeClr val="tx1"/>
                          </a:solidFill>
                          <a:effectLst/>
                        </a:rPr>
                        <a:t>3.38</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1193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offices and terrace.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Eighth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16996">
                <a:tc>
                  <a:txBody>
                    <a:bodyPr/>
                    <a:lstStyle/>
                    <a:p>
                      <a:pPr marL="0" marR="0" algn="ctr" rtl="0">
                        <a:lnSpc>
                          <a:spcPct val="150000"/>
                        </a:lnSpc>
                        <a:spcBef>
                          <a:spcPts val="0"/>
                        </a:spcBef>
                        <a:spcAft>
                          <a:spcPts val="600"/>
                        </a:spcAft>
                      </a:pPr>
                      <a:r>
                        <a:rPr lang="en-US" sz="1200" dirty="0">
                          <a:solidFill>
                            <a:schemeClr val="tx1"/>
                          </a:solidFill>
                          <a:effectLst/>
                        </a:rPr>
                        <a:t>3.64</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1193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Contains offices.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Ninth Floor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r h="368304">
                <a:tc>
                  <a:txBody>
                    <a:bodyPr/>
                    <a:lstStyle/>
                    <a:p>
                      <a:pPr marL="0" marR="0" algn="ctr" rtl="0">
                        <a:lnSpc>
                          <a:spcPct val="150000"/>
                        </a:lnSpc>
                        <a:spcBef>
                          <a:spcPts val="0"/>
                        </a:spcBef>
                        <a:spcAft>
                          <a:spcPts val="600"/>
                        </a:spcAft>
                      </a:pPr>
                      <a:r>
                        <a:rPr lang="en-US" sz="1200" dirty="0">
                          <a:solidFill>
                            <a:schemeClr val="tx1"/>
                          </a:solidFill>
                          <a:effectLst/>
                        </a:rPr>
                        <a:t>2.86</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a:effectLst/>
                        </a:rPr>
                        <a:t>90 m</a:t>
                      </a:r>
                      <a:r>
                        <a:rPr lang="en-US" sz="1200" baseline="300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c>
                  <a:txBody>
                    <a:bodyPr/>
                    <a:lstStyle/>
                    <a:p>
                      <a:pPr marL="0" marR="0" algn="ctr" rtl="0">
                        <a:lnSpc>
                          <a:spcPct val="150000"/>
                        </a:lnSpc>
                        <a:spcBef>
                          <a:spcPts val="0"/>
                        </a:spcBef>
                        <a:spcAft>
                          <a:spcPts val="600"/>
                        </a:spcAft>
                      </a:pPr>
                      <a:r>
                        <a:rPr lang="en-US" sz="1200" dirty="0">
                          <a:effectLst/>
                        </a:rPr>
                        <a:t>Roof exit (staircase)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1535" marR="31535"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Placeholder 39" descr="Triangular design of building up close">
            <a:extLst>
              <a:ext uri="{FF2B5EF4-FFF2-40B4-BE49-F238E27FC236}">
                <a16:creationId xmlns:a16="http://schemas.microsoft.com/office/drawing/2014/main" xmlns="" id="{2EC3AED0-517E-41C1-9ECD-ABB0A850496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xmlns=""/>
              </a:ext>
            </a:extLst>
          </a:blip>
          <a:srcRect t="23" b="23"/>
          <a:stretch>
            <a:fillRect/>
          </a:stretch>
        </p:blipFill>
        <p:spPr/>
      </p:pic>
      <p:sp>
        <p:nvSpPr>
          <p:cNvPr id="22" name="Title 21">
            <a:extLst>
              <a:ext uri="{FF2B5EF4-FFF2-40B4-BE49-F238E27FC236}">
                <a16:creationId xmlns:a16="http://schemas.microsoft.com/office/drawing/2014/main" xmlns="" id="{BA160141-042F-4099-856C-C1D62E0FF551}"/>
              </a:ext>
            </a:extLst>
          </p:cNvPr>
          <p:cNvSpPr>
            <a:spLocks noGrp="1"/>
          </p:cNvSpPr>
          <p:nvPr>
            <p:ph type="ctrTitle"/>
          </p:nvPr>
        </p:nvSpPr>
        <p:spPr/>
        <p:txBody>
          <a:bodyPr/>
          <a:lstStyle/>
          <a:p>
            <a:endParaRPr lang="en-ZA" dirty="0"/>
          </a:p>
        </p:txBody>
      </p:sp>
      <p:sp>
        <p:nvSpPr>
          <p:cNvPr id="23" name="Subtitle 22">
            <a:extLst>
              <a:ext uri="{FF2B5EF4-FFF2-40B4-BE49-F238E27FC236}">
                <a16:creationId xmlns:a16="http://schemas.microsoft.com/office/drawing/2014/main" xmlns="" id="{212BE0C8-3274-44C1-93C2-9347988BD0FF}"/>
              </a:ext>
            </a:extLst>
          </p:cNvPr>
          <p:cNvSpPr>
            <a:spLocks noGrp="1"/>
          </p:cNvSpPr>
          <p:nvPr>
            <p:ph type="subTitle" idx="1"/>
          </p:nvPr>
        </p:nvSpPr>
        <p:spPr/>
        <p:txBody>
          <a:bodyPr/>
          <a:lstStyle/>
          <a:p>
            <a:endParaRPr lang="en-ZA" noProof="1"/>
          </a:p>
        </p:txBody>
      </p:sp>
      <p:pic>
        <p:nvPicPr>
          <p:cNvPr id="13" name="عنصر نائب للصورة 12" descr="INRODUCTION.jpg"/>
          <p:cNvPicPr>
            <a:picLocks noGrp="1" noChangeAspect="1"/>
          </p:cNvPicPr>
          <p:nvPr>
            <p:ph type="pic" sz="quarter" idx="14"/>
          </p:nvPr>
        </p:nvPicPr>
        <p:blipFill>
          <a:blip r:embed="rId3"/>
          <a:srcRect t="17332" b="17332"/>
          <a:stretch>
            <a:fillRect/>
          </a:stretch>
        </p:blipFill>
        <p:spPr>
          <a:xfrm>
            <a:off x="0" y="1"/>
            <a:ext cx="5843752" cy="6858000"/>
          </a:xfrm>
        </p:spPr>
      </p:pic>
      <p:sp>
        <p:nvSpPr>
          <p:cNvPr id="7" name="Rectangle 6" descr="Bottom image divider">
            <a:extLst>
              <a:ext uri="{FF2B5EF4-FFF2-40B4-BE49-F238E27FC236}">
                <a16:creationId xmlns:a16="http://schemas.microsoft.com/office/drawing/2014/main" xmlns="" id="{432C84AD-44F1-45D1-9F68-3FDC756E5C73}"/>
              </a:ext>
              <a:ext uri="{C183D7F6-B498-43B3-948B-1728B52AA6E4}">
                <adec:decorative xmlns:adec="http://schemas.microsoft.com/office/drawing/2017/decorative" xmlns="" val="1"/>
              </a:ext>
            </a:extLst>
          </p:cNvPr>
          <p:cNvSpPr/>
          <p:nvPr/>
        </p:nvSpPr>
        <p:spPr>
          <a:xfrm>
            <a:off x="408650" y="3386488"/>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7" name="Rectangle 6" descr="Top image divider">
            <a:extLst>
              <a:ext uri="{FF2B5EF4-FFF2-40B4-BE49-F238E27FC236}">
                <a16:creationId xmlns:a16="http://schemas.microsoft.com/office/drawing/2014/main" xmlns="" id="{8442E937-7F5A-4CF2-98BD-C9CF5F2B4DDE}"/>
              </a:ext>
              <a:ext uri="{C183D7F6-B498-43B3-948B-1728B52AA6E4}">
                <adec:decorative xmlns:adec="http://schemas.microsoft.com/office/drawing/2017/decorative" xmlns="" val="1"/>
              </a:ext>
            </a:extLst>
          </p:cNvPr>
          <p:cNvSpPr/>
          <p:nvPr/>
        </p:nvSpPr>
        <p:spPr>
          <a:xfrm flipV="1">
            <a:off x="4086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2" name="Group 8" descr="Logo Placeholder">
            <a:extLst>
              <a:ext uri="{FF2B5EF4-FFF2-40B4-BE49-F238E27FC236}">
                <a16:creationId xmlns:a16="http://schemas.microsoft.com/office/drawing/2014/main" xmlns="" id="{3F31EBC4-0A2C-402C-AE20-AC3F0C88AF14}"/>
              </a:ext>
            </a:extLst>
          </p:cNvPr>
          <p:cNvGrpSpPr/>
          <p:nvPr/>
        </p:nvGrpSpPr>
        <p:grpSpPr>
          <a:xfrm>
            <a:off x="9874905" y="6067700"/>
            <a:ext cx="2173095" cy="523220"/>
            <a:chOff x="1985170" y="1950690"/>
            <a:chExt cx="2173095" cy="523220"/>
          </a:xfrm>
        </p:grpSpPr>
        <p:sp>
          <p:nvSpPr>
            <p:cNvPr id="10" name="Rectangle 9">
              <a:extLst>
                <a:ext uri="{FF2B5EF4-FFF2-40B4-BE49-F238E27FC236}">
                  <a16:creationId xmlns:a16="http://schemas.microsoft.com/office/drawing/2014/main" xmlns="" id="{53F4EED9-3E92-4A9D-8DA8-01DFF623C45D}"/>
                </a:ext>
              </a:extLst>
            </p:cNvPr>
            <p:cNvSpPr/>
            <p:nvPr/>
          </p:nvSpPr>
          <p:spPr>
            <a:xfrm>
              <a:off x="1985170" y="1950690"/>
              <a:ext cx="2173095" cy="523220"/>
            </a:xfrm>
            <a:prstGeom prst="rect">
              <a:avLst/>
            </a:prstGeom>
            <a:solidFill>
              <a:schemeClr val="tx1"/>
            </a:solidFill>
          </p:spPr>
          <p:txBody>
            <a:bodyPr wrap="none" anchor="ctr">
              <a:noAutofit/>
            </a:bodyPr>
            <a:lstStyle/>
            <a:p>
              <a:pPr algn="ctr"/>
              <a:r>
                <a:rPr lang="en-ZA" sz="2000" b="1" dirty="0">
                  <a:solidFill>
                    <a:schemeClr val="bg1"/>
                  </a:solidFill>
                  <a:latin typeface="+mj-lt"/>
                </a:rPr>
                <a:t>Contoso</a:t>
              </a:r>
              <a:r>
                <a:rPr lang="en-ZA" sz="2000" dirty="0">
                  <a:solidFill>
                    <a:schemeClr val="bg1"/>
                  </a:solidFill>
                  <a:latin typeface="+mj-lt"/>
                </a:rPr>
                <a:t> </a:t>
              </a:r>
              <a:r>
                <a:rPr lang="en-ZA" sz="2000" i="1" dirty="0">
                  <a:solidFill>
                    <a:schemeClr val="bg1"/>
                  </a:solidFill>
                  <a:latin typeface="+mj-lt"/>
                </a:rPr>
                <a:t>Ltd</a:t>
              </a:r>
              <a:r>
                <a:rPr lang="en-ZA" sz="2000" dirty="0">
                  <a:solidFill>
                    <a:schemeClr val="bg1"/>
                  </a:solidFill>
                  <a:latin typeface="+mj-lt"/>
                </a:rPr>
                <a:t>.</a:t>
              </a:r>
            </a:p>
          </p:txBody>
        </p:sp>
        <p:sp>
          <p:nvSpPr>
            <p:cNvPr id="11" name="Rectangle 6">
              <a:extLst>
                <a:ext uri="{FF2B5EF4-FFF2-40B4-BE49-F238E27FC236}">
                  <a16:creationId xmlns:a16="http://schemas.microsoft.com/office/drawing/2014/main" xmlns="" id="{932EEAB5-EC39-4A1C-9DB2-86C49079560B}"/>
                </a:ext>
              </a:extLst>
            </p:cNvPr>
            <p:cNvSpPr/>
            <p:nvPr/>
          </p:nvSpPr>
          <p:spPr>
            <a:xfrm flipV="1">
              <a:off x="2087087" y="2034539"/>
              <a:ext cx="203115" cy="177761"/>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 name="connsiteX0" fmla="*/ 4330700 w 4330700"/>
                <a:gd name="connsiteY0" fmla="*/ 588834 h 588834"/>
                <a:gd name="connsiteX1" fmla="*/ 0 w 4330700"/>
                <a:gd name="connsiteY1" fmla="*/ 588834 h 588834"/>
                <a:gd name="connsiteX2" fmla="*/ 0 w 4330700"/>
                <a:gd name="connsiteY2" fmla="*/ 0 h 588834"/>
                <a:gd name="connsiteX0" fmla="*/ 550806 w 550806"/>
                <a:gd name="connsiteY0" fmla="*/ 588834 h 588834"/>
                <a:gd name="connsiteX1" fmla="*/ 0 w 550806"/>
                <a:gd name="connsiteY1" fmla="*/ 588834 h 588834"/>
                <a:gd name="connsiteX2" fmla="*/ 0 w 550806"/>
                <a:gd name="connsiteY2" fmla="*/ 0 h 588834"/>
              </a:gdLst>
              <a:ahLst/>
              <a:cxnLst>
                <a:cxn ang="0">
                  <a:pos x="connsiteX0" y="connsiteY0"/>
                </a:cxn>
                <a:cxn ang="0">
                  <a:pos x="connsiteX1" y="connsiteY1"/>
                </a:cxn>
                <a:cxn ang="0">
                  <a:pos x="connsiteX2" y="connsiteY2"/>
                </a:cxn>
              </a:cxnLst>
              <a:rect l="l" t="t" r="r" b="b"/>
              <a:pathLst>
                <a:path w="550806" h="588834">
                  <a:moveTo>
                    <a:pt x="550806" y="588834"/>
                  </a:moveTo>
                  <a:lnTo>
                    <a:pt x="0" y="588834"/>
                  </a:lnTo>
                  <a:lnTo>
                    <a:pt x="0"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pic>
        <p:nvPicPr>
          <p:cNvPr id="14" name="صورة 13" descr="shot-03-jpg-36964130325740935.jpg"/>
          <p:cNvPicPr>
            <a:picLocks noChangeAspect="1"/>
          </p:cNvPicPr>
          <p:nvPr/>
        </p:nvPicPr>
        <p:blipFill>
          <a:blip r:embed="rId4"/>
          <a:stretch>
            <a:fillRect/>
          </a:stretch>
        </p:blipFill>
        <p:spPr>
          <a:xfrm>
            <a:off x="5843752" y="0"/>
            <a:ext cx="6348248" cy="6857999"/>
          </a:xfrm>
          <a:prstGeom prst="rect">
            <a:avLst/>
          </a:prstGeom>
        </p:spPr>
      </p:pic>
    </p:spTree>
    <p:extLst>
      <p:ext uri="{BB962C8B-B14F-4D97-AF65-F5344CB8AC3E}">
        <p14:creationId xmlns:p14="http://schemas.microsoft.com/office/powerpoint/2010/main" xmlns="" val="1196619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صورة 6" descr="revit.png"/>
          <p:cNvPicPr>
            <a:picLocks noGrp="1" noChangeAspect="1"/>
          </p:cNvPicPr>
          <p:nvPr>
            <p:ph type="pic" sz="quarter" idx="13"/>
          </p:nvPr>
        </p:nvPicPr>
        <p:blipFill>
          <a:blip r:embed="rId2"/>
          <a:srcRect t="22181" b="22181"/>
          <a:stretch>
            <a:fillRect/>
          </a:stretch>
        </p:blipFill>
        <p:spPr>
          <a:xfrm>
            <a:off x="1" y="0"/>
            <a:ext cx="6572921" cy="6858000"/>
          </a:xfrm>
        </p:spPr>
      </p:pic>
      <p:sp>
        <p:nvSpPr>
          <p:cNvPr id="3" name="عنوان 2"/>
          <p:cNvSpPr>
            <a:spLocks noGrp="1"/>
          </p:cNvSpPr>
          <p:nvPr>
            <p:ph type="ctrTitle"/>
          </p:nvPr>
        </p:nvSpPr>
        <p:spPr>
          <a:xfrm>
            <a:off x="2939751" y="557333"/>
            <a:ext cx="6120165" cy="1155853"/>
          </a:xfrm>
        </p:spPr>
        <p:txBody>
          <a:bodyPr/>
          <a:lstStyle/>
          <a:p>
            <a:pPr algn="ctr"/>
            <a:r>
              <a:rPr lang="en-US" dirty="0" smtClean="0"/>
              <a:t> </a:t>
            </a:r>
            <a:endParaRPr lang="ar-JO" dirty="0"/>
          </a:p>
        </p:txBody>
      </p:sp>
      <p:sp>
        <p:nvSpPr>
          <p:cNvPr id="8" name="مربع نص 7"/>
          <p:cNvSpPr txBox="1"/>
          <p:nvPr/>
        </p:nvSpPr>
        <p:spPr>
          <a:xfrm>
            <a:off x="6260951" y="3151989"/>
            <a:ext cx="5647764" cy="1754326"/>
          </a:xfrm>
          <a:prstGeom prst="rect">
            <a:avLst/>
          </a:prstGeom>
          <a:noFill/>
        </p:spPr>
        <p:txBody>
          <a:bodyPr wrap="square" rtlCol="1">
            <a:spAutoFit/>
          </a:bodyPr>
          <a:lstStyle/>
          <a:p>
            <a:r>
              <a:rPr lang="en-US" dirty="0" smtClean="0">
                <a:cs typeface="+mj-cs"/>
              </a:rPr>
              <a:t>Autodesk Revit Architecture is a robust architectural design and documentation software application created by Autodesk for architects and building professionals. The tools and features that make up Revit Architecture are specifically designed to support building information modeling </a:t>
            </a:r>
            <a:r>
              <a:rPr lang="en-US" b="1" dirty="0" smtClean="0">
                <a:cs typeface="+mj-cs"/>
              </a:rPr>
              <a:t>(BIM) </a:t>
            </a:r>
            <a:r>
              <a:rPr lang="en-US" dirty="0" smtClean="0">
                <a:cs typeface="+mj-cs"/>
              </a:rPr>
              <a:t>workflows.</a:t>
            </a:r>
            <a:endParaRPr lang="ar-JO" dirty="0">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xmlns="" id="{3CA468B0-C804-425B-8C8F-50B29CCE424F}"/>
              </a:ext>
            </a:extLst>
          </p:cNvPr>
          <p:cNvSpPr>
            <a:spLocks noGrp="1"/>
          </p:cNvSpPr>
          <p:nvPr>
            <p:ph type="ftr" sz="quarter" idx="10"/>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8FB0280C-D3EE-4DA2-9F5A-6DA29D2738AD}"/>
              </a:ext>
            </a:extLst>
          </p:cNvPr>
          <p:cNvSpPr>
            <a:spLocks noGrp="1"/>
          </p:cNvSpPr>
          <p:nvPr>
            <p:ph type="sldNum" sz="quarter" idx="11"/>
          </p:nvPr>
        </p:nvSpPr>
        <p:spPr/>
        <p:txBody>
          <a:bodyPr/>
          <a:lstStyle/>
          <a:p>
            <a:fld id="{19B51A1E-902D-48AF-9020-955120F399B6}" type="slidenum">
              <a:rPr lang="en-ZA" smtClean="0"/>
              <a:pPr/>
              <a:t>17</a:t>
            </a:fld>
            <a:endParaRPr lang="en-ZA" dirty="0"/>
          </a:p>
        </p:txBody>
      </p:sp>
      <p:sp>
        <p:nvSpPr>
          <p:cNvPr id="5" name="Text Placeholder 4">
            <a:extLst>
              <a:ext uri="{FF2B5EF4-FFF2-40B4-BE49-F238E27FC236}">
                <a16:creationId xmlns:a16="http://schemas.microsoft.com/office/drawing/2014/main" xmlns="" id="{69A0C9E4-0377-44C0-A640-FB10AF0776BE}"/>
              </a:ext>
            </a:extLst>
          </p:cNvPr>
          <p:cNvSpPr>
            <a:spLocks noGrp="1"/>
          </p:cNvSpPr>
          <p:nvPr>
            <p:ph type="body" sz="quarter" idx="32"/>
          </p:nvPr>
        </p:nvSpPr>
        <p:spPr>
          <a:xfrm>
            <a:off x="410779" y="860855"/>
            <a:ext cx="11339513" cy="360000"/>
          </a:xfrm>
        </p:spPr>
        <p:txBody>
          <a:bodyPr>
            <a:normAutofit fontScale="85000" lnSpcReduction="20000"/>
          </a:bodyPr>
          <a:lstStyle/>
          <a:p>
            <a:pPr algn="l"/>
            <a:r>
              <a:rPr lang="ar-JO" dirty="0" smtClean="0"/>
              <a:t> </a:t>
            </a:r>
            <a:r>
              <a:rPr lang="en-ZA" dirty="0" smtClean="0"/>
              <a:t>How we use </a:t>
            </a:r>
            <a:r>
              <a:rPr lang="en-ZA" dirty="0" err="1" smtClean="0"/>
              <a:t>Revit</a:t>
            </a:r>
            <a:r>
              <a:rPr lang="en-ZA" dirty="0" smtClean="0"/>
              <a:t> software in our project?</a:t>
            </a:r>
            <a:endParaRPr lang="en-ZA" dirty="0"/>
          </a:p>
        </p:txBody>
      </p:sp>
      <p:sp>
        <p:nvSpPr>
          <p:cNvPr id="6" name="Content Placeholder 5">
            <a:extLst>
              <a:ext uri="{FF2B5EF4-FFF2-40B4-BE49-F238E27FC236}">
                <a16:creationId xmlns:a16="http://schemas.microsoft.com/office/drawing/2014/main" xmlns="" id="{1E9DFC53-E285-49FA-9577-EA44E02740F2}"/>
              </a:ext>
            </a:extLst>
          </p:cNvPr>
          <p:cNvSpPr>
            <a:spLocks noGrp="1"/>
          </p:cNvSpPr>
          <p:nvPr>
            <p:ph idx="14"/>
          </p:nvPr>
        </p:nvSpPr>
        <p:spPr>
          <a:noFill/>
        </p:spPr>
        <p:txBody>
          <a:bodyPr>
            <a:normAutofit/>
          </a:bodyPr>
          <a:lstStyle/>
          <a:p>
            <a:pPr algn="l">
              <a:buNone/>
            </a:pPr>
            <a:r>
              <a:rPr lang="en-US" sz="1800" noProof="1" smtClean="0"/>
              <a:t>By using the Revit functions for drawing we drew:</a:t>
            </a:r>
          </a:p>
          <a:p>
            <a:pPr algn="l" rtl="0"/>
            <a:r>
              <a:rPr lang="en-US" sz="1800" noProof="1" smtClean="0"/>
              <a:t>Mat Foundation</a:t>
            </a:r>
          </a:p>
          <a:p>
            <a:pPr algn="l" rtl="0"/>
            <a:r>
              <a:rPr lang="en-US" sz="1800" noProof="1" smtClean="0"/>
              <a:t>Columns </a:t>
            </a:r>
          </a:p>
          <a:p>
            <a:pPr algn="l" rtl="0"/>
            <a:r>
              <a:rPr lang="en-US" sz="1800" noProof="1" smtClean="0"/>
              <a:t>Shear walls </a:t>
            </a:r>
          </a:p>
          <a:p>
            <a:pPr algn="l" rtl="0"/>
            <a:r>
              <a:rPr lang="en-US" sz="1800" noProof="1" smtClean="0"/>
              <a:t>Slabs </a:t>
            </a:r>
          </a:p>
          <a:p>
            <a:pPr algn="l" rtl="0"/>
            <a:r>
              <a:rPr lang="en-US" sz="1800" noProof="1" smtClean="0"/>
              <a:t>Beams  </a:t>
            </a:r>
            <a:endParaRPr lang="en-ZA" sz="1800" noProof="1"/>
          </a:p>
        </p:txBody>
      </p:sp>
      <p:sp>
        <p:nvSpPr>
          <p:cNvPr id="7" name="Content Placeholder 6">
            <a:extLst>
              <a:ext uri="{FF2B5EF4-FFF2-40B4-BE49-F238E27FC236}">
                <a16:creationId xmlns:a16="http://schemas.microsoft.com/office/drawing/2014/main" xmlns="" id="{49B02845-3DF9-4617-803A-564A4F53FF10}"/>
              </a:ext>
            </a:extLst>
          </p:cNvPr>
          <p:cNvSpPr>
            <a:spLocks noGrp="1"/>
          </p:cNvSpPr>
          <p:nvPr>
            <p:ph idx="15"/>
          </p:nvPr>
        </p:nvSpPr>
        <p:spPr>
          <a:noFill/>
        </p:spPr>
        <p:txBody>
          <a:bodyPr>
            <a:normAutofit/>
          </a:bodyPr>
          <a:lstStyle/>
          <a:p>
            <a:pPr algn="l">
              <a:buNone/>
            </a:pPr>
            <a:r>
              <a:rPr lang="en-US" sz="1800" dirty="0" smtClean="0"/>
              <a:t>Making the video for the project by using the model from Revit and using (LUMION 9) to complete the video.</a:t>
            </a:r>
            <a:r>
              <a:rPr lang="ar-JO" sz="1800" dirty="0" smtClean="0"/>
              <a:t> </a:t>
            </a:r>
            <a:endParaRPr lang="en-ZA" sz="1800" noProof="1"/>
          </a:p>
        </p:txBody>
      </p:sp>
      <p:sp>
        <p:nvSpPr>
          <p:cNvPr id="8" name="Content Placeholder 7">
            <a:extLst>
              <a:ext uri="{FF2B5EF4-FFF2-40B4-BE49-F238E27FC236}">
                <a16:creationId xmlns:a16="http://schemas.microsoft.com/office/drawing/2014/main" xmlns="" id="{B332FF8F-D1EA-491F-9893-2F1C75D25B40}"/>
              </a:ext>
            </a:extLst>
          </p:cNvPr>
          <p:cNvSpPr>
            <a:spLocks noGrp="1"/>
          </p:cNvSpPr>
          <p:nvPr>
            <p:ph idx="16"/>
          </p:nvPr>
        </p:nvSpPr>
        <p:spPr>
          <a:xfrm>
            <a:off x="8434225" y="2673626"/>
            <a:ext cx="3064092" cy="3269974"/>
          </a:xfrm>
          <a:noFill/>
        </p:spPr>
        <p:txBody>
          <a:bodyPr>
            <a:normAutofit/>
          </a:bodyPr>
          <a:lstStyle/>
          <a:p>
            <a:pPr algn="l">
              <a:buNone/>
            </a:pPr>
            <a:r>
              <a:rPr lang="ar-JO" sz="1800" noProof="1" smtClean="0"/>
              <a:t>:</a:t>
            </a:r>
            <a:r>
              <a:rPr lang="en-US" sz="1800" noProof="1" smtClean="0"/>
              <a:t>We calculate</a:t>
            </a:r>
          </a:p>
          <a:p>
            <a:pPr algn="l">
              <a:buNone/>
            </a:pPr>
            <a:r>
              <a:rPr lang="en-US" sz="1800" noProof="1" smtClean="0"/>
              <a:t>( Mat foundation, beasm, slabs .</a:t>
            </a:r>
            <a:r>
              <a:rPr lang="ar-JO" sz="1800" noProof="1" smtClean="0"/>
              <a:t>(</a:t>
            </a:r>
            <a:r>
              <a:rPr lang="en-US" sz="1800" noProof="1" smtClean="0"/>
              <a:t>and columns concret</a:t>
            </a:r>
            <a:endParaRPr lang="en-ZA" sz="1800" noProof="1"/>
          </a:p>
        </p:txBody>
      </p:sp>
      <p:sp>
        <p:nvSpPr>
          <p:cNvPr id="9" name="Content Placeholder 8">
            <a:extLst>
              <a:ext uri="{FF2B5EF4-FFF2-40B4-BE49-F238E27FC236}">
                <a16:creationId xmlns:a16="http://schemas.microsoft.com/office/drawing/2014/main" xmlns="" id="{7AC1EC7B-5026-401F-9FE6-91ACF9977EB6}"/>
              </a:ext>
            </a:extLst>
          </p:cNvPr>
          <p:cNvSpPr>
            <a:spLocks noGrp="1"/>
          </p:cNvSpPr>
          <p:nvPr>
            <p:ph idx="1"/>
          </p:nvPr>
        </p:nvSpPr>
        <p:spPr/>
        <p:txBody>
          <a:bodyPr/>
          <a:lstStyle/>
          <a:p>
            <a:r>
              <a:rPr lang="en-US" dirty="0" smtClean="0">
                <a:solidFill>
                  <a:schemeClr val="tx1">
                    <a:lumMod val="75000"/>
                    <a:lumOff val="25000"/>
                  </a:schemeClr>
                </a:solidFill>
                <a:latin typeface="+mn-lt"/>
              </a:rPr>
              <a:t>3D Model</a:t>
            </a:r>
            <a:endParaRPr lang="en-ZA" dirty="0">
              <a:solidFill>
                <a:schemeClr val="tx1">
                  <a:lumMod val="75000"/>
                  <a:lumOff val="25000"/>
                </a:schemeClr>
              </a:solidFill>
              <a:latin typeface="+mn-lt"/>
            </a:endParaRPr>
          </a:p>
        </p:txBody>
      </p:sp>
      <p:sp>
        <p:nvSpPr>
          <p:cNvPr id="10" name="Content Placeholder 9">
            <a:extLst>
              <a:ext uri="{FF2B5EF4-FFF2-40B4-BE49-F238E27FC236}">
                <a16:creationId xmlns:a16="http://schemas.microsoft.com/office/drawing/2014/main" xmlns="" id="{F3FBA14C-83FC-4E5D-9FCA-B2B2B4C2EAF4}"/>
              </a:ext>
            </a:extLst>
          </p:cNvPr>
          <p:cNvSpPr>
            <a:spLocks noGrp="1"/>
          </p:cNvSpPr>
          <p:nvPr>
            <p:ph idx="12"/>
          </p:nvPr>
        </p:nvSpPr>
        <p:spPr/>
        <p:txBody>
          <a:bodyPr/>
          <a:lstStyle/>
          <a:p>
            <a:r>
              <a:rPr lang="en-US" sz="2400" dirty="0" smtClean="0">
                <a:solidFill>
                  <a:schemeClr val="tx1">
                    <a:lumMod val="75000"/>
                    <a:lumOff val="25000"/>
                  </a:schemeClr>
                </a:solidFill>
                <a:latin typeface="+mn-lt"/>
              </a:rPr>
              <a:t>Video</a:t>
            </a:r>
            <a:r>
              <a:rPr lang="en-US" sz="1200" dirty="0" smtClean="0">
                <a:solidFill>
                  <a:schemeClr val="tx1">
                    <a:lumMod val="75000"/>
                    <a:lumOff val="25000"/>
                  </a:schemeClr>
                </a:solidFill>
                <a:latin typeface="+mn-lt"/>
              </a:rPr>
              <a:t>  </a:t>
            </a:r>
            <a:endParaRPr lang="en-ZA" sz="1200" dirty="0">
              <a:solidFill>
                <a:schemeClr val="tx1">
                  <a:lumMod val="75000"/>
                  <a:lumOff val="25000"/>
                </a:schemeClr>
              </a:solidFill>
              <a:latin typeface="+mn-lt"/>
            </a:endParaRPr>
          </a:p>
        </p:txBody>
      </p:sp>
      <p:sp>
        <p:nvSpPr>
          <p:cNvPr id="11" name="Content Placeholder 10">
            <a:extLst>
              <a:ext uri="{FF2B5EF4-FFF2-40B4-BE49-F238E27FC236}">
                <a16:creationId xmlns:a16="http://schemas.microsoft.com/office/drawing/2014/main" xmlns="" id="{E1F456C5-0190-4ADB-B982-46973917993D}"/>
              </a:ext>
            </a:extLst>
          </p:cNvPr>
          <p:cNvSpPr>
            <a:spLocks noGrp="1"/>
          </p:cNvSpPr>
          <p:nvPr>
            <p:ph idx="13"/>
          </p:nvPr>
        </p:nvSpPr>
        <p:spPr/>
        <p:txBody>
          <a:bodyPr>
            <a:normAutofit/>
          </a:bodyPr>
          <a:lstStyle/>
          <a:p>
            <a:r>
              <a:rPr lang="en-US" sz="2000" dirty="0" smtClean="0">
                <a:solidFill>
                  <a:schemeClr val="tx1">
                    <a:lumMod val="75000"/>
                    <a:lumOff val="25000"/>
                  </a:schemeClr>
                </a:solidFill>
                <a:latin typeface="+mn-lt"/>
              </a:rPr>
              <a:t>Concrete Quantity survey</a:t>
            </a:r>
            <a:endParaRPr lang="en-ZA" sz="2000" dirty="0">
              <a:solidFill>
                <a:schemeClr val="tx1">
                  <a:lumMod val="75000"/>
                  <a:lumOff val="25000"/>
                </a:schemeClr>
              </a:solidFill>
              <a:latin typeface="+mn-lt"/>
            </a:endParaRPr>
          </a:p>
        </p:txBody>
      </p:sp>
    </p:spTree>
    <p:extLst>
      <p:ext uri="{BB962C8B-B14F-4D97-AF65-F5344CB8AC3E}">
        <p14:creationId xmlns:p14="http://schemas.microsoft.com/office/powerpoint/2010/main" xmlns="" val="2363296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684294-49A0-4C63-A7D7-E3BF9E591F59}"/>
              </a:ext>
            </a:extLst>
          </p:cNvPr>
          <p:cNvSpPr>
            <a:spLocks noGrp="1"/>
          </p:cNvSpPr>
          <p:nvPr>
            <p:ph type="title"/>
          </p:nvPr>
        </p:nvSpPr>
        <p:spPr/>
        <p:txBody>
          <a:bodyPr>
            <a:normAutofit/>
          </a:bodyPr>
          <a:lstStyle/>
          <a:p>
            <a:r>
              <a:rPr lang="en-ZA" b="1" dirty="0" smtClean="0"/>
              <a:t>Time</a:t>
            </a:r>
            <a:r>
              <a:rPr lang="en-US" b="1" dirty="0" smtClean="0"/>
              <a:t> </a:t>
            </a:r>
            <a:r>
              <a:rPr lang="en-US" b="1" dirty="0" smtClean="0"/>
              <a:t>Management</a:t>
            </a:r>
            <a:r>
              <a:rPr lang="ar-JO" b="1" dirty="0" smtClean="0"/>
              <a:t> </a:t>
            </a:r>
            <a:endParaRPr lang="en-ZA" b="1" dirty="0"/>
          </a:p>
        </p:txBody>
      </p:sp>
      <p:sp>
        <p:nvSpPr>
          <p:cNvPr id="3" name="Footer Placeholder 2">
            <a:extLst>
              <a:ext uri="{FF2B5EF4-FFF2-40B4-BE49-F238E27FC236}">
                <a16:creationId xmlns:a16="http://schemas.microsoft.com/office/drawing/2014/main" xmlns="" id="{BA35BD6B-402B-4987-9FCE-9A6924EE2F00}"/>
              </a:ext>
            </a:extLst>
          </p:cNvPr>
          <p:cNvSpPr>
            <a:spLocks noGrp="1"/>
          </p:cNvSpPr>
          <p:nvPr>
            <p:ph type="ftr" sz="quarter" idx="10"/>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E259ECD5-0EAD-48D0-B30B-16305BC1062F}"/>
              </a:ext>
            </a:extLst>
          </p:cNvPr>
          <p:cNvSpPr>
            <a:spLocks noGrp="1"/>
          </p:cNvSpPr>
          <p:nvPr>
            <p:ph type="sldNum" sz="quarter" idx="11"/>
          </p:nvPr>
        </p:nvSpPr>
        <p:spPr/>
        <p:txBody>
          <a:bodyPr/>
          <a:lstStyle/>
          <a:p>
            <a:fld id="{19B51A1E-902D-48AF-9020-955120F399B6}" type="slidenum">
              <a:rPr lang="en-ZA" smtClean="0"/>
              <a:pPr/>
              <a:t>18</a:t>
            </a:fld>
            <a:endParaRPr lang="en-ZA" dirty="0"/>
          </a:p>
        </p:txBody>
      </p:sp>
      <p:sp>
        <p:nvSpPr>
          <p:cNvPr id="81" name="مربع نص 80"/>
          <p:cNvSpPr txBox="1"/>
          <p:nvPr/>
        </p:nvSpPr>
        <p:spPr>
          <a:xfrm>
            <a:off x="683172" y="1660634"/>
            <a:ext cx="11151476" cy="2215991"/>
          </a:xfrm>
          <a:prstGeom prst="rect">
            <a:avLst/>
          </a:prstGeom>
          <a:noFill/>
        </p:spPr>
        <p:txBody>
          <a:bodyPr wrap="square" rtlCol="1">
            <a:spAutoFit/>
          </a:bodyPr>
          <a:lstStyle/>
          <a:p>
            <a:pPr>
              <a:buFont typeface="Wingdings" pitchFamily="2" charset="2"/>
              <a:buChar char="§"/>
            </a:pPr>
            <a:r>
              <a:rPr lang="en-US" sz="2000" dirty="0" smtClean="0"/>
              <a:t>Time management is important in any construction project</a:t>
            </a:r>
          </a:p>
          <a:p>
            <a:pPr>
              <a:buFont typeface="Wingdings" pitchFamily="2" charset="2"/>
              <a:buChar char="§"/>
            </a:pPr>
            <a:r>
              <a:rPr lang="en-US" sz="2000" dirty="0" smtClean="0"/>
              <a:t>Without proper time management, many problems will occur such as extension of time or time overrun.</a:t>
            </a:r>
          </a:p>
          <a:p>
            <a:pPr>
              <a:buFont typeface="Wingdings" pitchFamily="2" charset="2"/>
              <a:buChar char="§"/>
            </a:pPr>
            <a:r>
              <a:rPr lang="en-US" sz="2000" dirty="0" smtClean="0"/>
              <a:t>Delay or time overrun will affect all parties involved in the project.</a:t>
            </a:r>
          </a:p>
          <a:p>
            <a:pPr>
              <a:buFont typeface="Wingdings" pitchFamily="2" charset="2"/>
              <a:buChar char="§"/>
            </a:pPr>
            <a:r>
              <a:rPr lang="en-US" sz="2000" dirty="0" smtClean="0"/>
              <a:t>It will affect the profits which would be obtained if the project can be completed on the schedule.</a:t>
            </a:r>
          </a:p>
          <a:p>
            <a:pPr>
              <a:buFont typeface="Wingdings" pitchFamily="2" charset="2"/>
              <a:buChar char="§"/>
            </a:pPr>
            <a:r>
              <a:rPr lang="en-US" sz="2000" dirty="0" smtClean="0"/>
              <a:t>But due to the time overrun, contractors had to spend more money on labor, plant and may lose the opportunity to get the next project.</a:t>
            </a:r>
          </a:p>
          <a:p>
            <a:endParaRPr lang="ar-JO" dirty="0"/>
          </a:p>
        </p:txBody>
      </p:sp>
      <p:sp>
        <p:nvSpPr>
          <p:cNvPr id="82" name="مربع نص 81"/>
          <p:cNvSpPr txBox="1"/>
          <p:nvPr/>
        </p:nvSpPr>
        <p:spPr>
          <a:xfrm>
            <a:off x="903890" y="4246178"/>
            <a:ext cx="10531365" cy="1631216"/>
          </a:xfrm>
          <a:prstGeom prst="rect">
            <a:avLst/>
          </a:prstGeom>
          <a:noFill/>
        </p:spPr>
        <p:txBody>
          <a:bodyPr wrap="square" rtlCol="1">
            <a:spAutoFit/>
          </a:bodyPr>
          <a:lstStyle/>
          <a:p>
            <a:r>
              <a:rPr lang="en-US" sz="2800" i="1" dirty="0" smtClean="0"/>
              <a:t>Scheduling Systems: </a:t>
            </a:r>
          </a:p>
          <a:p>
            <a:pPr lvl="0">
              <a:buFont typeface="Wingdings" pitchFamily="2" charset="2"/>
              <a:buChar char="§"/>
            </a:pPr>
            <a:r>
              <a:rPr lang="en-US" i="1" dirty="0" smtClean="0"/>
              <a:t>Gantt Chart Scheduling</a:t>
            </a:r>
            <a:endParaRPr lang="en-US" dirty="0" smtClean="0"/>
          </a:p>
          <a:p>
            <a:pPr lvl="0">
              <a:buFont typeface="Wingdings" pitchFamily="2" charset="2"/>
              <a:buChar char="§"/>
            </a:pPr>
            <a:r>
              <a:rPr lang="en-US" i="1" dirty="0" smtClean="0"/>
              <a:t>Network Diagramming</a:t>
            </a:r>
            <a:endParaRPr lang="en-US" dirty="0" smtClean="0"/>
          </a:p>
          <a:p>
            <a:pPr lvl="0">
              <a:buFont typeface="Wingdings" pitchFamily="2" charset="2"/>
              <a:buChar char="§"/>
            </a:pPr>
            <a:r>
              <a:rPr lang="en-US" i="1" dirty="0" smtClean="0"/>
              <a:t>Line-of-Balance Scheduling</a:t>
            </a:r>
            <a:endParaRPr lang="ar-JO" dirty="0" smtClean="0"/>
          </a:p>
          <a:p>
            <a:endParaRPr lang="ar-JO" dirty="0"/>
          </a:p>
        </p:txBody>
      </p:sp>
    </p:spTree>
    <p:extLst>
      <p:ext uri="{BB962C8B-B14F-4D97-AF65-F5344CB8AC3E}">
        <p14:creationId xmlns:p14="http://schemas.microsoft.com/office/powerpoint/2010/main" xmlns="" val="25616312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AE9834-13DD-4934-8DEA-757679F13569}"/>
              </a:ext>
            </a:extLst>
          </p:cNvPr>
          <p:cNvSpPr>
            <a:spLocks noGrp="1"/>
          </p:cNvSpPr>
          <p:nvPr>
            <p:ph type="title"/>
          </p:nvPr>
        </p:nvSpPr>
        <p:spPr>
          <a:xfrm>
            <a:off x="588579" y="155027"/>
            <a:ext cx="10972800" cy="914400"/>
          </a:xfrm>
        </p:spPr>
        <p:txBody>
          <a:bodyPr/>
          <a:lstStyle/>
          <a:p>
            <a:r>
              <a:rPr lang="en-US" dirty="0" smtClean="0"/>
              <a:t>We used Gantt chart in our </a:t>
            </a:r>
            <a:r>
              <a:rPr lang="en-US" dirty="0" smtClean="0"/>
              <a:t>project</a:t>
            </a:r>
            <a:endParaRPr lang="en-ZA" dirty="0"/>
          </a:p>
        </p:txBody>
      </p:sp>
      <p:sp>
        <p:nvSpPr>
          <p:cNvPr id="3" name="Footer Placeholder 2">
            <a:extLst>
              <a:ext uri="{FF2B5EF4-FFF2-40B4-BE49-F238E27FC236}">
                <a16:creationId xmlns:a16="http://schemas.microsoft.com/office/drawing/2014/main" xmlns="" id="{25489D8D-2B09-4DF4-9B58-EED3A083282A}"/>
              </a:ext>
            </a:extLst>
          </p:cNvPr>
          <p:cNvSpPr>
            <a:spLocks noGrp="1"/>
          </p:cNvSpPr>
          <p:nvPr>
            <p:ph type="ftr" sz="quarter" idx="11"/>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9C311685-5DDE-48C4-BFB7-16E92D722B0D}"/>
              </a:ext>
            </a:extLst>
          </p:cNvPr>
          <p:cNvSpPr>
            <a:spLocks noGrp="1"/>
          </p:cNvSpPr>
          <p:nvPr>
            <p:ph type="sldNum" sz="quarter" idx="12"/>
          </p:nvPr>
        </p:nvSpPr>
        <p:spPr/>
        <p:txBody>
          <a:bodyPr/>
          <a:lstStyle/>
          <a:p>
            <a:fld id="{19B51A1E-902D-48AF-9020-955120F399B6}" type="slidenum">
              <a:rPr lang="en-ZA" smtClean="0"/>
              <a:pPr/>
              <a:t>19</a:t>
            </a:fld>
            <a:endParaRPr lang="en-ZA" dirty="0"/>
          </a:p>
        </p:txBody>
      </p:sp>
      <p:pic>
        <p:nvPicPr>
          <p:cNvPr id="7" name="صورة 6" descr="Capturej6eryydr.PNG"/>
          <p:cNvPicPr>
            <a:picLocks noChangeAspect="1"/>
          </p:cNvPicPr>
          <p:nvPr/>
        </p:nvPicPr>
        <p:blipFill>
          <a:blip r:embed="rId2"/>
          <a:stretch>
            <a:fillRect/>
          </a:stretch>
        </p:blipFill>
        <p:spPr>
          <a:xfrm>
            <a:off x="99175" y="1318918"/>
            <a:ext cx="11993650" cy="4892696"/>
          </a:xfrm>
          <a:prstGeom prst="rect">
            <a:avLst/>
          </a:prstGeom>
        </p:spPr>
      </p:pic>
    </p:spTree>
    <p:extLst>
      <p:ext uri="{BB962C8B-B14F-4D97-AF65-F5344CB8AC3E}">
        <p14:creationId xmlns:p14="http://schemas.microsoft.com/office/powerpoint/2010/main" xmlns="" val="1877877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DE43D0-212D-416C-8FA1-53C5D6987DA8}"/>
              </a:ext>
            </a:extLst>
          </p:cNvPr>
          <p:cNvSpPr>
            <a:spLocks noGrp="1"/>
          </p:cNvSpPr>
          <p:nvPr>
            <p:ph type="title"/>
          </p:nvPr>
        </p:nvSpPr>
        <p:spPr/>
        <p:txBody>
          <a:bodyPr>
            <a:normAutofit/>
          </a:bodyPr>
          <a:lstStyle/>
          <a:p>
            <a:r>
              <a:rPr lang="en-US" b="1" dirty="0">
                <a:solidFill>
                  <a:schemeClr val="tx1"/>
                </a:solidFill>
              </a:rPr>
              <a:t>INTRODUCTION</a:t>
            </a:r>
          </a:p>
        </p:txBody>
      </p:sp>
      <p:sp>
        <p:nvSpPr>
          <p:cNvPr id="3" name="Content Placeholder 2">
            <a:extLst>
              <a:ext uri="{FF2B5EF4-FFF2-40B4-BE49-F238E27FC236}">
                <a16:creationId xmlns:a16="http://schemas.microsoft.com/office/drawing/2014/main" xmlns="" id="{AC39F8DA-2BC2-45EA-9A51-E8A5E5FD1DE0}"/>
              </a:ext>
            </a:extLst>
          </p:cNvPr>
          <p:cNvSpPr>
            <a:spLocks noGrp="1"/>
          </p:cNvSpPr>
          <p:nvPr>
            <p:ph sz="quarter" idx="1"/>
          </p:nvPr>
        </p:nvSpPr>
        <p:spPr>
          <a:xfrm>
            <a:off x="557049" y="1705631"/>
            <a:ext cx="11133250" cy="4195481"/>
          </a:xfrm>
        </p:spPr>
        <p:txBody>
          <a:bodyPr>
            <a:normAutofit/>
          </a:bodyPr>
          <a:lstStyle/>
          <a:p>
            <a:pPr algn="l" rtl="0"/>
            <a:r>
              <a:rPr lang="en-US" sz="2000" dirty="0" smtClean="0"/>
              <a:t>Construction is one of the most important economic sectors in the world and it plays a major role in the development of any nation.</a:t>
            </a:r>
          </a:p>
          <a:p>
            <a:pPr algn="l" rtl="0"/>
            <a:r>
              <a:rPr lang="en-US" sz="2000" dirty="0" smtClean="0"/>
              <a:t>The construction industry is different from other industries because of its unique characteristics, which include the construction process, project management methods, working environment and conditions and worker behaviors.</a:t>
            </a:r>
          </a:p>
          <a:p>
            <a:pPr algn="l" rtl="0"/>
            <a:endParaRPr lang="en-US" sz="2000" dirty="0" smtClean="0"/>
          </a:p>
          <a:p>
            <a:pPr lvl="1" algn="l" rtl="0"/>
            <a:endParaRPr lang="en-US" sz="1700" dirty="0">
              <a:solidFill>
                <a:schemeClr val="accent4">
                  <a:lumMod val="50000"/>
                </a:schemeClr>
              </a:solidFill>
            </a:endParaRPr>
          </a:p>
        </p:txBody>
      </p:sp>
      <p:pic>
        <p:nvPicPr>
          <p:cNvPr id="4" name="Picture 3">
            <a:extLst>
              <a:ext uri="{FF2B5EF4-FFF2-40B4-BE49-F238E27FC236}">
                <a16:creationId xmlns:a16="http://schemas.microsoft.com/office/drawing/2014/main" xmlns="" id="{5994C4E8-74C2-4944-8E09-41C7A82D7C86}"/>
              </a:ext>
            </a:extLst>
          </p:cNvPr>
          <p:cNvPicPr>
            <a:picLocks noChangeAspect="1"/>
          </p:cNvPicPr>
          <p:nvPr/>
        </p:nvPicPr>
        <p:blipFill>
          <a:blip r:embed="rId2"/>
          <a:stretch>
            <a:fillRect/>
          </a:stretch>
        </p:blipFill>
        <p:spPr>
          <a:xfrm>
            <a:off x="6294783" y="3803372"/>
            <a:ext cx="5594076" cy="2797039"/>
          </a:xfrm>
          <a:prstGeom prst="rect">
            <a:avLst/>
          </a:prstGeom>
          <a:ln>
            <a:noFill/>
          </a:ln>
          <a:effectLst>
            <a:softEdge rad="112500"/>
          </a:effectLst>
        </p:spPr>
      </p:pic>
    </p:spTree>
    <p:extLst>
      <p:ext uri="{BB962C8B-B14F-4D97-AF65-F5344CB8AC3E}">
        <p14:creationId xmlns:p14="http://schemas.microsoft.com/office/powerpoint/2010/main" xmlns="" val="2937352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BA31E7-6C29-45A4-877E-3AF8619A88B4}"/>
              </a:ext>
            </a:extLst>
          </p:cNvPr>
          <p:cNvSpPr>
            <a:spLocks noGrp="1"/>
          </p:cNvSpPr>
          <p:nvPr>
            <p:ph type="title"/>
          </p:nvPr>
        </p:nvSpPr>
        <p:spPr/>
        <p:txBody>
          <a:bodyPr>
            <a:normAutofit/>
          </a:bodyPr>
          <a:lstStyle/>
          <a:p>
            <a:r>
              <a:rPr lang="en-US" b="1" dirty="0" smtClean="0"/>
              <a:t>Delay</a:t>
            </a:r>
            <a:endParaRPr lang="en-ZA" b="1" dirty="0"/>
          </a:p>
        </p:txBody>
      </p:sp>
      <p:sp>
        <p:nvSpPr>
          <p:cNvPr id="3" name="Footer Placeholder 2">
            <a:extLst>
              <a:ext uri="{FF2B5EF4-FFF2-40B4-BE49-F238E27FC236}">
                <a16:creationId xmlns:a16="http://schemas.microsoft.com/office/drawing/2014/main" xmlns="" id="{8C436714-A103-4874-ABDB-6133C91C9E0E}"/>
              </a:ext>
            </a:extLst>
          </p:cNvPr>
          <p:cNvSpPr>
            <a:spLocks noGrp="1"/>
          </p:cNvSpPr>
          <p:nvPr>
            <p:ph type="ftr" sz="quarter" idx="10"/>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4D6C5279-C636-4D97-8B89-DAC480104F75}"/>
              </a:ext>
            </a:extLst>
          </p:cNvPr>
          <p:cNvSpPr>
            <a:spLocks noGrp="1"/>
          </p:cNvSpPr>
          <p:nvPr>
            <p:ph type="sldNum" sz="quarter" idx="11"/>
          </p:nvPr>
        </p:nvSpPr>
        <p:spPr/>
        <p:txBody>
          <a:bodyPr/>
          <a:lstStyle/>
          <a:p>
            <a:fld id="{19B51A1E-902D-48AF-9020-955120F399B6}" type="slidenum">
              <a:rPr lang="en-ZA" smtClean="0"/>
              <a:pPr/>
              <a:t>20</a:t>
            </a:fld>
            <a:endParaRPr lang="en-ZA" dirty="0"/>
          </a:p>
        </p:txBody>
      </p:sp>
      <p:sp>
        <p:nvSpPr>
          <p:cNvPr id="9" name="Text Placeholder 8">
            <a:extLst>
              <a:ext uri="{FF2B5EF4-FFF2-40B4-BE49-F238E27FC236}">
                <a16:creationId xmlns:a16="http://schemas.microsoft.com/office/drawing/2014/main" xmlns="" id="{0A76803A-88FD-4CE1-80B6-2094757E4E4C}"/>
              </a:ext>
            </a:extLst>
          </p:cNvPr>
          <p:cNvSpPr>
            <a:spLocks noGrp="1"/>
          </p:cNvSpPr>
          <p:nvPr>
            <p:ph type="body" sz="quarter" idx="32"/>
          </p:nvPr>
        </p:nvSpPr>
        <p:spPr>
          <a:xfrm>
            <a:off x="379248" y="1733213"/>
            <a:ext cx="11339513" cy="694676"/>
          </a:xfrm>
        </p:spPr>
        <p:txBody>
          <a:bodyPr>
            <a:normAutofit fontScale="85000" lnSpcReduction="20000"/>
          </a:bodyPr>
          <a:lstStyle/>
          <a:p>
            <a:pPr algn="l" rtl="0">
              <a:buFont typeface="Arial" pitchFamily="34" charset="0"/>
              <a:buChar char="•"/>
            </a:pPr>
            <a:r>
              <a:rPr lang="en-US" dirty="0" smtClean="0"/>
              <a:t> It is the amount of the difference among the planned time for the construction project on the       actual time of completion.</a:t>
            </a:r>
          </a:p>
          <a:p>
            <a:pPr algn="l"/>
            <a:endParaRPr lang="en-ZA" dirty="0"/>
          </a:p>
        </p:txBody>
      </p:sp>
      <p:sp>
        <p:nvSpPr>
          <p:cNvPr id="13" name="Text Placeholder 12">
            <a:extLst>
              <a:ext uri="{FF2B5EF4-FFF2-40B4-BE49-F238E27FC236}">
                <a16:creationId xmlns:a16="http://schemas.microsoft.com/office/drawing/2014/main" xmlns="" id="{3BB20678-EE46-4E7F-B9D0-C0041F56D537}"/>
              </a:ext>
            </a:extLst>
          </p:cNvPr>
          <p:cNvSpPr>
            <a:spLocks noGrp="1"/>
          </p:cNvSpPr>
          <p:nvPr>
            <p:ph type="body" sz="quarter" idx="36"/>
          </p:nvPr>
        </p:nvSpPr>
        <p:spPr/>
        <p:txBody>
          <a:bodyPr/>
          <a:lstStyle/>
          <a:p>
            <a:r>
              <a:rPr lang="ar-JO" dirty="0" smtClean="0"/>
              <a:t> </a:t>
            </a:r>
            <a:endParaRPr lang="en-ZA" dirty="0"/>
          </a:p>
        </p:txBody>
      </p:sp>
      <p:sp>
        <p:nvSpPr>
          <p:cNvPr id="17" name="Text Placeholder 16">
            <a:extLst>
              <a:ext uri="{FF2B5EF4-FFF2-40B4-BE49-F238E27FC236}">
                <a16:creationId xmlns:a16="http://schemas.microsoft.com/office/drawing/2014/main" xmlns="" id="{2A7E314C-86D5-44F5-8659-DA2501E7C6B8}"/>
              </a:ext>
            </a:extLst>
          </p:cNvPr>
          <p:cNvSpPr>
            <a:spLocks noGrp="1"/>
          </p:cNvSpPr>
          <p:nvPr>
            <p:ph type="body" sz="quarter" idx="40"/>
          </p:nvPr>
        </p:nvSpPr>
        <p:spPr/>
        <p:txBody>
          <a:bodyPr/>
          <a:lstStyle/>
          <a:p>
            <a:r>
              <a:rPr lang="ar-JO" dirty="0" smtClean="0"/>
              <a:t> </a:t>
            </a:r>
            <a:endParaRPr lang="en-ZA" dirty="0"/>
          </a:p>
        </p:txBody>
      </p:sp>
      <p:sp>
        <p:nvSpPr>
          <p:cNvPr id="29" name="عنصر نائب للنص 27"/>
          <p:cNvSpPr>
            <a:spLocks noGrp="1"/>
          </p:cNvSpPr>
          <p:nvPr>
            <p:ph type="body" sz="quarter" idx="39"/>
          </p:nvPr>
        </p:nvSpPr>
        <p:spPr>
          <a:xfrm>
            <a:off x="10068000" y="2319681"/>
            <a:ext cx="1703313" cy="701538"/>
          </a:xfrm>
        </p:spPr>
        <p:txBody>
          <a:bodyPr/>
          <a:lstStyle/>
          <a:p>
            <a:r>
              <a:rPr lang="ar-JO" dirty="0" smtClean="0"/>
              <a:t> </a:t>
            </a:r>
            <a:endParaRPr lang="ar-JO" dirty="0"/>
          </a:p>
        </p:txBody>
      </p:sp>
      <p:sp>
        <p:nvSpPr>
          <p:cNvPr id="31" name="مربع نص 30"/>
          <p:cNvSpPr txBox="1"/>
          <p:nvPr/>
        </p:nvSpPr>
        <p:spPr>
          <a:xfrm>
            <a:off x="2081048" y="3247697"/>
            <a:ext cx="1713186" cy="369332"/>
          </a:xfrm>
          <a:prstGeom prst="rect">
            <a:avLst/>
          </a:prstGeom>
          <a:noFill/>
        </p:spPr>
        <p:txBody>
          <a:bodyPr wrap="square" rtlCol="1">
            <a:spAutoFit/>
          </a:bodyPr>
          <a:lstStyle/>
          <a:p>
            <a:r>
              <a:rPr lang="en-US" dirty="0" smtClean="0"/>
              <a:t>Excusable delays</a:t>
            </a:r>
            <a:endParaRPr lang="ar-JO" dirty="0"/>
          </a:p>
        </p:txBody>
      </p:sp>
      <p:sp>
        <p:nvSpPr>
          <p:cNvPr id="32" name="مربع نص 31"/>
          <p:cNvSpPr txBox="1"/>
          <p:nvPr/>
        </p:nvSpPr>
        <p:spPr>
          <a:xfrm>
            <a:off x="6127531" y="3037489"/>
            <a:ext cx="1671145" cy="646331"/>
          </a:xfrm>
          <a:prstGeom prst="rect">
            <a:avLst/>
          </a:prstGeom>
          <a:noFill/>
        </p:spPr>
        <p:txBody>
          <a:bodyPr wrap="square" rtlCol="1">
            <a:spAutoFit/>
          </a:bodyPr>
          <a:lstStyle/>
          <a:p>
            <a:r>
              <a:rPr lang="en-US" dirty="0" smtClean="0"/>
              <a:t>Non-Excusable Delays</a:t>
            </a:r>
            <a:endParaRPr lang="ar-JO" dirty="0"/>
          </a:p>
        </p:txBody>
      </p:sp>
    </p:spTree>
    <p:extLst>
      <p:ext uri="{BB962C8B-B14F-4D97-AF65-F5344CB8AC3E}">
        <p14:creationId xmlns:p14="http://schemas.microsoft.com/office/powerpoint/2010/main" xmlns="" val="1679047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صورة 4" descr="shutterstock_185422997.jpg"/>
          <p:cNvPicPr>
            <a:picLocks noGrp="1" noChangeAspect="1"/>
          </p:cNvPicPr>
          <p:nvPr>
            <p:ph type="pic" sz="quarter" idx="13"/>
          </p:nvPr>
        </p:nvPicPr>
        <p:blipFill>
          <a:blip r:embed="rId2"/>
          <a:srcRect t="11667" b="11667"/>
          <a:stretch>
            <a:fillRect/>
          </a:stretch>
        </p:blipFill>
        <p:spPr/>
      </p:pic>
      <p:sp>
        <p:nvSpPr>
          <p:cNvPr id="3" name="عنوان 2"/>
          <p:cNvSpPr>
            <a:spLocks noGrp="1"/>
          </p:cNvSpPr>
          <p:nvPr>
            <p:ph type="ctrTitle"/>
          </p:nvPr>
        </p:nvSpPr>
        <p:spPr>
          <a:xfrm>
            <a:off x="4498428" y="1156139"/>
            <a:ext cx="3657600" cy="483476"/>
          </a:xfrm>
        </p:spPr>
        <p:txBody>
          <a:bodyPr>
            <a:normAutofit fontScale="90000"/>
          </a:bodyPr>
          <a:lstStyle/>
          <a:p>
            <a:pPr algn="ctr"/>
            <a:r>
              <a:rPr lang="en-US" dirty="0" smtClean="0"/>
              <a:t>Resources </a:t>
            </a:r>
            <a:endParaRPr lang="ar-JO" dirty="0"/>
          </a:p>
        </p:txBody>
      </p:sp>
      <p:sp>
        <p:nvSpPr>
          <p:cNvPr id="4" name="عنوان فرعي 3"/>
          <p:cNvSpPr>
            <a:spLocks noGrp="1"/>
          </p:cNvSpPr>
          <p:nvPr>
            <p:ph type="subTitle" idx="1"/>
          </p:nvPr>
        </p:nvSpPr>
        <p:spPr>
          <a:xfrm>
            <a:off x="3738538" y="4950373"/>
            <a:ext cx="4860000" cy="861848"/>
          </a:xfrm>
        </p:spPr>
        <p:txBody>
          <a:bodyPr>
            <a:normAutofit fontScale="55000" lnSpcReduction="20000"/>
          </a:bodyPr>
          <a:lstStyle/>
          <a:p>
            <a:endParaRPr lang="en-US" sz="2900" dirty="0" smtClean="0"/>
          </a:p>
          <a:p>
            <a:r>
              <a:rPr lang="en-US" sz="2900" dirty="0" smtClean="0"/>
              <a:t>A resource is a necessary asset whose main role is to help carry out a certain task or project.</a:t>
            </a:r>
          </a:p>
          <a:p>
            <a:endParaRPr lang="ar-JO"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Autofit/>
          </a:bodyPr>
          <a:lstStyle/>
          <a:p>
            <a:r>
              <a:rPr lang="en-US" b="1" dirty="0" smtClean="0">
                <a:solidFill>
                  <a:schemeClr val="tx1"/>
                </a:solidFill>
              </a:rPr>
              <a:t>Time and Cost Management Using</a:t>
            </a:r>
            <a:br>
              <a:rPr lang="en-US" b="1" dirty="0" smtClean="0">
                <a:solidFill>
                  <a:schemeClr val="tx1"/>
                </a:solidFill>
              </a:rPr>
            </a:br>
            <a:r>
              <a:rPr lang="en-US" b="1" dirty="0" smtClean="0">
                <a:solidFill>
                  <a:schemeClr val="tx1"/>
                </a:solidFill>
              </a:rPr>
              <a:t>Primavera Software</a:t>
            </a:r>
            <a:endParaRPr lang="ar-JO" b="1" dirty="0">
              <a:solidFill>
                <a:schemeClr val="tx1"/>
              </a:solidFill>
            </a:endParaRPr>
          </a:p>
        </p:txBody>
      </p:sp>
      <p:pic>
        <p:nvPicPr>
          <p:cNvPr id="7" name="Content Placeholder 3">
            <a:extLst>
              <a:ext uri="{FF2B5EF4-FFF2-40B4-BE49-F238E27FC236}">
                <a16:creationId xmlns:a16="http://schemas.microsoft.com/office/drawing/2014/main" xmlns="" id="{0BAB88A0-F8DF-4E01-ADAE-41381DF002BA}"/>
              </a:ext>
            </a:extLst>
          </p:cNvPr>
          <p:cNvPicPr>
            <a:picLocks noGrp="1" noChangeAspect="1"/>
          </p:cNvPicPr>
          <p:nvPr>
            <p:ph sz="quarter" idx="1"/>
          </p:nvPr>
        </p:nvPicPr>
        <p:blipFill>
          <a:blip r:embed="rId2"/>
          <a:stretch>
            <a:fillRect/>
          </a:stretch>
        </p:blipFill>
        <p:spPr>
          <a:xfrm>
            <a:off x="0" y="1219200"/>
            <a:ext cx="12191999" cy="509751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tx1"/>
                </a:solidFill>
              </a:rPr>
              <a:t>Project Definition In Primavera</a:t>
            </a:r>
            <a:endParaRPr lang="ar-JO"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23</a:t>
            </a:fld>
            <a:endParaRPr lang="en-ZA" dirty="0"/>
          </a:p>
        </p:txBody>
      </p:sp>
      <p:pic>
        <p:nvPicPr>
          <p:cNvPr id="6" name="Content Placeholder 5">
            <a:extLst>
              <a:ext uri="{FF2B5EF4-FFF2-40B4-BE49-F238E27FC236}">
                <a16:creationId xmlns:a16="http://schemas.microsoft.com/office/drawing/2014/main" xmlns="" id="{17C510D0-2EF1-4F06-8847-93F992AFC64E}"/>
              </a:ext>
            </a:extLst>
          </p:cNvPr>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2868650" y="1251120"/>
            <a:ext cx="6454700" cy="4915326"/>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tx1"/>
                </a:solidFill>
              </a:rPr>
              <a:t>Calendar Definition</a:t>
            </a:r>
            <a:endParaRPr lang="ar-JO"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24</a:t>
            </a:fld>
            <a:endParaRPr lang="en-ZA" dirty="0"/>
          </a:p>
        </p:txBody>
      </p:sp>
      <p:sp>
        <p:nvSpPr>
          <p:cNvPr id="5" name="عنصر نائب للمحتوى 4"/>
          <p:cNvSpPr>
            <a:spLocks noGrp="1"/>
          </p:cNvSpPr>
          <p:nvPr>
            <p:ph sz="quarter" idx="1"/>
          </p:nvPr>
        </p:nvSpPr>
        <p:spPr/>
        <p:txBody>
          <a:bodyPr/>
          <a:lstStyle/>
          <a:p>
            <a:pPr>
              <a:buNone/>
            </a:pPr>
            <a:endParaRPr lang="ar-JO" dirty="0"/>
          </a:p>
        </p:txBody>
      </p:sp>
      <p:pic>
        <p:nvPicPr>
          <p:cNvPr id="6" name="Content Placeholder 4">
            <a:extLst>
              <a:ext uri="{FF2B5EF4-FFF2-40B4-BE49-F238E27FC236}">
                <a16:creationId xmlns:a16="http://schemas.microsoft.com/office/drawing/2014/main" xmlns="" id="{6028E79D-D9F6-4630-AE1E-5B01CF8BE72D}"/>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6111" y="1853248"/>
            <a:ext cx="4979307" cy="4195762"/>
          </a:xfrm>
          <a:prstGeom prst="rect">
            <a:avLst/>
          </a:prstGeom>
        </p:spPr>
      </p:pic>
      <p:pic>
        <p:nvPicPr>
          <p:cNvPr id="7" name="Picture 6">
            <a:extLst>
              <a:ext uri="{FF2B5EF4-FFF2-40B4-BE49-F238E27FC236}">
                <a16:creationId xmlns:a16="http://schemas.microsoft.com/office/drawing/2014/main" xmlns="" id="{11FCC135-2011-444A-94E0-953CA6C08E84}"/>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625418" y="2767012"/>
            <a:ext cx="4324350" cy="132397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tx1"/>
                </a:solidFill>
              </a:rPr>
              <a:t>Currency Definition</a:t>
            </a:r>
            <a:endParaRPr lang="ar-JO"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25</a:t>
            </a:fld>
            <a:endParaRPr lang="en-ZA" dirty="0"/>
          </a:p>
        </p:txBody>
      </p:sp>
      <p:pic>
        <p:nvPicPr>
          <p:cNvPr id="6" name="Content Placeholder 4">
            <a:extLst>
              <a:ext uri="{FF2B5EF4-FFF2-40B4-BE49-F238E27FC236}">
                <a16:creationId xmlns:a16="http://schemas.microsoft.com/office/drawing/2014/main" xmlns="" id="{D0DFE2E2-3EDD-44FC-986F-138A0B731913}"/>
              </a:ext>
            </a:extLst>
          </p:cNvPr>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3462337" y="1525587"/>
            <a:ext cx="5267325" cy="432435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chemeClr val="tx1"/>
                </a:solidFill>
              </a:rPr>
              <a:t>Work Breakdown Structure </a:t>
            </a:r>
            <a:br>
              <a:rPr lang="en-US" b="1" dirty="0" smtClean="0">
                <a:solidFill>
                  <a:schemeClr val="tx1"/>
                </a:solidFill>
              </a:rPr>
            </a:br>
            <a:r>
              <a:rPr lang="en-US" b="1" dirty="0" smtClean="0">
                <a:solidFill>
                  <a:schemeClr val="tx1"/>
                </a:solidFill>
              </a:rPr>
              <a:t>(WBS) Assignment</a:t>
            </a:r>
            <a:endParaRPr lang="ar-JO"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26</a:t>
            </a:fld>
            <a:endParaRPr lang="en-ZA" dirty="0"/>
          </a:p>
        </p:txBody>
      </p:sp>
      <p:pic>
        <p:nvPicPr>
          <p:cNvPr id="6" name="Content Placeholder 4">
            <a:extLst>
              <a:ext uri="{FF2B5EF4-FFF2-40B4-BE49-F238E27FC236}">
                <a16:creationId xmlns:a16="http://schemas.microsoft.com/office/drawing/2014/main" xmlns="" id="{C2582C5F-D7C1-4AC8-A98E-4FB9E954A4BB}"/>
              </a:ext>
            </a:extLst>
          </p:cNvPr>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3234442" y="2544663"/>
            <a:ext cx="5723116" cy="2286198"/>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900" b="1" dirty="0" smtClean="0">
                <a:solidFill>
                  <a:schemeClr val="tx1"/>
                </a:solidFill>
              </a:rPr>
              <a:t>Activities Definition</a:t>
            </a:r>
            <a:endParaRPr lang="ar-JO" sz="2900"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27</a:t>
            </a:fld>
            <a:endParaRPr lang="en-ZA" dirty="0"/>
          </a:p>
        </p:txBody>
      </p:sp>
      <p:pic>
        <p:nvPicPr>
          <p:cNvPr id="6" name="عنصر نائب للمحتوى 23" descr="Capturej6j6.PNG">
            <a:extLst>
              <a:ext uri="{FF2B5EF4-FFF2-40B4-BE49-F238E27FC236}">
                <a16:creationId xmlns:a16="http://schemas.microsoft.com/office/drawing/2014/main" xmlns="" id="{490DDCF0-CD70-4ED0-A575-2D2C8EC07CB9}"/>
              </a:ext>
            </a:extLst>
          </p:cNvPr>
          <p:cNvPicPr>
            <a:picLocks noGrp="1" noChangeAspect="1"/>
          </p:cNvPicPr>
          <p:nvPr>
            <p:ph sz="quarter" idx="1"/>
          </p:nvPr>
        </p:nvPicPr>
        <p:blipFill>
          <a:blip r:embed="rId2"/>
          <a:stretch>
            <a:fillRect/>
          </a:stretch>
        </p:blipFill>
        <p:spPr>
          <a:xfrm>
            <a:off x="609600" y="1745871"/>
            <a:ext cx="10972800" cy="388378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900" b="1" dirty="0" smtClean="0">
                <a:solidFill>
                  <a:schemeClr val="tx1"/>
                </a:solidFill>
              </a:rPr>
              <a:t>Activities Relationships Assignment</a:t>
            </a:r>
            <a:endParaRPr lang="ar-JO" sz="2900"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28</a:t>
            </a:fld>
            <a:endParaRPr lang="en-ZA" dirty="0"/>
          </a:p>
        </p:txBody>
      </p:sp>
      <p:pic>
        <p:nvPicPr>
          <p:cNvPr id="6" name="Content Placeholder 3">
            <a:extLst>
              <a:ext uri="{FF2B5EF4-FFF2-40B4-BE49-F238E27FC236}">
                <a16:creationId xmlns:a16="http://schemas.microsoft.com/office/drawing/2014/main" xmlns="" id="{11C7A78D-F399-4107-B9F7-034FF59D59B1}"/>
              </a:ext>
            </a:extLst>
          </p:cNvPr>
          <p:cNvPicPr>
            <a:picLocks noGrp="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2618889" y="2592234"/>
            <a:ext cx="6954221" cy="219105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900" b="1" dirty="0" smtClean="0">
                <a:solidFill>
                  <a:schemeClr val="tx1"/>
                </a:solidFill>
              </a:rPr>
              <a:t>Resources Assignment </a:t>
            </a:r>
            <a:endParaRPr lang="ar-JO" sz="2900"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29</a:t>
            </a:fld>
            <a:endParaRPr lang="en-ZA" dirty="0"/>
          </a:p>
        </p:txBody>
      </p:sp>
      <p:sp>
        <p:nvSpPr>
          <p:cNvPr id="5" name="عنصر نائب للمحتوى 4"/>
          <p:cNvSpPr>
            <a:spLocks noGrp="1"/>
          </p:cNvSpPr>
          <p:nvPr>
            <p:ph sz="quarter" idx="1"/>
          </p:nvPr>
        </p:nvSpPr>
        <p:spPr/>
        <p:txBody>
          <a:bodyPr/>
          <a:lstStyle/>
          <a:p>
            <a:endParaRPr lang="ar-JO"/>
          </a:p>
        </p:txBody>
      </p:sp>
      <p:pic>
        <p:nvPicPr>
          <p:cNvPr id="6" name="Content Placeholder 3">
            <a:extLst>
              <a:ext uri="{FF2B5EF4-FFF2-40B4-BE49-F238E27FC236}">
                <a16:creationId xmlns:a16="http://schemas.microsoft.com/office/drawing/2014/main" xmlns="" id="{411A8184-8D5F-4276-A87F-AD6F64B9F124}"/>
              </a:ext>
            </a:extLst>
          </p:cNvPr>
          <p:cNvPicPr>
            <a:picLocks/>
          </p:cNvPicPr>
          <p:nvPr/>
        </p:nvPicPr>
        <p:blipFill>
          <a:blip r:embed="rId2">
            <a:extLst>
              <a:ext uri="{28A0092B-C50C-407E-A947-70E740481C1C}">
                <a14:useLocalDpi xmlns:a14="http://schemas.microsoft.com/office/drawing/2010/main" xmlns="" val="0"/>
              </a:ext>
            </a:extLst>
          </a:blip>
          <a:stretch>
            <a:fillRect/>
          </a:stretch>
        </p:blipFill>
        <p:spPr>
          <a:xfrm>
            <a:off x="2261725" y="3126438"/>
            <a:ext cx="6630325" cy="204816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tx1"/>
                </a:solidFill>
              </a:rPr>
              <a:t>Objectives</a:t>
            </a:r>
            <a:endParaRPr lang="ar-JO" b="1" dirty="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3</a:t>
            </a:fld>
            <a:endParaRPr lang="en-ZA" dirty="0"/>
          </a:p>
        </p:txBody>
      </p:sp>
      <p:sp>
        <p:nvSpPr>
          <p:cNvPr id="5" name="عنصر نائب للمحتوى 4"/>
          <p:cNvSpPr>
            <a:spLocks noGrp="1"/>
          </p:cNvSpPr>
          <p:nvPr>
            <p:ph sz="quarter" idx="1"/>
          </p:nvPr>
        </p:nvSpPr>
        <p:spPr/>
        <p:txBody>
          <a:bodyPr/>
          <a:lstStyle/>
          <a:p>
            <a:pPr algn="l" rtl="0"/>
            <a:r>
              <a:rPr lang="en-US" sz="2800" dirty="0" smtClean="0"/>
              <a:t>Calculate the budgeted cost and price for foundation, structural elements, partitions, stone and plastering after estimated the quantities takeoff for it.</a:t>
            </a:r>
          </a:p>
          <a:p>
            <a:pPr algn="l" rtl="0"/>
            <a:r>
              <a:rPr lang="en-US" sz="2800" dirty="0" smtClean="0"/>
              <a:t>Calculate the optimal period needed to finish works by depending on productivity rate for resources. </a:t>
            </a:r>
          </a:p>
          <a:p>
            <a:pPr marL="0" indent="0" algn="l" rtl="0">
              <a:buNone/>
            </a:pPr>
            <a:endParaRPr lang="en-US" sz="2800" dirty="0" smtClean="0"/>
          </a:p>
          <a:p>
            <a:pPr algn="l" rtl="0"/>
            <a:endParaRPr lang="ar-JO"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900" b="1" dirty="0" smtClean="0">
                <a:solidFill>
                  <a:schemeClr val="tx1"/>
                </a:solidFill>
              </a:rPr>
              <a:t>Schedule (Run)</a:t>
            </a:r>
            <a:endParaRPr lang="ar-JO" sz="2900"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30</a:t>
            </a:fld>
            <a:endParaRPr lang="en-ZA" dirty="0"/>
          </a:p>
        </p:txBody>
      </p:sp>
      <p:pic>
        <p:nvPicPr>
          <p:cNvPr id="6" name="Content Placeholder 3">
            <a:extLst>
              <a:ext uri="{FF2B5EF4-FFF2-40B4-BE49-F238E27FC236}">
                <a16:creationId xmlns:a16="http://schemas.microsoft.com/office/drawing/2014/main" xmlns="" id="{64B55A4C-3000-4DB0-9A29-BBDFFC6A2BEB}"/>
              </a:ext>
            </a:extLst>
          </p:cNvPr>
          <p:cNvPicPr>
            <a:picLocks noGrp="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3514364" y="2234997"/>
            <a:ext cx="5163271" cy="2905531"/>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900" b="1" dirty="0" smtClean="0">
                <a:solidFill>
                  <a:schemeClr val="tx1"/>
                </a:solidFill>
              </a:rPr>
              <a:t>S-Curve</a:t>
            </a:r>
            <a:endParaRPr lang="ar-JO" sz="2900" b="1" dirty="0" smtClean="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31</a:t>
            </a:fld>
            <a:endParaRPr lang="en-ZA" dirty="0"/>
          </a:p>
        </p:txBody>
      </p:sp>
      <p:pic>
        <p:nvPicPr>
          <p:cNvPr id="6" name="Content Placeholder 4">
            <a:extLst>
              <a:ext uri="{FF2B5EF4-FFF2-40B4-BE49-F238E27FC236}">
                <a16:creationId xmlns:a16="http://schemas.microsoft.com/office/drawing/2014/main" xmlns="" id="{73236F73-1E54-47AC-ADB9-D39C3220ED2C}"/>
              </a:ext>
            </a:extLst>
          </p:cNvPr>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2356494" y="1219200"/>
            <a:ext cx="7479011" cy="4937125"/>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E41472-323F-47B9-8C9E-D3B43CA30C02}"/>
              </a:ext>
            </a:extLst>
          </p:cNvPr>
          <p:cNvSpPr>
            <a:spLocks noGrp="1"/>
          </p:cNvSpPr>
          <p:nvPr>
            <p:ph type="ctrTitle"/>
          </p:nvPr>
        </p:nvSpPr>
        <p:spPr/>
        <p:txBody>
          <a:bodyPr>
            <a:normAutofit/>
          </a:bodyPr>
          <a:lstStyle/>
          <a:p>
            <a:r>
              <a:rPr lang="en-ZA" sz="3600" dirty="0" smtClean="0"/>
              <a:t>Resource management using Primavera</a:t>
            </a:r>
            <a:r>
              <a:rPr lang="en-US" sz="3600" dirty="0" smtClean="0"/>
              <a:t>.</a:t>
            </a:r>
            <a:endParaRPr lang="en-ZA" sz="3600" dirty="0"/>
          </a:p>
        </p:txBody>
      </p:sp>
      <p:sp>
        <p:nvSpPr>
          <p:cNvPr id="3" name="Subtitle 2">
            <a:extLst>
              <a:ext uri="{FF2B5EF4-FFF2-40B4-BE49-F238E27FC236}">
                <a16:creationId xmlns:a16="http://schemas.microsoft.com/office/drawing/2014/main" xmlns="" id="{21CD59A0-56C1-48D2-8571-55FF862D5ABC}"/>
              </a:ext>
            </a:extLst>
          </p:cNvPr>
          <p:cNvSpPr>
            <a:spLocks noGrp="1"/>
          </p:cNvSpPr>
          <p:nvPr>
            <p:ph type="subTitle" idx="1"/>
          </p:nvPr>
        </p:nvSpPr>
        <p:spPr>
          <a:xfrm>
            <a:off x="7652806" y="4837186"/>
            <a:ext cx="1757894" cy="750814"/>
          </a:xfrm>
        </p:spPr>
        <p:txBody>
          <a:bodyPr/>
          <a:lstStyle/>
          <a:p>
            <a:r>
              <a:rPr lang="ar-JO" dirty="0" smtClean="0"/>
              <a:t> </a:t>
            </a:r>
            <a:endParaRPr lang="en-ZA" dirty="0"/>
          </a:p>
          <a:p>
            <a:endParaRPr lang="en-ZA" dirty="0"/>
          </a:p>
        </p:txBody>
      </p:sp>
      <p:sp>
        <p:nvSpPr>
          <p:cNvPr id="4" name="Slide Number Placeholder 3">
            <a:extLst>
              <a:ext uri="{FF2B5EF4-FFF2-40B4-BE49-F238E27FC236}">
                <a16:creationId xmlns:a16="http://schemas.microsoft.com/office/drawing/2014/main" xmlns="" id="{903F83A2-B38E-4405-A418-8BC7C1D25B8A}"/>
              </a:ext>
            </a:extLst>
          </p:cNvPr>
          <p:cNvSpPr>
            <a:spLocks noGrp="1"/>
          </p:cNvSpPr>
          <p:nvPr>
            <p:ph type="sldNum" sz="quarter" idx="11"/>
          </p:nvPr>
        </p:nvSpPr>
        <p:spPr/>
        <p:txBody>
          <a:bodyPr/>
          <a:lstStyle/>
          <a:p>
            <a:fld id="{19B51A1E-902D-48AF-9020-955120F399B6}" type="slidenum">
              <a:rPr lang="en-ZA" smtClean="0"/>
              <a:pPr/>
              <a:t>32</a:t>
            </a:fld>
            <a:endParaRPr lang="en-ZA" dirty="0"/>
          </a:p>
        </p:txBody>
      </p:sp>
      <p:sp>
        <p:nvSpPr>
          <p:cNvPr id="5" name="Footer Placeholder 4">
            <a:extLst>
              <a:ext uri="{FF2B5EF4-FFF2-40B4-BE49-F238E27FC236}">
                <a16:creationId xmlns:a16="http://schemas.microsoft.com/office/drawing/2014/main" xmlns="" id="{798981C9-C6B7-494A-8742-2D006C95F934}"/>
              </a:ext>
            </a:extLst>
          </p:cNvPr>
          <p:cNvSpPr>
            <a:spLocks noGrp="1"/>
          </p:cNvSpPr>
          <p:nvPr>
            <p:ph type="ftr" sz="quarter" idx="12"/>
          </p:nvPr>
        </p:nvSpPr>
        <p:spPr/>
        <p:txBody>
          <a:bodyPr/>
          <a:lstStyle/>
          <a:p>
            <a:r>
              <a:rPr lang="en-ZA" dirty="0"/>
              <a:t>Add a footer</a:t>
            </a:r>
          </a:p>
        </p:txBody>
      </p:sp>
      <p:pic>
        <p:nvPicPr>
          <p:cNvPr id="10" name="Picture Placeholder 9" descr="Image of office building windows">
            <a:extLst>
              <a:ext uri="{FF2B5EF4-FFF2-40B4-BE49-F238E27FC236}">
                <a16:creationId xmlns:a16="http://schemas.microsoft.com/office/drawing/2014/main" xmlns="" id="{9663686B-44B2-425C-9F15-899A0641AA7D}"/>
              </a:ext>
            </a:extLst>
          </p:cNvPr>
          <p:cNvPicPr>
            <a:picLocks noGrp="1" noChangeAspect="1"/>
          </p:cNvPicPr>
          <p:nvPr>
            <p:ph type="pic" sz="quarter" idx="16"/>
          </p:nvPr>
        </p:nvPicPr>
        <p:blipFill>
          <a:blip r:embed="rId2">
            <a:extLst>
              <a:ext uri="{28A0092B-C50C-407E-A947-70E740481C1C}">
                <a14:useLocalDpi xmlns:a14="http://schemas.microsoft.com/office/drawing/2010/main" xmlns=""/>
              </a:ext>
            </a:extLst>
          </a:blip>
          <a:srcRect/>
          <a:stretch>
            <a:fillRect/>
          </a:stretch>
        </p:blipFill>
        <p:spPr/>
      </p:pic>
      <p:pic>
        <p:nvPicPr>
          <p:cNvPr id="12" name="Picture Placeholder 11" descr="close up image of inside building material">
            <a:extLst>
              <a:ext uri="{FF2B5EF4-FFF2-40B4-BE49-F238E27FC236}">
                <a16:creationId xmlns:a16="http://schemas.microsoft.com/office/drawing/2014/main" xmlns="" id="{C640A70E-BC90-4E9E-97DF-9D7362FEEC64}"/>
              </a:ext>
            </a:extLst>
          </p:cNvPr>
          <p:cNvPicPr>
            <a:picLocks noGrp="1" noChangeAspect="1"/>
          </p:cNvPicPr>
          <p:nvPr>
            <p:ph type="pic" sz="quarter" idx="17"/>
          </p:nvPr>
        </p:nvPicPr>
        <p:blipFill>
          <a:blip r:embed="rId3">
            <a:extLst>
              <a:ext uri="{28A0092B-C50C-407E-A947-70E740481C1C}">
                <a14:useLocalDpi xmlns:a14="http://schemas.microsoft.com/office/drawing/2010/main" xmlns=""/>
              </a:ext>
            </a:extLst>
          </a:blip>
          <a:srcRect l="162" r="162"/>
          <a:stretch>
            <a:fillRect/>
          </a:stretch>
        </p:blipFill>
        <p:spPr/>
      </p:pic>
      <p:sp>
        <p:nvSpPr>
          <p:cNvPr id="8" name="Text Placeholder 7">
            <a:extLst>
              <a:ext uri="{FF2B5EF4-FFF2-40B4-BE49-F238E27FC236}">
                <a16:creationId xmlns:a16="http://schemas.microsoft.com/office/drawing/2014/main" xmlns="" id="{937AF956-2A90-4422-A3C2-A6109BD133BA}"/>
              </a:ext>
            </a:extLst>
          </p:cNvPr>
          <p:cNvSpPr>
            <a:spLocks noGrp="1"/>
          </p:cNvSpPr>
          <p:nvPr>
            <p:ph type="body" sz="quarter" idx="18"/>
          </p:nvPr>
        </p:nvSpPr>
        <p:spPr>
          <a:xfrm>
            <a:off x="466842" y="615730"/>
            <a:ext cx="5468000" cy="2032001"/>
          </a:xfrm>
        </p:spPr>
        <p:txBody>
          <a:bodyPr>
            <a:normAutofit/>
          </a:bodyPr>
          <a:lstStyle/>
          <a:p>
            <a:pPr algn="l" rtl="0">
              <a:buNone/>
            </a:pPr>
            <a:r>
              <a:rPr lang="en-ZA" noProof="1" smtClean="0"/>
              <a:t>*By using primavera we distribute the labors on activites and the histogram shows the labors distributions each quarter. </a:t>
            </a:r>
            <a:endParaRPr lang="en-ZA" noProof="1"/>
          </a:p>
        </p:txBody>
      </p:sp>
      <p:pic>
        <p:nvPicPr>
          <p:cNvPr id="9" name="صورة 8" descr="Captureuyyu.PNG"/>
          <p:cNvPicPr>
            <a:picLocks noChangeAspect="1"/>
          </p:cNvPicPr>
          <p:nvPr/>
        </p:nvPicPr>
        <p:blipFill>
          <a:blip r:embed="rId4"/>
          <a:stretch>
            <a:fillRect/>
          </a:stretch>
        </p:blipFill>
        <p:spPr>
          <a:xfrm>
            <a:off x="410520" y="2365489"/>
            <a:ext cx="6768046" cy="3614897"/>
          </a:xfrm>
          <a:prstGeom prst="rect">
            <a:avLst/>
          </a:prstGeom>
        </p:spPr>
      </p:pic>
    </p:spTree>
    <p:extLst>
      <p:ext uri="{BB962C8B-B14F-4D97-AF65-F5344CB8AC3E}">
        <p14:creationId xmlns:p14="http://schemas.microsoft.com/office/powerpoint/2010/main" xmlns="" val="35159583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صورة 4" descr="engineer-doing-hand-calculations-on-a-calculation-sheet-with-a-calculator-GN1GNG.jpg"/>
          <p:cNvPicPr>
            <a:picLocks noGrp="1" noChangeAspect="1"/>
          </p:cNvPicPr>
          <p:nvPr>
            <p:ph type="pic" sz="quarter" idx="13"/>
          </p:nvPr>
        </p:nvPicPr>
        <p:blipFill>
          <a:blip r:embed="rId2"/>
          <a:srcRect t="12171" b="12171"/>
          <a:stretch>
            <a:fillRect/>
          </a:stretch>
        </p:blipFill>
        <p:spPr/>
      </p:pic>
      <p:sp>
        <p:nvSpPr>
          <p:cNvPr id="3" name="عنوان 2"/>
          <p:cNvSpPr>
            <a:spLocks noGrp="1"/>
          </p:cNvSpPr>
          <p:nvPr>
            <p:ph type="ctrTitle"/>
          </p:nvPr>
        </p:nvSpPr>
        <p:spPr>
          <a:xfrm>
            <a:off x="367862" y="0"/>
            <a:ext cx="5833243" cy="914113"/>
          </a:xfrm>
        </p:spPr>
        <p:txBody>
          <a:bodyPr>
            <a:normAutofit/>
          </a:bodyPr>
          <a:lstStyle/>
          <a:p>
            <a:r>
              <a:rPr lang="en-US" sz="4800" dirty="0" smtClean="0"/>
              <a:t>Hand calculations </a:t>
            </a:r>
            <a:endParaRPr lang="ar-JO" sz="4800" dirty="0"/>
          </a:p>
        </p:txBody>
      </p:sp>
      <p:sp>
        <p:nvSpPr>
          <p:cNvPr id="4" name="عنوان فرعي 3"/>
          <p:cNvSpPr>
            <a:spLocks noGrp="1"/>
          </p:cNvSpPr>
          <p:nvPr>
            <p:ph type="subTitle" idx="1"/>
          </p:nvPr>
        </p:nvSpPr>
        <p:spPr>
          <a:xfrm>
            <a:off x="1204469" y="998482"/>
            <a:ext cx="4860000" cy="1277007"/>
          </a:xfrm>
        </p:spPr>
        <p:txBody>
          <a:bodyPr>
            <a:normAutofit/>
          </a:bodyPr>
          <a:lstStyle/>
          <a:p>
            <a:r>
              <a:rPr lang="en-US" sz="2000" dirty="0" smtClean="0"/>
              <a:t>We calculate the steel quantities using the traditional way. The general equation is </a:t>
            </a:r>
            <a:r>
              <a:rPr lang="en-US" sz="2000" dirty="0" smtClean="0">
                <a:solidFill>
                  <a:srgbClr val="FF0000"/>
                </a:solidFill>
              </a:rPr>
              <a:t>(diaˆ2* L*#Bars/162 ).</a:t>
            </a:r>
            <a:endParaRPr lang="ar-JO" sz="2000"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r>
              <a:rPr lang="en-US" b="1" dirty="0" smtClean="0">
                <a:solidFill>
                  <a:schemeClr val="tx1"/>
                </a:solidFill>
              </a:rPr>
              <a:t>Cost and Price </a:t>
            </a:r>
            <a:r>
              <a:rPr lang="en-US" b="1" dirty="0" smtClean="0">
                <a:solidFill>
                  <a:schemeClr val="tx1"/>
                </a:solidFill>
              </a:rPr>
              <a:t>Estimate</a:t>
            </a:r>
            <a:endParaRPr lang="ar-JO" dirty="0"/>
          </a:p>
        </p:txBody>
      </p:sp>
      <p:sp>
        <p:nvSpPr>
          <p:cNvPr id="6" name="عنصر نائب للمحتوى 5"/>
          <p:cNvSpPr>
            <a:spLocks noGrp="1"/>
          </p:cNvSpPr>
          <p:nvPr>
            <p:ph sz="quarter" idx="1"/>
          </p:nvPr>
        </p:nvSpPr>
        <p:spPr/>
        <p:txBody>
          <a:bodyPr/>
          <a:lstStyle/>
          <a:p>
            <a:endParaRPr lang="ar-JO"/>
          </a:p>
        </p:txBody>
      </p:sp>
      <p:pic>
        <p:nvPicPr>
          <p:cNvPr id="7" name="Content Placeholder 3">
            <a:extLst>
              <a:ext uri="{FF2B5EF4-FFF2-40B4-BE49-F238E27FC236}">
                <a16:creationId xmlns:a16="http://schemas.microsoft.com/office/drawing/2014/main" xmlns="" id="{C77631D7-53E9-4A2E-9B11-A99F27A98264}"/>
              </a:ext>
            </a:extLst>
          </p:cNvPr>
          <p:cNvPicPr>
            <a:picLocks/>
          </p:cNvPicPr>
          <p:nvPr/>
        </p:nvPicPr>
        <p:blipFill>
          <a:blip r:embed="rId2">
            <a:extLst>
              <a:ext uri="{28A0092B-C50C-407E-A947-70E740481C1C}">
                <a14:useLocalDpi xmlns:a14="http://schemas.microsoft.com/office/drawing/2010/main" xmlns="" val="0"/>
              </a:ext>
            </a:extLst>
          </a:blip>
          <a:stretch>
            <a:fillRect/>
          </a:stretch>
        </p:blipFill>
        <p:spPr>
          <a:xfrm>
            <a:off x="-13506" y="1219201"/>
            <a:ext cx="12205506" cy="56388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98DCA46-603B-4178-8707-30E192CE6B8D}"/>
              </a:ext>
            </a:extLst>
          </p:cNvPr>
          <p:cNvSpPr>
            <a:spLocks noGrp="1"/>
          </p:cNvSpPr>
          <p:nvPr>
            <p:ph type="title"/>
          </p:nvPr>
        </p:nvSpPr>
        <p:spPr/>
        <p:txBody>
          <a:bodyPr>
            <a:normAutofit/>
          </a:bodyPr>
          <a:lstStyle/>
          <a:p>
            <a:r>
              <a:rPr lang="en-US" b="1" dirty="0" smtClean="0">
                <a:solidFill>
                  <a:schemeClr val="tx1"/>
                </a:solidFill>
              </a:rPr>
              <a:t>Cost and Price Estimate</a:t>
            </a:r>
            <a:endParaRPr lang="en-US" b="1" dirty="0">
              <a:solidFill>
                <a:schemeClr val="tx1"/>
              </a:solidFill>
            </a:endParaRPr>
          </a:p>
        </p:txBody>
      </p:sp>
      <p:sp>
        <p:nvSpPr>
          <p:cNvPr id="2" name="Slide Number Placeholder 1">
            <a:extLst>
              <a:ext uri="{FF2B5EF4-FFF2-40B4-BE49-F238E27FC236}">
                <a16:creationId xmlns:a16="http://schemas.microsoft.com/office/drawing/2014/main" xmlns="" id="{B9E2F80A-DEFA-4FAD-BB22-4236BAEB0495}"/>
              </a:ext>
            </a:extLst>
          </p:cNvPr>
          <p:cNvSpPr>
            <a:spLocks noGrp="1"/>
          </p:cNvSpPr>
          <p:nvPr>
            <p:ph type="sldNum" sz="quarter" idx="12"/>
          </p:nvPr>
        </p:nvSpPr>
        <p:spPr/>
        <p:txBody>
          <a:bodyPr/>
          <a:lstStyle/>
          <a:p>
            <a:fld id="{19B51A1E-902D-48AF-9020-955120F399B6}" type="slidenum">
              <a:rPr lang="en-ZA" smtClean="0"/>
              <a:pPr/>
              <a:t>35</a:t>
            </a:fld>
            <a:endParaRPr lang="en-ZA" dirty="0"/>
          </a:p>
        </p:txBody>
      </p:sp>
      <p:sp>
        <p:nvSpPr>
          <p:cNvPr id="5" name="مربع نص 4"/>
          <p:cNvSpPr txBox="1"/>
          <p:nvPr/>
        </p:nvSpPr>
        <p:spPr>
          <a:xfrm>
            <a:off x="1534510" y="1818290"/>
            <a:ext cx="8828690" cy="1477328"/>
          </a:xfrm>
          <a:prstGeom prst="rect">
            <a:avLst/>
          </a:prstGeom>
          <a:noFill/>
        </p:spPr>
        <p:txBody>
          <a:bodyPr wrap="square" rtlCol="1">
            <a:spAutoFit/>
          </a:bodyPr>
          <a:lstStyle/>
          <a:p>
            <a:r>
              <a:rPr lang="en-US" dirty="0" smtClean="0"/>
              <a:t>After we calculate the quantities for the project we multiply the quantities with its unit rate.</a:t>
            </a:r>
          </a:p>
          <a:p>
            <a:pPr>
              <a:buFont typeface="Arial" pitchFamily="34" charset="0"/>
              <a:buChar char="•"/>
            </a:pPr>
            <a:r>
              <a:rPr lang="en-US" dirty="0" smtClean="0"/>
              <a:t> The unit rate contains (labor +material+ benefit). </a:t>
            </a:r>
          </a:p>
          <a:p>
            <a:pPr>
              <a:buFont typeface="Arial" pitchFamily="34" charset="0"/>
              <a:buChar char="•"/>
            </a:pPr>
            <a:r>
              <a:rPr lang="en-US" dirty="0" smtClean="0"/>
              <a:t>The direct and indirect cost are calculated within unit rate.</a:t>
            </a:r>
          </a:p>
          <a:p>
            <a:pPr>
              <a:buFont typeface="Arial" pitchFamily="34" charset="0"/>
              <a:buChar char="•"/>
            </a:pPr>
            <a:r>
              <a:rPr lang="en-US" dirty="0" smtClean="0"/>
              <a:t>Making BOQ for the project which will contain the final cost for project. </a:t>
            </a:r>
            <a:endParaRPr lang="en-US" dirty="0" smtClean="0"/>
          </a:p>
          <a:p>
            <a:pPr>
              <a:buFont typeface="Arial" pitchFamily="34" charset="0"/>
              <a:buChar char="•"/>
            </a:pPr>
            <a:endParaRPr lang="ar-JO" dirty="0"/>
          </a:p>
        </p:txBody>
      </p:sp>
    </p:spTree>
    <p:extLst>
      <p:ext uri="{BB962C8B-B14F-4D97-AF65-F5344CB8AC3E}">
        <p14:creationId xmlns:p14="http://schemas.microsoft.com/office/powerpoint/2010/main" xmlns="" val="595823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5AB296-64D8-44BC-B12E-284C73831631}"/>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xmlns="" id="{257F01E8-F5DE-4BDB-BDB6-E9F3BBF37E94}"/>
              </a:ext>
            </a:extLst>
          </p:cNvPr>
          <p:cNvGraphicFramePr>
            <a:graphicFrameLocks noGrp="1"/>
          </p:cNvGraphicFramePr>
          <p:nvPr>
            <p:ph idx="1"/>
            <p:extLst>
              <p:ext uri="{D42A27DB-BD31-4B8C-83A1-F6EECF244321}">
                <p14:modId xmlns:p14="http://schemas.microsoft.com/office/powerpoint/2010/main" xmlns="" val="1174131442"/>
              </p:ext>
            </p:extLst>
          </p:nvPr>
        </p:nvGraphicFramePr>
        <p:xfrm>
          <a:off x="0" y="0"/>
          <a:ext cx="12191999" cy="7904862"/>
        </p:xfrm>
        <a:graphic>
          <a:graphicData uri="http://schemas.openxmlformats.org/drawingml/2006/table">
            <a:tbl>
              <a:tblPr rtl="1" firstRow="1" firstCol="1" bandRow="1">
                <a:tableStyleId>{5C22544A-7EE6-4342-B048-85BDC9FD1C3A}</a:tableStyleId>
              </a:tblPr>
              <a:tblGrid>
                <a:gridCol w="2648439">
                  <a:extLst>
                    <a:ext uri="{9D8B030D-6E8A-4147-A177-3AD203B41FA5}">
                      <a16:colId xmlns:a16="http://schemas.microsoft.com/office/drawing/2014/main" xmlns="" val="3826612225"/>
                    </a:ext>
                  </a:extLst>
                </a:gridCol>
                <a:gridCol w="1094395">
                  <a:extLst>
                    <a:ext uri="{9D8B030D-6E8A-4147-A177-3AD203B41FA5}">
                      <a16:colId xmlns:a16="http://schemas.microsoft.com/office/drawing/2014/main" xmlns="" val="3997612446"/>
                    </a:ext>
                  </a:extLst>
                </a:gridCol>
                <a:gridCol w="323287">
                  <a:extLst>
                    <a:ext uri="{9D8B030D-6E8A-4147-A177-3AD203B41FA5}">
                      <a16:colId xmlns:a16="http://schemas.microsoft.com/office/drawing/2014/main" xmlns="" val="936838191"/>
                    </a:ext>
                  </a:extLst>
                </a:gridCol>
                <a:gridCol w="1358419">
                  <a:extLst>
                    <a:ext uri="{9D8B030D-6E8A-4147-A177-3AD203B41FA5}">
                      <a16:colId xmlns:a16="http://schemas.microsoft.com/office/drawing/2014/main" xmlns="" val="1869711123"/>
                    </a:ext>
                  </a:extLst>
                </a:gridCol>
                <a:gridCol w="1017785">
                  <a:extLst>
                    <a:ext uri="{9D8B030D-6E8A-4147-A177-3AD203B41FA5}">
                      <a16:colId xmlns:a16="http://schemas.microsoft.com/office/drawing/2014/main" xmlns="" val="2467040891"/>
                    </a:ext>
                  </a:extLst>
                </a:gridCol>
                <a:gridCol w="5749674">
                  <a:extLst>
                    <a:ext uri="{9D8B030D-6E8A-4147-A177-3AD203B41FA5}">
                      <a16:colId xmlns:a16="http://schemas.microsoft.com/office/drawing/2014/main" xmlns="" val="1703546394"/>
                    </a:ext>
                  </a:extLst>
                </a:gridCol>
              </a:tblGrid>
              <a:tr h="300226">
                <a:tc>
                  <a:txBody>
                    <a:bodyPr/>
                    <a:lstStyle/>
                    <a:p>
                      <a:pPr marL="0" marR="0" algn="ctr" rtl="0">
                        <a:lnSpc>
                          <a:spcPct val="106000"/>
                        </a:lnSpc>
                        <a:spcBef>
                          <a:spcPts val="0"/>
                        </a:spcBef>
                        <a:spcAft>
                          <a:spcPts val="600"/>
                        </a:spcAft>
                      </a:pPr>
                      <a:r>
                        <a:rPr lang="en-US" sz="1200" dirty="0">
                          <a:effectLst/>
                        </a:rPr>
                        <a:t>AMOUNT (NIS)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RATE (NIS)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Quantity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unit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Item Description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811246562"/>
                  </a:ext>
                </a:extLst>
              </a:tr>
              <a:tr h="197906">
                <a:tc>
                  <a:txBody>
                    <a:bodyPr/>
                    <a:lstStyle/>
                    <a:p>
                      <a:pPr marL="0" marR="0" algn="ctr" rtl="0">
                        <a:lnSpc>
                          <a:spcPct val="106000"/>
                        </a:lnSpc>
                        <a:spcBef>
                          <a:spcPts val="0"/>
                        </a:spcBef>
                        <a:spcAft>
                          <a:spcPts val="600"/>
                        </a:spcAft>
                      </a:pPr>
                      <a:r>
                        <a:rPr lang="en-US" sz="1200" dirty="0">
                          <a:solidFill>
                            <a:schemeClr val="tx1"/>
                          </a:solidFill>
                          <a:effectLst/>
                        </a:rPr>
                        <a:t>618620.8</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28.00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22093.6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Site Leveling and Excavation to reduced level.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989479063"/>
                  </a:ext>
                </a:extLst>
              </a:tr>
              <a:tr h="197906">
                <a:tc>
                  <a:txBody>
                    <a:bodyPr/>
                    <a:lstStyle/>
                    <a:p>
                      <a:pPr marL="0" marR="0" algn="ctr" rtl="0">
                        <a:lnSpc>
                          <a:spcPct val="106000"/>
                        </a:lnSpc>
                        <a:spcBef>
                          <a:spcPts val="0"/>
                        </a:spcBef>
                        <a:spcAft>
                          <a:spcPts val="600"/>
                        </a:spcAft>
                      </a:pPr>
                      <a:r>
                        <a:rPr lang="en-US" sz="1200" dirty="0">
                          <a:solidFill>
                            <a:schemeClr val="tx1"/>
                          </a:solidFill>
                          <a:effectLst/>
                        </a:rPr>
                        <a:t>144730.8</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3216.24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Excavation for Foundation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808352508"/>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296972.5</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50.00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5939.45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Imported fill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568200522"/>
                  </a:ext>
                </a:extLst>
              </a:tr>
              <a:tr h="300226">
                <a:tc>
                  <a:txBody>
                    <a:bodyPr/>
                    <a:lstStyle/>
                    <a:p>
                      <a:pPr marL="0" marR="0" algn="ctr" rtl="0">
                        <a:lnSpc>
                          <a:spcPct val="106000"/>
                        </a:lnSpc>
                        <a:spcBef>
                          <a:spcPts val="0"/>
                        </a:spcBef>
                        <a:spcAft>
                          <a:spcPts val="600"/>
                        </a:spcAft>
                      </a:pPr>
                      <a:r>
                        <a:rPr lang="en-US" sz="1200" dirty="0">
                          <a:solidFill>
                            <a:schemeClr val="tx1"/>
                          </a:solidFill>
                          <a:effectLst/>
                        </a:rPr>
                        <a:t>96698.88</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432.00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223.84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Supply and cast plain concrete, blinding concrete grade B 200 under foundations and tie beams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1428501333"/>
                  </a:ext>
                </a:extLst>
              </a:tr>
              <a:tr h="100545">
                <a:tc>
                  <a:txBody>
                    <a:bodyPr/>
                    <a:lstStyle/>
                    <a:p>
                      <a:pPr marL="0" marR="0" algn="ctr" rtl="0">
                        <a:lnSpc>
                          <a:spcPct val="106000"/>
                        </a:lnSpc>
                        <a:spcBef>
                          <a:spcPts val="0"/>
                        </a:spcBef>
                        <a:spcAft>
                          <a:spcPts val="600"/>
                        </a:spcAft>
                      </a:pPr>
                      <a:r>
                        <a:rPr lang="en-US" sz="1200" dirty="0">
                          <a:solidFill>
                            <a:schemeClr val="tx1"/>
                          </a:solidFill>
                          <a:effectLst/>
                        </a:rPr>
                        <a:t>3486000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1162.00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Mat foundation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111960205"/>
                  </a:ext>
                </a:extLst>
              </a:tr>
              <a:tr h="197906">
                <a:tc>
                  <a:txBody>
                    <a:bodyPr/>
                    <a:lstStyle/>
                    <a:p>
                      <a:pPr marL="0" marR="0" algn="ctr" rtl="0">
                        <a:lnSpc>
                          <a:spcPct val="106000"/>
                        </a:lnSpc>
                        <a:spcBef>
                          <a:spcPts val="0"/>
                        </a:spcBef>
                        <a:spcAft>
                          <a:spcPts val="600"/>
                        </a:spcAft>
                      </a:pPr>
                      <a:r>
                        <a:rPr lang="en-US" sz="1200">
                          <a:solidFill>
                            <a:schemeClr val="tx1"/>
                          </a:solidFill>
                          <a:effectLst/>
                        </a:rPr>
                        <a:t>256425</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1315.00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195.00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Ground &amp; Tie beams including concrete nibs for stone building where needed.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4168953420"/>
                  </a:ext>
                </a:extLst>
              </a:tr>
              <a:tr h="100545">
                <a:tc>
                  <a:txBody>
                    <a:bodyPr/>
                    <a:lstStyle/>
                    <a:p>
                      <a:pPr marL="0" marR="0" algn="ctr" rtl="0">
                        <a:lnSpc>
                          <a:spcPct val="106000"/>
                        </a:lnSpc>
                        <a:spcBef>
                          <a:spcPts val="0"/>
                        </a:spcBef>
                        <a:spcAft>
                          <a:spcPts val="600"/>
                        </a:spcAft>
                      </a:pPr>
                      <a:r>
                        <a:rPr lang="en-US" sz="1200">
                          <a:solidFill>
                            <a:schemeClr val="tx1"/>
                          </a:solidFill>
                          <a:effectLst/>
                        </a:rPr>
                        <a:t>541800</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1400.00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387.00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Column Necks.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577294771"/>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2962980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1593.00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1860.00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cast reinforced concrete grade B400 for Columns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042911328"/>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2537500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1015.00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2500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 Reinforced Fair Face Concrete walls; (Shear walls)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1976603015"/>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29900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650.00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46.00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Slab on Grade for Landscape and site works (15 cm) thick.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426434121"/>
                  </a:ext>
                </a:extLst>
              </a:tr>
              <a:tr h="100545">
                <a:tc>
                  <a:txBody>
                    <a:bodyPr/>
                    <a:lstStyle/>
                    <a:p>
                      <a:pPr marL="0" marR="0" algn="ctr" rtl="0">
                        <a:lnSpc>
                          <a:spcPct val="106000"/>
                        </a:lnSpc>
                        <a:spcBef>
                          <a:spcPts val="0"/>
                        </a:spcBef>
                        <a:spcAft>
                          <a:spcPts val="600"/>
                        </a:spcAft>
                      </a:pPr>
                      <a:r>
                        <a:rPr lang="en-US" sz="1200" dirty="0">
                          <a:solidFill>
                            <a:schemeClr val="tx1"/>
                          </a:solidFill>
                          <a:effectLst/>
                        </a:rPr>
                        <a:t>139320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430.00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324.00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18 cm Solid Slab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094035605"/>
                  </a:ext>
                </a:extLst>
              </a:tr>
              <a:tr h="100545">
                <a:tc>
                  <a:txBody>
                    <a:bodyPr/>
                    <a:lstStyle/>
                    <a:p>
                      <a:pPr marL="0" marR="0" algn="ctr" rtl="0">
                        <a:lnSpc>
                          <a:spcPct val="106000"/>
                        </a:lnSpc>
                        <a:spcBef>
                          <a:spcPts val="0"/>
                        </a:spcBef>
                        <a:spcAft>
                          <a:spcPts val="600"/>
                        </a:spcAft>
                      </a:pPr>
                      <a:r>
                        <a:rPr lang="en-US" sz="1200" dirty="0">
                          <a:solidFill>
                            <a:schemeClr val="tx1"/>
                          </a:solidFill>
                          <a:effectLst/>
                        </a:rPr>
                        <a:t>151200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420.00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360.00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20 cm Solid Slab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126099318"/>
                  </a:ext>
                </a:extLst>
              </a:tr>
              <a:tr h="100545">
                <a:tc>
                  <a:txBody>
                    <a:bodyPr/>
                    <a:lstStyle/>
                    <a:p>
                      <a:pPr marL="0" marR="0" algn="ctr" rtl="0">
                        <a:lnSpc>
                          <a:spcPct val="106000"/>
                        </a:lnSpc>
                        <a:spcBef>
                          <a:spcPts val="0"/>
                        </a:spcBef>
                        <a:spcAft>
                          <a:spcPts val="600"/>
                        </a:spcAft>
                      </a:pPr>
                      <a:r>
                        <a:rPr lang="en-US" sz="1200" dirty="0">
                          <a:solidFill>
                            <a:schemeClr val="tx1"/>
                          </a:solidFill>
                          <a:effectLst/>
                        </a:rPr>
                        <a:t>189000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420.00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450.00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25 cm Solid Slab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4137201781"/>
                  </a:ext>
                </a:extLst>
              </a:tr>
              <a:tr h="100545">
                <a:tc>
                  <a:txBody>
                    <a:bodyPr/>
                    <a:lstStyle/>
                    <a:p>
                      <a:pPr marL="0" marR="0" algn="ctr" rtl="0">
                        <a:lnSpc>
                          <a:spcPct val="106000"/>
                        </a:lnSpc>
                        <a:spcBef>
                          <a:spcPts val="0"/>
                        </a:spcBef>
                        <a:spcAft>
                          <a:spcPts val="600"/>
                        </a:spcAft>
                      </a:pPr>
                      <a:r>
                        <a:rPr lang="en-US" sz="1200" dirty="0">
                          <a:solidFill>
                            <a:schemeClr val="tx1"/>
                          </a:solidFill>
                          <a:effectLst/>
                        </a:rPr>
                        <a:t>293760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510.00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576.00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32 cm Solid Slab</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994748334"/>
                  </a:ext>
                </a:extLst>
              </a:tr>
              <a:tr h="100545">
                <a:tc>
                  <a:txBody>
                    <a:bodyPr/>
                    <a:lstStyle/>
                    <a:p>
                      <a:pPr marL="0" marR="0" algn="ctr" rtl="0">
                        <a:lnSpc>
                          <a:spcPct val="106000"/>
                        </a:lnSpc>
                        <a:spcBef>
                          <a:spcPts val="0"/>
                        </a:spcBef>
                        <a:spcAft>
                          <a:spcPts val="600"/>
                        </a:spcAft>
                      </a:pPr>
                      <a:r>
                        <a:rPr lang="en-US" sz="1200">
                          <a:solidFill>
                            <a:schemeClr val="tx1"/>
                          </a:solidFill>
                          <a:effectLst/>
                        </a:rPr>
                        <a:t>495000</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550.00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900.00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50 cm Solid Slab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1776762296"/>
                  </a:ext>
                </a:extLst>
              </a:tr>
              <a:tr h="402548">
                <a:tc>
                  <a:txBody>
                    <a:bodyPr/>
                    <a:lstStyle/>
                    <a:p>
                      <a:pPr marL="0" marR="0" algn="ctr" rtl="0">
                        <a:lnSpc>
                          <a:spcPct val="106000"/>
                        </a:lnSpc>
                        <a:spcBef>
                          <a:spcPts val="0"/>
                        </a:spcBef>
                        <a:spcAft>
                          <a:spcPts val="600"/>
                        </a:spcAft>
                      </a:pPr>
                      <a:r>
                        <a:rPr lang="en-US" sz="1200">
                          <a:solidFill>
                            <a:schemeClr val="tx1"/>
                          </a:solidFill>
                          <a:effectLst/>
                        </a:rPr>
                        <a:t>196650</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345.00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570.00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Supply and Cast Reinforced Concrete Grade 'B300', with a minimum cement content of 300 Kg. per cubic meter for 28 cm thick suspended ribbed slabs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04870439"/>
                  </a:ext>
                </a:extLst>
              </a:tr>
              <a:tr h="300226">
                <a:tc>
                  <a:txBody>
                    <a:bodyPr/>
                    <a:lstStyle/>
                    <a:p>
                      <a:pPr marL="0" marR="0" algn="ctr" rtl="0">
                        <a:lnSpc>
                          <a:spcPct val="106000"/>
                        </a:lnSpc>
                        <a:spcBef>
                          <a:spcPts val="0"/>
                        </a:spcBef>
                        <a:spcAft>
                          <a:spcPts val="600"/>
                        </a:spcAft>
                      </a:pPr>
                      <a:r>
                        <a:rPr lang="en-US" sz="1200">
                          <a:solidFill>
                            <a:schemeClr val="tx1"/>
                          </a:solidFill>
                          <a:effectLst/>
                        </a:rPr>
                        <a:t>141600</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354.00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Supply and Cast Reinforced Concrete Grade 'B300', for 50 cm thick suspended  Waffle slab</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1841324871"/>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27000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1500.00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apply monolithic surface hardener on the surface of parking floors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227808794"/>
                  </a:ext>
                </a:extLst>
              </a:tr>
              <a:tr h="197906">
                <a:tc>
                  <a:txBody>
                    <a:bodyPr/>
                    <a:lstStyle/>
                    <a:p>
                      <a:pPr marL="0" marR="0" algn="ctr" rtl="0">
                        <a:lnSpc>
                          <a:spcPct val="106000"/>
                        </a:lnSpc>
                        <a:spcBef>
                          <a:spcPts val="0"/>
                        </a:spcBef>
                        <a:spcAft>
                          <a:spcPts val="600"/>
                        </a:spcAft>
                      </a:pPr>
                      <a:r>
                        <a:rPr lang="en-US" sz="1200">
                          <a:solidFill>
                            <a:schemeClr val="tx1"/>
                          </a:solidFill>
                          <a:effectLst/>
                        </a:rPr>
                        <a:t>654080</a:t>
                      </a:r>
                      <a:endParaRPr lang="en-US"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1022.00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640.00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Supply and Cast Reinforced Concrete Grade B300 for stairs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4214605227"/>
                  </a:ext>
                </a:extLst>
              </a:tr>
              <a:tr h="197906">
                <a:tc>
                  <a:txBody>
                    <a:bodyPr/>
                    <a:lstStyle/>
                    <a:p>
                      <a:pPr marL="0" marR="0" algn="ctr" rtl="0">
                        <a:lnSpc>
                          <a:spcPct val="106000"/>
                        </a:lnSpc>
                        <a:spcBef>
                          <a:spcPts val="0"/>
                        </a:spcBef>
                        <a:spcAft>
                          <a:spcPts val="600"/>
                        </a:spcAft>
                      </a:pPr>
                      <a:r>
                        <a:rPr lang="en-US" sz="1200" dirty="0">
                          <a:solidFill>
                            <a:schemeClr val="tx1"/>
                          </a:solidFill>
                          <a:effectLst/>
                        </a:rPr>
                        <a:t>1053000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1350.00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780.00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Supply and Cast Reinforced Concrete Grade B300 for Circular  stairs.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85132124"/>
                  </a:ext>
                </a:extLst>
              </a:tr>
              <a:tr h="197906">
                <a:tc>
                  <a:txBody>
                    <a:bodyPr/>
                    <a:lstStyle/>
                    <a:p>
                      <a:pPr marL="0" marR="0" algn="ctr" rtl="0">
                        <a:lnSpc>
                          <a:spcPct val="106000"/>
                        </a:lnSpc>
                        <a:spcBef>
                          <a:spcPts val="0"/>
                        </a:spcBef>
                        <a:spcAft>
                          <a:spcPts val="600"/>
                        </a:spcAft>
                      </a:pPr>
                      <a:r>
                        <a:rPr lang="en-US" sz="1200" dirty="0">
                          <a:solidFill>
                            <a:schemeClr val="tx1"/>
                          </a:solidFill>
                          <a:effectLst/>
                        </a:rPr>
                        <a:t>191079.00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81.00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2359.00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10 cm thick walls ( 10X20X40 )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143765300"/>
                  </a:ext>
                </a:extLst>
              </a:tr>
              <a:tr h="100545">
                <a:tc>
                  <a:txBody>
                    <a:bodyPr/>
                    <a:lstStyle/>
                    <a:p>
                      <a:pPr marL="0" marR="0" algn="ctr" rtl="0">
                        <a:lnSpc>
                          <a:spcPct val="106000"/>
                        </a:lnSpc>
                        <a:spcBef>
                          <a:spcPts val="0"/>
                        </a:spcBef>
                        <a:spcAft>
                          <a:spcPts val="600"/>
                        </a:spcAft>
                      </a:pPr>
                      <a:r>
                        <a:rPr lang="en-US" sz="1200" dirty="0">
                          <a:solidFill>
                            <a:schemeClr val="tx1"/>
                          </a:solidFill>
                          <a:effectLst/>
                        </a:rPr>
                        <a:t>4407.00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113.00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15 cm thick walls ( 20X20X40 )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749460284"/>
                  </a:ext>
                </a:extLst>
              </a:tr>
              <a:tr h="100545">
                <a:tc>
                  <a:txBody>
                    <a:bodyPr/>
                    <a:lstStyle/>
                    <a:p>
                      <a:pPr marL="0" marR="0" algn="ctr" rtl="0">
                        <a:lnSpc>
                          <a:spcPct val="106000"/>
                        </a:lnSpc>
                        <a:spcBef>
                          <a:spcPts val="0"/>
                        </a:spcBef>
                        <a:spcAft>
                          <a:spcPts val="600"/>
                        </a:spcAft>
                      </a:pPr>
                      <a:r>
                        <a:rPr lang="en-US" sz="1200" dirty="0">
                          <a:solidFill>
                            <a:schemeClr val="tx1"/>
                          </a:solidFill>
                          <a:effectLst/>
                        </a:rPr>
                        <a:t>111644.00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113.00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988.00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20 cm thick walls ( 20X20X40 )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457757774"/>
                  </a:ext>
                </a:extLst>
              </a:tr>
              <a:tr h="197906">
                <a:tc>
                  <a:txBody>
                    <a:bodyPr/>
                    <a:lstStyle/>
                    <a:p>
                      <a:pPr marL="0" marR="0" algn="ctr" rtl="0">
                        <a:lnSpc>
                          <a:spcPct val="106000"/>
                        </a:lnSpc>
                        <a:spcBef>
                          <a:spcPts val="0"/>
                        </a:spcBef>
                        <a:spcAft>
                          <a:spcPts val="600"/>
                        </a:spcAft>
                      </a:pPr>
                      <a:r>
                        <a:rPr lang="en-US" sz="1200" dirty="0">
                          <a:solidFill>
                            <a:schemeClr val="tx1"/>
                          </a:solidFill>
                          <a:effectLst/>
                        </a:rPr>
                        <a:t>165100.00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1651.00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10 cm thick for Exterior Walls thermal insulation  inner side (10X20X40),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649328864"/>
                  </a:ext>
                </a:extLst>
              </a:tr>
              <a:tr h="402548">
                <a:tc>
                  <a:txBody>
                    <a:bodyPr/>
                    <a:lstStyle/>
                    <a:p>
                      <a:pPr marL="0" marR="0" algn="ctr" rtl="0">
                        <a:lnSpc>
                          <a:spcPct val="106000"/>
                        </a:lnSpc>
                        <a:spcBef>
                          <a:spcPts val="0"/>
                        </a:spcBef>
                        <a:spcAft>
                          <a:spcPts val="600"/>
                        </a:spcAft>
                      </a:pPr>
                      <a:r>
                        <a:rPr lang="en-US" sz="1200" dirty="0">
                          <a:solidFill>
                            <a:schemeClr val="tx1"/>
                          </a:solidFill>
                          <a:effectLst/>
                        </a:rPr>
                        <a:t>193400.00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100.00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1934.00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10 cm thick for Exterior Walls for Basement outer side  (10X20X40), specifications and Engineer's instructions.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448554395"/>
                  </a:ext>
                </a:extLst>
              </a:tr>
              <a:tr h="197906">
                <a:tc>
                  <a:txBody>
                    <a:bodyPr/>
                    <a:lstStyle/>
                    <a:p>
                      <a:pPr marL="0" marR="0" algn="ctr" rtl="0">
                        <a:lnSpc>
                          <a:spcPct val="106000"/>
                        </a:lnSpc>
                        <a:spcBef>
                          <a:spcPts val="0"/>
                        </a:spcBef>
                        <a:spcAft>
                          <a:spcPts val="600"/>
                        </a:spcAft>
                      </a:pPr>
                      <a:r>
                        <a:rPr lang="en-US" sz="1200" dirty="0">
                          <a:solidFill>
                            <a:schemeClr val="tx1"/>
                          </a:solidFill>
                          <a:effectLst/>
                        </a:rPr>
                        <a:t>898380.00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420.00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2139.00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Stone Works : (25+1) cm course height stone façade for Building.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522000819"/>
                  </a:ext>
                </a:extLst>
              </a:tr>
              <a:tr h="100545">
                <a:tc>
                  <a:txBody>
                    <a:bodyPr/>
                    <a:lstStyle/>
                    <a:p>
                      <a:pPr marL="0" marR="0" algn="ctr" rtl="0">
                        <a:lnSpc>
                          <a:spcPct val="106000"/>
                        </a:lnSpc>
                        <a:spcBef>
                          <a:spcPts val="0"/>
                        </a:spcBef>
                        <a:spcAft>
                          <a:spcPts val="600"/>
                        </a:spcAft>
                      </a:pPr>
                      <a:r>
                        <a:rPr lang="en-US" sz="1200" dirty="0">
                          <a:solidFill>
                            <a:schemeClr val="tx1"/>
                          </a:solidFill>
                          <a:effectLst/>
                        </a:rPr>
                        <a:t> </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build stone walls local stone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577088254"/>
                  </a:ext>
                </a:extLst>
              </a:tr>
              <a:tr h="197906">
                <a:tc>
                  <a:txBody>
                    <a:bodyPr/>
                    <a:lstStyle/>
                    <a:p>
                      <a:pPr marL="0" marR="0" algn="ctr" rtl="0">
                        <a:lnSpc>
                          <a:spcPct val="106000"/>
                        </a:lnSpc>
                        <a:spcBef>
                          <a:spcPts val="0"/>
                        </a:spcBef>
                        <a:spcAft>
                          <a:spcPts val="600"/>
                        </a:spcAft>
                      </a:pPr>
                      <a:r>
                        <a:rPr lang="en-US" sz="1200" dirty="0">
                          <a:solidFill>
                            <a:schemeClr val="tx1"/>
                          </a:solidFill>
                          <a:effectLst/>
                        </a:rPr>
                        <a:t>2220700.00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530.00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4190.00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(25+1) cm course height stone façade for Building.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909146337"/>
                  </a:ext>
                </a:extLst>
              </a:tr>
              <a:tr h="300226">
                <a:tc>
                  <a:txBody>
                    <a:bodyPr/>
                    <a:lstStyle/>
                    <a:p>
                      <a:pPr marL="0" marR="0" algn="ctr" rtl="0">
                        <a:lnSpc>
                          <a:spcPct val="106000"/>
                        </a:lnSpc>
                        <a:spcBef>
                          <a:spcPts val="0"/>
                        </a:spcBef>
                        <a:spcAft>
                          <a:spcPts val="600"/>
                        </a:spcAft>
                      </a:pPr>
                      <a:r>
                        <a:rPr lang="en-US" sz="1200" dirty="0">
                          <a:solidFill>
                            <a:schemeClr val="tx1"/>
                          </a:solidFill>
                          <a:effectLst/>
                        </a:rPr>
                        <a:t>195050.00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470.00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415.00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(25+1) cm course height stone for Landscape walls and planters, at any size and texture as required by drawings.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300668304"/>
                  </a:ext>
                </a:extLst>
              </a:tr>
              <a:tr h="300226">
                <a:tc>
                  <a:txBody>
                    <a:bodyPr/>
                    <a:lstStyle/>
                    <a:p>
                      <a:pPr marL="0" marR="0" algn="ctr" rtl="0">
                        <a:lnSpc>
                          <a:spcPct val="106000"/>
                        </a:lnSpc>
                        <a:spcBef>
                          <a:spcPts val="0"/>
                        </a:spcBef>
                        <a:spcAft>
                          <a:spcPts val="600"/>
                        </a:spcAft>
                      </a:pPr>
                      <a:r>
                        <a:rPr lang="en-US" sz="1200" dirty="0">
                          <a:solidFill>
                            <a:schemeClr val="tx1"/>
                          </a:solidFill>
                          <a:effectLst/>
                        </a:rPr>
                        <a:t>381745.00</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455.00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839.00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Copings, Supply and build 5 cm  Stone Copping, for roof and terraces, openings, parapets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1108915074"/>
                  </a:ext>
                </a:extLst>
              </a:tr>
              <a:tr h="100545">
                <a:tc>
                  <a:txBody>
                    <a:bodyPr/>
                    <a:lstStyle/>
                    <a:p>
                      <a:pPr marL="0" marR="0" algn="ctr" rtl="0">
                        <a:lnSpc>
                          <a:spcPct val="106000"/>
                        </a:lnSpc>
                        <a:spcBef>
                          <a:spcPts val="0"/>
                        </a:spcBef>
                        <a:spcAft>
                          <a:spcPts val="600"/>
                        </a:spcAft>
                      </a:pPr>
                      <a:r>
                        <a:rPr lang="en-US" sz="1200">
                          <a:effectLst/>
                        </a:rPr>
                        <a:t>17100.00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570.00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30.00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build stone site walls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883018091"/>
                  </a:ext>
                </a:extLst>
              </a:tr>
              <a:tr h="300226">
                <a:tc>
                  <a:txBody>
                    <a:bodyPr/>
                    <a:lstStyle/>
                    <a:p>
                      <a:pPr marL="0" marR="0" algn="ctr" rtl="0">
                        <a:lnSpc>
                          <a:spcPct val="106000"/>
                        </a:lnSpc>
                        <a:spcBef>
                          <a:spcPts val="0"/>
                        </a:spcBef>
                        <a:spcAft>
                          <a:spcPts val="600"/>
                        </a:spcAft>
                      </a:pPr>
                      <a:r>
                        <a:rPr lang="en-US" sz="1200">
                          <a:effectLst/>
                        </a:rPr>
                        <a:t>20210.00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470.00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Build 5 cm Stone Copping, for landscape walls, parapets, and other tops,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3872311336"/>
                  </a:ext>
                </a:extLst>
              </a:tr>
              <a:tr h="197906">
                <a:tc>
                  <a:txBody>
                    <a:bodyPr/>
                    <a:lstStyle/>
                    <a:p>
                      <a:pPr marL="0" marR="0" algn="ctr" rtl="0">
                        <a:lnSpc>
                          <a:spcPct val="106000"/>
                        </a:lnSpc>
                        <a:spcBef>
                          <a:spcPts val="0"/>
                        </a:spcBef>
                        <a:spcAft>
                          <a:spcPts val="600"/>
                        </a:spcAft>
                      </a:pPr>
                      <a:r>
                        <a:rPr lang="en-US" sz="1200">
                          <a:effectLst/>
                        </a:rPr>
                        <a:t>173660.00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380.00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457.00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Supply and install Stone Tiling Floor with Local stone tiles and granite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191107845"/>
                  </a:ext>
                </a:extLst>
              </a:tr>
              <a:tr h="176958">
                <a:tc>
                  <a:txBody>
                    <a:bodyPr/>
                    <a:lstStyle/>
                    <a:p>
                      <a:pPr marL="0" marR="0" algn="ctr" rtl="0">
                        <a:lnSpc>
                          <a:spcPct val="106000"/>
                        </a:lnSpc>
                        <a:spcBef>
                          <a:spcPts val="0"/>
                        </a:spcBef>
                        <a:spcAft>
                          <a:spcPts val="600"/>
                        </a:spcAft>
                      </a:pPr>
                      <a:r>
                        <a:rPr lang="en-US" sz="1200" dirty="0">
                          <a:effectLst/>
                        </a:rPr>
                        <a:t>18884712.98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gridSpan="2">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hMerge="1">
                  <a:txBody>
                    <a:bodyPr/>
                    <a:lstStyle/>
                    <a:p>
                      <a:endParaRPr lang="en-US"/>
                    </a:p>
                  </a:txBody>
                  <a:tcPr/>
                </a:tc>
                <a:tc>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tc>
                  <a:txBody>
                    <a:bodyPr/>
                    <a:lstStyle/>
                    <a:p>
                      <a:pPr marL="0" marR="0" algn="ctr" rtl="0">
                        <a:lnSpc>
                          <a:spcPct val="106000"/>
                        </a:lnSpc>
                        <a:spcBef>
                          <a:spcPts val="0"/>
                        </a:spcBef>
                        <a:spcAft>
                          <a:spcPts val="600"/>
                        </a:spcAft>
                      </a:pPr>
                      <a:r>
                        <a:rPr lang="en-US" sz="1200" dirty="0">
                          <a:effectLst/>
                        </a:rPr>
                        <a:t>Total cost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2145" marR="22145" marT="0" marB="0"/>
                </a:tc>
                <a:extLst>
                  <a:ext uri="{0D108BD9-81ED-4DB2-BD59-A6C34878D82A}">
                    <a16:rowId xmlns:a16="http://schemas.microsoft.com/office/drawing/2014/main" xmlns="" val="2084488327"/>
                  </a:ext>
                </a:extLst>
              </a:tr>
            </a:tbl>
          </a:graphicData>
        </a:graphic>
      </p:graphicFrame>
    </p:spTree>
    <p:extLst>
      <p:ext uri="{BB962C8B-B14F-4D97-AF65-F5344CB8AC3E}">
        <p14:creationId xmlns:p14="http://schemas.microsoft.com/office/powerpoint/2010/main" xmlns="" val="539217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tx1"/>
                </a:solidFill>
              </a:rPr>
              <a:t>Results</a:t>
            </a:r>
            <a:endParaRPr lang="ar-JO" b="1" dirty="0">
              <a:solidFill>
                <a:schemeClr val="tx1"/>
              </a:solidFill>
            </a:endParaRPr>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37</a:t>
            </a:fld>
            <a:endParaRPr lang="en-ZA" dirty="0"/>
          </a:p>
        </p:txBody>
      </p:sp>
      <p:sp>
        <p:nvSpPr>
          <p:cNvPr id="5" name="مربع نص 4"/>
          <p:cNvSpPr txBox="1"/>
          <p:nvPr/>
        </p:nvSpPr>
        <p:spPr>
          <a:xfrm>
            <a:off x="714703" y="1776247"/>
            <a:ext cx="9553904" cy="2031325"/>
          </a:xfrm>
          <a:prstGeom prst="rect">
            <a:avLst/>
          </a:prstGeom>
          <a:noFill/>
        </p:spPr>
        <p:txBody>
          <a:bodyPr wrap="square" rtlCol="1">
            <a:spAutoFit/>
          </a:bodyPr>
          <a:lstStyle/>
          <a:p>
            <a:pPr>
              <a:buFont typeface="Arial" pitchFamily="34" charset="0"/>
              <a:buChar char="•"/>
            </a:pPr>
            <a:r>
              <a:rPr lang="en-US" dirty="0" smtClean="0"/>
              <a:t> The total concrete quantity =13860 m3</a:t>
            </a:r>
          </a:p>
          <a:p>
            <a:pPr>
              <a:buFont typeface="Arial" pitchFamily="34" charset="0"/>
              <a:buChar char="•"/>
            </a:pPr>
            <a:r>
              <a:rPr lang="en-US" dirty="0" smtClean="0"/>
              <a:t>The total steel quantity =1274000 kg</a:t>
            </a:r>
          </a:p>
          <a:p>
            <a:pPr>
              <a:buFont typeface="Arial" pitchFamily="34" charset="0"/>
              <a:buChar char="•"/>
            </a:pPr>
            <a:r>
              <a:rPr lang="en-US" dirty="0" smtClean="0"/>
              <a:t>The total cost for project= 18,884,712.98 NIS</a:t>
            </a:r>
          </a:p>
          <a:p>
            <a:pPr>
              <a:buFont typeface="Arial" pitchFamily="34" charset="0"/>
              <a:buChar char="•"/>
            </a:pPr>
            <a:r>
              <a:rPr lang="en-US" dirty="0" smtClean="0"/>
              <a:t>By using Primavera the project will start at 11 Jan 2017, and the latest finish date is 1 Jan 2020</a:t>
            </a:r>
            <a:r>
              <a:rPr lang="en-US" dirty="0" smtClean="0"/>
              <a:t>.</a:t>
            </a:r>
          </a:p>
          <a:p>
            <a:pPr>
              <a:buFont typeface="Arial" pitchFamily="34" charset="0"/>
              <a:buChar char="•"/>
            </a:pPr>
            <a:r>
              <a:rPr lang="en-US" dirty="0" smtClean="0"/>
              <a:t>The duration for the project is 1091 calendar days and 778 working days. </a:t>
            </a:r>
          </a:p>
          <a:p>
            <a:endParaRPr lang="en-US" dirty="0" smtClean="0"/>
          </a:p>
          <a:p>
            <a:pPr>
              <a:buFont typeface="Arial" pitchFamily="34" charset="0"/>
              <a:buChar char="•"/>
            </a:pPr>
            <a:endParaRPr lang="ar-JO"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599"/>
            <a:ext cx="10972800" cy="4669221"/>
          </a:xfrm>
        </p:spPr>
        <p:txBody>
          <a:bodyPr/>
          <a:lstStyle/>
          <a:p>
            <a:endParaRPr lang="ar-JO" dirty="0"/>
          </a:p>
        </p:txBody>
      </p:sp>
      <p:sp>
        <p:nvSpPr>
          <p:cNvPr id="3" name="عنصر نائب للتذييل 2"/>
          <p:cNvSpPr>
            <a:spLocks noGrp="1"/>
          </p:cNvSpPr>
          <p:nvPr>
            <p:ph type="ftr" sz="quarter" idx="11"/>
          </p:nvPr>
        </p:nvSpPr>
        <p:spPr/>
        <p:txBody>
          <a:bodyPr/>
          <a:lstStyle/>
          <a:p>
            <a:r>
              <a:rPr lang="en-ZA" smtClean="0"/>
              <a:t>Add a footer</a:t>
            </a:r>
            <a:endParaRPr lang="en-ZA" dirty="0"/>
          </a:p>
        </p:txBody>
      </p:sp>
      <p:sp>
        <p:nvSpPr>
          <p:cNvPr id="4" name="عنصر نائب لرقم الشريحة 3"/>
          <p:cNvSpPr>
            <a:spLocks noGrp="1"/>
          </p:cNvSpPr>
          <p:nvPr>
            <p:ph type="sldNum" sz="quarter" idx="12"/>
          </p:nvPr>
        </p:nvSpPr>
        <p:spPr/>
        <p:txBody>
          <a:bodyPr/>
          <a:lstStyle/>
          <a:p>
            <a:fld id="{19B51A1E-902D-48AF-9020-955120F399B6}" type="slidenum">
              <a:rPr lang="en-ZA" smtClean="0"/>
              <a:pPr/>
              <a:t>38</a:t>
            </a:fld>
            <a:endParaRPr lang="en-ZA" dirty="0"/>
          </a:p>
        </p:txBody>
      </p:sp>
      <p:pic>
        <p:nvPicPr>
          <p:cNvPr id="5" name="صورة 4" descr="technology-containers-presentation-8-638.jpg"/>
          <p:cNvPicPr>
            <a:picLocks noChangeAspect="1"/>
          </p:cNvPicPr>
          <p:nvPr/>
        </p:nvPicPr>
        <p:blipFill>
          <a:blip r:embed="rId2"/>
          <a:stretch>
            <a:fillRect/>
          </a:stretch>
        </p:blipFill>
        <p:spPr>
          <a:xfrm>
            <a:off x="0" y="0"/>
            <a:ext cx="12189877"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1B98C5-8904-4134-8C1A-70A1EC82BE5C}"/>
              </a:ext>
            </a:extLst>
          </p:cNvPr>
          <p:cNvSpPr>
            <a:spLocks noGrp="1"/>
          </p:cNvSpPr>
          <p:nvPr>
            <p:ph type="title"/>
          </p:nvPr>
        </p:nvSpPr>
        <p:spPr/>
        <p:txBody>
          <a:bodyPr/>
          <a:lstStyle/>
          <a:p>
            <a:r>
              <a:rPr lang="en-US" b="1" dirty="0">
                <a:solidFill>
                  <a:schemeClr val="tx1"/>
                </a:solidFill>
              </a:rPr>
              <a:t>Project Management</a:t>
            </a:r>
          </a:p>
        </p:txBody>
      </p:sp>
      <p:sp>
        <p:nvSpPr>
          <p:cNvPr id="3" name="Content Placeholder 2">
            <a:extLst>
              <a:ext uri="{FF2B5EF4-FFF2-40B4-BE49-F238E27FC236}">
                <a16:creationId xmlns:a16="http://schemas.microsoft.com/office/drawing/2014/main" xmlns="" id="{C0D4CD95-9D19-4C5A-A083-8A2EF62161C5}"/>
              </a:ext>
            </a:extLst>
          </p:cNvPr>
          <p:cNvSpPr>
            <a:spLocks noGrp="1"/>
          </p:cNvSpPr>
          <p:nvPr>
            <p:ph sz="quarter" idx="1"/>
          </p:nvPr>
        </p:nvSpPr>
        <p:spPr>
          <a:xfrm>
            <a:off x="483476" y="1406857"/>
            <a:ext cx="11357229" cy="1084095"/>
          </a:xfrm>
        </p:spPr>
        <p:txBody>
          <a:bodyPr>
            <a:normAutofit/>
          </a:bodyPr>
          <a:lstStyle/>
          <a:p>
            <a:pPr marL="0" indent="0" algn="l">
              <a:buNone/>
            </a:pPr>
            <a:r>
              <a:rPr lang="en-US" sz="2800" dirty="0" smtClean="0"/>
              <a:t>Project management is the application of processes, methods, knowledge,      </a:t>
            </a:r>
          </a:p>
          <a:p>
            <a:pPr marL="0" indent="0" algn="l">
              <a:buNone/>
            </a:pPr>
            <a:r>
              <a:rPr lang="en-US" sz="2800" dirty="0" smtClean="0"/>
              <a:t>skills and experience to achieve the project objectives.</a:t>
            </a:r>
            <a:endParaRPr lang="en-US" sz="2800" dirty="0"/>
          </a:p>
        </p:txBody>
      </p:sp>
      <p:pic>
        <p:nvPicPr>
          <p:cNvPr id="4" name="صورة 3" descr="Capture.PNG"/>
          <p:cNvPicPr>
            <a:picLocks noChangeAspect="1"/>
          </p:cNvPicPr>
          <p:nvPr/>
        </p:nvPicPr>
        <p:blipFill>
          <a:blip r:embed="rId2"/>
          <a:stretch>
            <a:fillRect/>
          </a:stretch>
        </p:blipFill>
        <p:spPr>
          <a:xfrm>
            <a:off x="7282297" y="2915989"/>
            <a:ext cx="4688985" cy="3348175"/>
          </a:xfrm>
          <a:prstGeom prst="rect">
            <a:avLst/>
          </a:prstGeom>
        </p:spPr>
      </p:pic>
      <p:sp>
        <p:nvSpPr>
          <p:cNvPr id="5" name="مربع نص 4"/>
          <p:cNvSpPr txBox="1"/>
          <p:nvPr/>
        </p:nvSpPr>
        <p:spPr>
          <a:xfrm>
            <a:off x="683172" y="2890345"/>
            <a:ext cx="5917325" cy="2031325"/>
          </a:xfrm>
          <a:prstGeom prst="rect">
            <a:avLst/>
          </a:prstGeom>
          <a:noFill/>
        </p:spPr>
        <p:txBody>
          <a:bodyPr wrap="square" rtlCol="1">
            <a:spAutoFit/>
          </a:bodyPr>
          <a:lstStyle/>
          <a:p>
            <a:r>
              <a:rPr lang="en-US" sz="3600" dirty="0" smtClean="0"/>
              <a:t>Function of Management</a:t>
            </a:r>
            <a:r>
              <a:rPr lang="en-US" dirty="0" smtClean="0"/>
              <a:t>:</a:t>
            </a:r>
          </a:p>
          <a:p>
            <a:pPr lvl="0">
              <a:buFont typeface="Arial" pitchFamily="34" charset="0"/>
              <a:buChar char="•"/>
            </a:pPr>
            <a:r>
              <a:rPr lang="en-US" dirty="0" smtClean="0"/>
              <a:t> Planning. </a:t>
            </a:r>
          </a:p>
          <a:p>
            <a:pPr lvl="0">
              <a:buFont typeface="Arial" pitchFamily="34" charset="0"/>
              <a:buChar char="•"/>
            </a:pPr>
            <a:r>
              <a:rPr lang="en-US" dirty="0" smtClean="0"/>
              <a:t>Organizing.</a:t>
            </a:r>
          </a:p>
          <a:p>
            <a:pPr lvl="0">
              <a:buFont typeface="Arial" pitchFamily="34" charset="0"/>
              <a:buChar char="•"/>
            </a:pPr>
            <a:r>
              <a:rPr lang="en-US" dirty="0" smtClean="0"/>
              <a:t>Staffing.</a:t>
            </a:r>
          </a:p>
          <a:p>
            <a:pPr>
              <a:buFont typeface="Arial" pitchFamily="34" charset="0"/>
              <a:buChar char="•"/>
            </a:pPr>
            <a:r>
              <a:rPr lang="en-US" dirty="0" smtClean="0"/>
              <a:t>Controlling.</a:t>
            </a:r>
          </a:p>
          <a:p>
            <a:pPr lvl="0"/>
            <a:endParaRPr lang="en-US" dirty="0" smtClean="0"/>
          </a:p>
        </p:txBody>
      </p:sp>
    </p:spTree>
    <p:extLst>
      <p:ext uri="{BB962C8B-B14F-4D97-AF65-F5344CB8AC3E}">
        <p14:creationId xmlns:p14="http://schemas.microsoft.com/office/powerpoint/2010/main" xmlns="" val="3911299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Close up image of architecture designed grate and wall">
            <a:extLst>
              <a:ext uri="{FF2B5EF4-FFF2-40B4-BE49-F238E27FC236}">
                <a16:creationId xmlns:a16="http://schemas.microsoft.com/office/drawing/2014/main" xmlns="" id="{ACF36960-4969-4798-A8C8-46030DFF296E}"/>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xmlns=""/>
              </a:ext>
            </a:extLst>
          </a:blip>
          <a:srcRect t="6" b="6"/>
          <a:stretch>
            <a:fillRect/>
          </a:stretch>
        </p:blipFill>
        <p:spPr/>
      </p:pic>
      <p:sp>
        <p:nvSpPr>
          <p:cNvPr id="37" name="Title 36">
            <a:extLst>
              <a:ext uri="{FF2B5EF4-FFF2-40B4-BE49-F238E27FC236}">
                <a16:creationId xmlns:a16="http://schemas.microsoft.com/office/drawing/2014/main" xmlns="" id="{4B1315E4-875E-4E7A-B7C4-CC242E88305E}"/>
              </a:ext>
            </a:extLst>
          </p:cNvPr>
          <p:cNvSpPr>
            <a:spLocks noGrp="1"/>
          </p:cNvSpPr>
          <p:nvPr>
            <p:ph type="title"/>
          </p:nvPr>
        </p:nvSpPr>
        <p:spPr/>
        <p:txBody>
          <a:bodyPr>
            <a:normAutofit fontScale="90000"/>
          </a:bodyPr>
          <a:lstStyle/>
          <a:p>
            <a:r>
              <a:rPr lang="en-US" sz="3600" b="1" dirty="0" smtClean="0">
                <a:solidFill>
                  <a:schemeClr val="tx1"/>
                </a:solidFill>
              </a:rPr>
              <a:t>Key </a:t>
            </a:r>
            <a:r>
              <a:rPr lang="en-US" sz="3600" b="1" dirty="0" smtClean="0">
                <a:solidFill>
                  <a:schemeClr val="tx1"/>
                </a:solidFill>
              </a:rPr>
              <a:t>Participant</a:t>
            </a:r>
            <a:endParaRPr lang="en-ZA" dirty="0"/>
          </a:p>
        </p:txBody>
      </p:sp>
      <p:sp>
        <p:nvSpPr>
          <p:cNvPr id="5" name="Slide Number Placeholder 4">
            <a:extLst>
              <a:ext uri="{FF2B5EF4-FFF2-40B4-BE49-F238E27FC236}">
                <a16:creationId xmlns:a16="http://schemas.microsoft.com/office/drawing/2014/main" xmlns="" id="{8406F84B-83F0-4BBC-AD8E-6C4E663B2486}"/>
              </a:ext>
            </a:extLst>
          </p:cNvPr>
          <p:cNvSpPr>
            <a:spLocks noGrp="1"/>
          </p:cNvSpPr>
          <p:nvPr>
            <p:ph type="sldNum" sz="quarter" idx="11"/>
          </p:nvPr>
        </p:nvSpPr>
        <p:spPr/>
        <p:txBody>
          <a:bodyPr/>
          <a:lstStyle/>
          <a:p>
            <a:fld id="{19B51A1E-902D-48AF-9020-955120F399B6}" type="slidenum">
              <a:rPr lang="en-ZA" smtClean="0"/>
              <a:pPr/>
              <a:t>5</a:t>
            </a:fld>
            <a:endParaRPr lang="en-ZA" dirty="0"/>
          </a:p>
        </p:txBody>
      </p:sp>
      <p:sp>
        <p:nvSpPr>
          <p:cNvPr id="40" name="Text Placeholder 39">
            <a:extLst>
              <a:ext uri="{FF2B5EF4-FFF2-40B4-BE49-F238E27FC236}">
                <a16:creationId xmlns:a16="http://schemas.microsoft.com/office/drawing/2014/main" xmlns="" id="{E3F48742-5436-4A86-A73D-1BA6F7BAE22A}"/>
              </a:ext>
            </a:extLst>
          </p:cNvPr>
          <p:cNvSpPr>
            <a:spLocks noGrp="1"/>
          </p:cNvSpPr>
          <p:nvPr>
            <p:ph type="body" sz="quarter" idx="35"/>
          </p:nvPr>
        </p:nvSpPr>
        <p:spPr/>
        <p:txBody>
          <a:bodyPr>
            <a:normAutofit lnSpcReduction="10000"/>
          </a:bodyPr>
          <a:lstStyle/>
          <a:p>
            <a:pPr lvl="0"/>
            <a:r>
              <a:rPr lang="en-US" dirty="0" smtClean="0"/>
              <a:t>Owner</a:t>
            </a:r>
            <a:endParaRPr lang="ar-JO" dirty="0" smtClean="0"/>
          </a:p>
          <a:p>
            <a:endParaRPr lang="en-ZA" dirty="0"/>
          </a:p>
        </p:txBody>
      </p:sp>
      <p:sp>
        <p:nvSpPr>
          <p:cNvPr id="42" name="Text Placeholder 41">
            <a:extLst>
              <a:ext uri="{FF2B5EF4-FFF2-40B4-BE49-F238E27FC236}">
                <a16:creationId xmlns:a16="http://schemas.microsoft.com/office/drawing/2014/main" xmlns="" id="{463E1EDF-5BAC-426A-94B7-55FCD838BEC5}"/>
              </a:ext>
            </a:extLst>
          </p:cNvPr>
          <p:cNvSpPr>
            <a:spLocks noGrp="1"/>
          </p:cNvSpPr>
          <p:nvPr>
            <p:ph type="body" sz="quarter" idx="37"/>
          </p:nvPr>
        </p:nvSpPr>
        <p:spPr/>
        <p:txBody>
          <a:bodyPr>
            <a:normAutofit lnSpcReduction="10000"/>
          </a:bodyPr>
          <a:lstStyle/>
          <a:p>
            <a:r>
              <a:rPr lang="en-US" dirty="0" smtClean="0"/>
              <a:t>Contractor</a:t>
            </a:r>
            <a:endParaRPr lang="en-ZA" dirty="0"/>
          </a:p>
        </p:txBody>
      </p:sp>
      <p:sp>
        <p:nvSpPr>
          <p:cNvPr id="44" name="Text Placeholder 43">
            <a:extLst>
              <a:ext uri="{FF2B5EF4-FFF2-40B4-BE49-F238E27FC236}">
                <a16:creationId xmlns:a16="http://schemas.microsoft.com/office/drawing/2014/main" xmlns="" id="{AF45A5B3-0701-4C27-8200-149553525BF6}"/>
              </a:ext>
            </a:extLst>
          </p:cNvPr>
          <p:cNvSpPr>
            <a:spLocks noGrp="1"/>
          </p:cNvSpPr>
          <p:nvPr>
            <p:ph type="body" sz="quarter" idx="39"/>
          </p:nvPr>
        </p:nvSpPr>
        <p:spPr/>
        <p:txBody>
          <a:bodyPr>
            <a:normAutofit lnSpcReduction="10000"/>
          </a:bodyPr>
          <a:lstStyle/>
          <a:p>
            <a:r>
              <a:rPr lang="en-US" dirty="0" smtClean="0"/>
              <a:t>Consultant</a:t>
            </a:r>
            <a:endParaRPr lang="en-ZA" dirty="0" smtClean="0"/>
          </a:p>
          <a:p>
            <a:endParaRPr lang="en-ZA" dirty="0" smtClean="0"/>
          </a:p>
          <a:p>
            <a:endParaRPr lang="en-ZA" dirty="0"/>
          </a:p>
        </p:txBody>
      </p:sp>
      <p:sp>
        <p:nvSpPr>
          <p:cNvPr id="45" name="Text Placeholder 44">
            <a:extLst>
              <a:ext uri="{FF2B5EF4-FFF2-40B4-BE49-F238E27FC236}">
                <a16:creationId xmlns:a16="http://schemas.microsoft.com/office/drawing/2014/main" xmlns="" id="{C3DC4BA8-7AEF-43F5-90F5-037ECABF5CCB}"/>
              </a:ext>
            </a:extLst>
          </p:cNvPr>
          <p:cNvSpPr>
            <a:spLocks noGrp="1"/>
          </p:cNvSpPr>
          <p:nvPr>
            <p:ph type="body" sz="quarter" idx="40"/>
          </p:nvPr>
        </p:nvSpPr>
        <p:spPr/>
        <p:txBody>
          <a:bodyPr>
            <a:normAutofit/>
          </a:bodyPr>
          <a:lstStyle/>
          <a:p>
            <a:r>
              <a:rPr lang="ar-JO" dirty="0" smtClean="0"/>
              <a:t> </a:t>
            </a:r>
            <a:endParaRPr lang="en-ZA" noProof="1"/>
          </a:p>
        </p:txBody>
      </p:sp>
      <p:grpSp>
        <p:nvGrpSpPr>
          <p:cNvPr id="73" name="Group 72" descr="Picture Placeholder">
            <a:extLst>
              <a:ext uri="{FF2B5EF4-FFF2-40B4-BE49-F238E27FC236}">
                <a16:creationId xmlns:a16="http://schemas.microsoft.com/office/drawing/2014/main" xmlns="" id="{B6D8D491-92D5-4337-BEB1-FCB3EB42F01F}"/>
              </a:ext>
            </a:extLst>
          </p:cNvPr>
          <p:cNvGrpSpPr/>
          <p:nvPr/>
        </p:nvGrpSpPr>
        <p:grpSpPr>
          <a:xfrm>
            <a:off x="323999" y="323998"/>
            <a:ext cx="4320000" cy="6120000"/>
            <a:chOff x="180000" y="180000"/>
            <a:chExt cx="4330700" cy="6292683"/>
          </a:xfrm>
        </p:grpSpPr>
        <p:sp>
          <p:nvSpPr>
            <p:cNvPr id="74" name="Rectangle 6">
              <a:extLst>
                <a:ext uri="{FF2B5EF4-FFF2-40B4-BE49-F238E27FC236}">
                  <a16:creationId xmlns:a16="http://schemas.microsoft.com/office/drawing/2014/main" xmlns="" id="{B8F9FC5C-E147-4E48-832E-5E7D4F0060C2}"/>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75" name="Rectangle 6">
              <a:extLst>
                <a:ext uri="{FF2B5EF4-FFF2-40B4-BE49-F238E27FC236}">
                  <a16:creationId xmlns:a16="http://schemas.microsoft.com/office/drawing/2014/main" xmlns="" id="{3817EB80-63DB-4AF9-B1C2-7A558E6371C9}"/>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pic>
        <p:nvPicPr>
          <p:cNvPr id="21" name="صورة 20" descr="business-owner-clipart-1.jpg"/>
          <p:cNvPicPr>
            <a:picLocks noChangeAspect="1"/>
          </p:cNvPicPr>
          <p:nvPr/>
        </p:nvPicPr>
        <p:blipFill>
          <a:blip r:embed="rId3"/>
          <a:stretch>
            <a:fillRect/>
          </a:stretch>
        </p:blipFill>
        <p:spPr>
          <a:xfrm>
            <a:off x="5233823" y="2272368"/>
            <a:ext cx="1681984" cy="1424537"/>
          </a:xfrm>
          <a:prstGeom prst="rect">
            <a:avLst/>
          </a:prstGeom>
        </p:spPr>
      </p:pic>
      <p:pic>
        <p:nvPicPr>
          <p:cNvPr id="22" name="صورة 21" descr="images.jpg"/>
          <p:cNvPicPr>
            <a:picLocks noChangeAspect="1"/>
          </p:cNvPicPr>
          <p:nvPr/>
        </p:nvPicPr>
        <p:blipFill>
          <a:blip r:embed="rId4"/>
          <a:stretch>
            <a:fillRect/>
          </a:stretch>
        </p:blipFill>
        <p:spPr>
          <a:xfrm>
            <a:off x="7556937" y="2638097"/>
            <a:ext cx="1765739" cy="1111303"/>
          </a:xfrm>
          <a:prstGeom prst="rect">
            <a:avLst/>
          </a:prstGeom>
        </p:spPr>
      </p:pic>
      <p:pic>
        <p:nvPicPr>
          <p:cNvPr id="23" name="صورة 22" descr="Engineering-consultant-1024x640.jpg"/>
          <p:cNvPicPr>
            <a:picLocks noChangeAspect="1"/>
          </p:cNvPicPr>
          <p:nvPr/>
        </p:nvPicPr>
        <p:blipFill>
          <a:blip r:embed="rId5"/>
          <a:stretch>
            <a:fillRect/>
          </a:stretch>
        </p:blipFill>
        <p:spPr>
          <a:xfrm>
            <a:off x="9953297" y="2606566"/>
            <a:ext cx="1723696" cy="1135117"/>
          </a:xfrm>
          <a:prstGeom prst="rect">
            <a:avLst/>
          </a:prstGeom>
        </p:spPr>
      </p:pic>
    </p:spTree>
    <p:extLst>
      <p:ext uri="{BB962C8B-B14F-4D97-AF65-F5344CB8AC3E}">
        <p14:creationId xmlns:p14="http://schemas.microsoft.com/office/powerpoint/2010/main" xmlns="" val="172965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angled image of skyscraper from the ground">
            <a:extLst>
              <a:ext uri="{FF2B5EF4-FFF2-40B4-BE49-F238E27FC236}">
                <a16:creationId xmlns:a16="http://schemas.microsoft.com/office/drawing/2014/main" xmlns="" id="{B86473A2-BB16-4117-9FAD-80DAA1012633}"/>
              </a:ext>
            </a:extLst>
          </p:cNvPr>
          <p:cNvPicPr>
            <a:picLocks noGrp="1" noChangeAspect="1"/>
          </p:cNvPicPr>
          <p:nvPr>
            <p:ph type="pic" sz="quarter" idx="13"/>
          </p:nvPr>
        </p:nvPicPr>
        <p:blipFill>
          <a:blip r:embed="rId2">
            <a:extLst>
              <a:ext uri="{28A0092B-C50C-407E-A947-70E740481C1C}">
                <a14:useLocalDpi xmlns:a14="http://schemas.microsoft.com/office/drawing/2010/main" xmlns=""/>
              </a:ext>
            </a:extLst>
          </a:blip>
          <a:srcRect l="24" r="24"/>
          <a:stretch>
            <a:fillRect/>
          </a:stretch>
        </p:blipFill>
        <p:spPr/>
      </p:pic>
      <p:sp>
        <p:nvSpPr>
          <p:cNvPr id="3" name="Title 2">
            <a:extLst>
              <a:ext uri="{FF2B5EF4-FFF2-40B4-BE49-F238E27FC236}">
                <a16:creationId xmlns:a16="http://schemas.microsoft.com/office/drawing/2014/main" xmlns="" id="{A9D2A798-EAD7-4A9E-8E13-92C8A6523B45}"/>
              </a:ext>
            </a:extLst>
          </p:cNvPr>
          <p:cNvSpPr>
            <a:spLocks noGrp="1"/>
          </p:cNvSpPr>
          <p:nvPr>
            <p:ph type="title"/>
          </p:nvPr>
        </p:nvSpPr>
        <p:spPr/>
        <p:txBody>
          <a:bodyPr>
            <a:noAutofit/>
          </a:bodyPr>
          <a:lstStyle/>
          <a:p>
            <a:r>
              <a:rPr lang="en-US" b="1" dirty="0" smtClean="0">
                <a:solidFill>
                  <a:schemeClr val="tx1"/>
                </a:solidFill>
              </a:rPr>
              <a:t>Delivery System </a:t>
            </a:r>
            <a:endParaRPr lang="en-ZA" b="1" dirty="0">
              <a:solidFill>
                <a:schemeClr val="tx1"/>
              </a:solidFill>
            </a:endParaRPr>
          </a:p>
        </p:txBody>
      </p:sp>
      <p:sp>
        <p:nvSpPr>
          <p:cNvPr id="5" name="Slide Number Placeholder 4">
            <a:extLst>
              <a:ext uri="{FF2B5EF4-FFF2-40B4-BE49-F238E27FC236}">
                <a16:creationId xmlns:a16="http://schemas.microsoft.com/office/drawing/2014/main" xmlns="" id="{12CB0BC8-0F62-4186-A6C6-0B88B01D736F}"/>
              </a:ext>
            </a:extLst>
          </p:cNvPr>
          <p:cNvSpPr>
            <a:spLocks noGrp="1"/>
          </p:cNvSpPr>
          <p:nvPr>
            <p:ph type="sldNum" sz="quarter" idx="11"/>
          </p:nvPr>
        </p:nvSpPr>
        <p:spPr/>
        <p:txBody>
          <a:bodyPr/>
          <a:lstStyle/>
          <a:p>
            <a:fld id="{19B51A1E-902D-48AF-9020-955120F399B6}" type="slidenum">
              <a:rPr lang="en-ZA" smtClean="0"/>
              <a:pPr/>
              <a:t>6</a:t>
            </a:fld>
            <a:endParaRPr lang="en-ZA" dirty="0"/>
          </a:p>
        </p:txBody>
      </p:sp>
      <p:sp>
        <p:nvSpPr>
          <p:cNvPr id="6" name="Text Placeholder 5">
            <a:extLst>
              <a:ext uri="{FF2B5EF4-FFF2-40B4-BE49-F238E27FC236}">
                <a16:creationId xmlns:a16="http://schemas.microsoft.com/office/drawing/2014/main" xmlns="" id="{1EC6C5CD-54F6-47E9-8E7A-FA7BB7264AAE}"/>
              </a:ext>
            </a:extLst>
          </p:cNvPr>
          <p:cNvSpPr>
            <a:spLocks noGrp="1"/>
          </p:cNvSpPr>
          <p:nvPr>
            <p:ph type="body" sz="quarter" idx="35"/>
          </p:nvPr>
        </p:nvSpPr>
        <p:spPr>
          <a:xfrm>
            <a:off x="6502387" y="2233079"/>
            <a:ext cx="4270715" cy="360000"/>
          </a:xfrm>
        </p:spPr>
        <p:txBody>
          <a:bodyPr>
            <a:noAutofit/>
          </a:bodyPr>
          <a:lstStyle/>
          <a:p>
            <a:r>
              <a:rPr lang="en-US" sz="2000" b="1" dirty="0" smtClean="0"/>
              <a:t>Design bid build design</a:t>
            </a:r>
            <a:endParaRPr lang="ar-SA" sz="2000" b="1" dirty="0"/>
          </a:p>
        </p:txBody>
      </p:sp>
      <p:sp>
        <p:nvSpPr>
          <p:cNvPr id="7" name="Text Placeholder 6">
            <a:extLst>
              <a:ext uri="{FF2B5EF4-FFF2-40B4-BE49-F238E27FC236}">
                <a16:creationId xmlns:a16="http://schemas.microsoft.com/office/drawing/2014/main" xmlns="" id="{110A51F8-6834-466B-82CC-026F0298D4CF}"/>
              </a:ext>
            </a:extLst>
          </p:cNvPr>
          <p:cNvSpPr>
            <a:spLocks noGrp="1"/>
          </p:cNvSpPr>
          <p:nvPr>
            <p:ph type="body" sz="quarter" idx="36"/>
          </p:nvPr>
        </p:nvSpPr>
        <p:spPr>
          <a:xfrm>
            <a:off x="6575959" y="2585546"/>
            <a:ext cx="5237668" cy="830316"/>
          </a:xfrm>
        </p:spPr>
        <p:txBody>
          <a:bodyPr>
            <a:normAutofit fontScale="85000" lnSpcReduction="20000"/>
          </a:bodyPr>
          <a:lstStyle/>
          <a:p>
            <a:r>
              <a:rPr lang="en-US" sz="1800" dirty="0" smtClean="0"/>
              <a:t>is the traditional delivery system for the public sector, in which an agency will use in-house staff (or, alternatively, use consultants) to prepare fully completed plans and specifications that are then incorporated into a bid package</a:t>
            </a:r>
            <a:r>
              <a:rPr lang="en-US" dirty="0" smtClean="0"/>
              <a:t>.</a:t>
            </a:r>
            <a:endParaRPr lang="en-ZA" noProof="1"/>
          </a:p>
        </p:txBody>
      </p:sp>
      <p:sp>
        <p:nvSpPr>
          <p:cNvPr id="12" name="Text Placeholder 11">
            <a:extLst>
              <a:ext uri="{FF2B5EF4-FFF2-40B4-BE49-F238E27FC236}">
                <a16:creationId xmlns:a16="http://schemas.microsoft.com/office/drawing/2014/main" xmlns="" id="{A067C501-D3C5-44F0-981A-33DA8BDEE478}"/>
              </a:ext>
            </a:extLst>
          </p:cNvPr>
          <p:cNvSpPr>
            <a:spLocks noGrp="1"/>
          </p:cNvSpPr>
          <p:nvPr>
            <p:ph type="body" sz="quarter" idx="32"/>
          </p:nvPr>
        </p:nvSpPr>
        <p:spPr>
          <a:xfrm>
            <a:off x="4806699" y="944939"/>
            <a:ext cx="7385301" cy="1104580"/>
          </a:xfrm>
        </p:spPr>
        <p:txBody>
          <a:bodyPr>
            <a:normAutofit/>
          </a:bodyPr>
          <a:lstStyle/>
          <a:p>
            <a:pPr algn="l"/>
            <a:r>
              <a:rPr lang="en-US" sz="1400" dirty="0" smtClean="0"/>
              <a:t>Project delivery systems refer to the overall processes by which a project is designed, constructed, and/or maintained</a:t>
            </a:r>
            <a:r>
              <a:rPr lang="en-ZA" sz="1400" noProof="1" smtClean="0"/>
              <a:t>.</a:t>
            </a:r>
            <a:endParaRPr lang="en-ZA" sz="1400" noProof="1"/>
          </a:p>
        </p:txBody>
      </p:sp>
      <p:sp>
        <p:nvSpPr>
          <p:cNvPr id="13" name="Text Placeholder 12">
            <a:extLst>
              <a:ext uri="{FF2B5EF4-FFF2-40B4-BE49-F238E27FC236}">
                <a16:creationId xmlns:a16="http://schemas.microsoft.com/office/drawing/2014/main" xmlns="" id="{A1A381F4-FED1-4DBE-86B2-2C8A89D7DFFE}"/>
              </a:ext>
            </a:extLst>
          </p:cNvPr>
          <p:cNvSpPr>
            <a:spLocks noGrp="1"/>
          </p:cNvSpPr>
          <p:nvPr>
            <p:ph type="body" sz="quarter" idx="45"/>
          </p:nvPr>
        </p:nvSpPr>
        <p:spPr>
          <a:xfrm>
            <a:off x="6502388" y="3859797"/>
            <a:ext cx="2515488" cy="360000"/>
          </a:xfrm>
        </p:spPr>
        <p:txBody>
          <a:bodyPr>
            <a:noAutofit/>
          </a:bodyPr>
          <a:lstStyle/>
          <a:p>
            <a:r>
              <a:rPr lang="en-US" sz="2000" b="1" dirty="0" smtClean="0"/>
              <a:t>Design build </a:t>
            </a:r>
            <a:endParaRPr lang="ar-SA" sz="2000" b="1" dirty="0"/>
          </a:p>
        </p:txBody>
      </p:sp>
      <p:sp>
        <p:nvSpPr>
          <p:cNvPr id="14" name="Text Placeholder 13">
            <a:extLst>
              <a:ext uri="{FF2B5EF4-FFF2-40B4-BE49-F238E27FC236}">
                <a16:creationId xmlns:a16="http://schemas.microsoft.com/office/drawing/2014/main" xmlns="" id="{EF2EF3F1-E8C0-4986-AEF2-7A4C6C331C23}"/>
              </a:ext>
            </a:extLst>
          </p:cNvPr>
          <p:cNvSpPr>
            <a:spLocks noGrp="1"/>
          </p:cNvSpPr>
          <p:nvPr>
            <p:ph type="body" sz="quarter" idx="46"/>
          </p:nvPr>
        </p:nvSpPr>
        <p:spPr>
          <a:xfrm>
            <a:off x="6474372" y="4214648"/>
            <a:ext cx="4834758" cy="788275"/>
          </a:xfrm>
        </p:spPr>
        <p:txBody>
          <a:bodyPr>
            <a:normAutofit/>
          </a:bodyPr>
          <a:lstStyle/>
          <a:p>
            <a:r>
              <a:rPr lang="en-US" dirty="0" smtClean="0"/>
              <a:t>is a project delivery system involving a single contract between the project owner and a design-build contractor covering both the design and construction of a project</a:t>
            </a:r>
            <a:endParaRPr lang="en-ZA" noProof="1"/>
          </a:p>
        </p:txBody>
      </p:sp>
      <p:grpSp>
        <p:nvGrpSpPr>
          <p:cNvPr id="19" name="Group 18" descr="Picture Placeholder">
            <a:extLst>
              <a:ext uri="{FF2B5EF4-FFF2-40B4-BE49-F238E27FC236}">
                <a16:creationId xmlns:a16="http://schemas.microsoft.com/office/drawing/2014/main" xmlns="" id="{BB6BAB5E-56A9-4E78-8778-39484DAF3BCE}"/>
              </a:ext>
            </a:extLst>
          </p:cNvPr>
          <p:cNvGrpSpPr/>
          <p:nvPr/>
        </p:nvGrpSpPr>
        <p:grpSpPr>
          <a:xfrm>
            <a:off x="323999" y="323998"/>
            <a:ext cx="4320000" cy="6120000"/>
            <a:chOff x="180000" y="180000"/>
            <a:chExt cx="4330700" cy="6292683"/>
          </a:xfrm>
        </p:grpSpPr>
        <p:sp>
          <p:nvSpPr>
            <p:cNvPr id="20" name="Rectangle 6">
              <a:extLst>
                <a:ext uri="{FF2B5EF4-FFF2-40B4-BE49-F238E27FC236}">
                  <a16:creationId xmlns:a16="http://schemas.microsoft.com/office/drawing/2014/main" xmlns="" id="{68477B4D-D607-4B29-84FD-3A057814D551}"/>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1" name="Rectangle 6">
              <a:extLst>
                <a:ext uri="{FF2B5EF4-FFF2-40B4-BE49-F238E27FC236}">
                  <a16:creationId xmlns:a16="http://schemas.microsoft.com/office/drawing/2014/main" xmlns="" id="{1F9BFE96-C2A2-4D45-A2B9-0D865A368628}"/>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pic>
        <p:nvPicPr>
          <p:cNvPr id="47" name="Picture Placeholder 21" descr="Bullseye">
            <a:extLst>
              <a:ext uri="{FF2B5EF4-FFF2-40B4-BE49-F238E27FC236}">
                <a16:creationId xmlns:a16="http://schemas.microsoft.com/office/drawing/2014/main" xmlns="" id="{A26D9F01-4A78-1741-BD4B-121666D9E526}"/>
              </a:ext>
            </a:extLst>
          </p:cNvPr>
          <p:cNvPicPr>
            <a:picLocks noChangeAspect="1"/>
          </p:cNvPicPr>
          <p:nvPr/>
        </p:nvPicPr>
        <p:blipFill>
          <a:blip r:embed="rId3" cstate="screen">
            <a:extLst>
              <a:ext uri="{28A0092B-C50C-407E-A947-70E740481C1C}">
                <a14:useLocalDpi xmlns:a14="http://schemas.microsoft.com/office/drawing/2010/main" xmlns=""/>
              </a:ext>
              <a:ext uri="{96DAC541-7B7A-43D3-8B79-37D633B846F1}">
                <asvg:svgBlip xmlns:asvg="http://schemas.microsoft.com/office/drawing/2016/SVG/main" xmlns="" r:embed="rId4"/>
              </a:ext>
            </a:extLst>
          </a:blip>
          <a:srcRect/>
          <a:stretch>
            <a:fillRect/>
          </a:stretch>
        </p:blipFill>
        <p:spPr>
          <a:xfrm>
            <a:off x="5481261" y="2584332"/>
            <a:ext cx="517329" cy="517329"/>
          </a:xfrm>
          <a:prstGeom prst="rect">
            <a:avLst/>
          </a:prstGeom>
          <a:noFill/>
          <a:ln w="95250" cap="sq" cmpd="sng" algn="ctr">
            <a:noFill/>
            <a:prstDash val="solid"/>
            <a:miter lim="800000"/>
          </a:ln>
          <a:effectLst/>
        </p:spPr>
      </p:pic>
      <p:pic>
        <p:nvPicPr>
          <p:cNvPr id="49" name="Picture Placeholder 30" descr="Network">
            <a:extLst>
              <a:ext uri="{FF2B5EF4-FFF2-40B4-BE49-F238E27FC236}">
                <a16:creationId xmlns:a16="http://schemas.microsoft.com/office/drawing/2014/main" xmlns="" id="{427698D4-A4B5-854F-87D5-B66DF453BD95}"/>
              </a:ext>
            </a:extLst>
          </p:cNvPr>
          <p:cNvPicPr>
            <a:picLocks noChangeAspect="1"/>
          </p:cNvPicPr>
          <p:nvPr/>
        </p:nvPicPr>
        <p:blipFill>
          <a:blip r:embed="rId5" cstate="screen">
            <a:extLst>
              <a:ext uri="{28A0092B-C50C-407E-A947-70E740481C1C}">
                <a14:useLocalDpi xmlns:a14="http://schemas.microsoft.com/office/drawing/2010/main" xmlns=""/>
              </a:ext>
              <a:ext uri="{96DAC541-7B7A-43D3-8B79-37D633B846F1}">
                <asvg:svgBlip xmlns:asvg="http://schemas.microsoft.com/office/drawing/2016/SVG/main" xmlns="" r:embed="rId6"/>
              </a:ext>
            </a:extLst>
          </a:blip>
          <a:srcRect l="65" r="65"/>
          <a:stretch>
            <a:fillRect/>
          </a:stretch>
        </p:blipFill>
        <p:spPr>
          <a:xfrm>
            <a:off x="5481261" y="4211050"/>
            <a:ext cx="517329" cy="517329"/>
          </a:xfrm>
          <a:prstGeom prst="rect">
            <a:avLst/>
          </a:prstGeom>
          <a:noFill/>
          <a:ln w="95250" cap="sq" cmpd="sng" algn="ctr">
            <a:noFill/>
            <a:prstDash val="solid"/>
            <a:miter lim="800000"/>
          </a:ln>
          <a:effectLst/>
        </p:spPr>
      </p:pic>
    </p:spTree>
    <p:extLst>
      <p:ext uri="{BB962C8B-B14F-4D97-AF65-F5344CB8AC3E}">
        <p14:creationId xmlns:p14="http://schemas.microsoft.com/office/powerpoint/2010/main" xmlns="" val="2391441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arial view of highways of a major city">
            <a:extLst>
              <a:ext uri="{FF2B5EF4-FFF2-40B4-BE49-F238E27FC236}">
                <a16:creationId xmlns:a16="http://schemas.microsoft.com/office/drawing/2014/main" xmlns="" id="{69B66177-D401-4472-A2DB-433B20270179}"/>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xmlns=""/>
              </a:ext>
            </a:extLst>
          </a:blip>
          <a:srcRect t="32" b="32"/>
          <a:stretch>
            <a:fillRect/>
          </a:stretch>
        </p:blipFill>
        <p:spPr/>
      </p:pic>
      <p:sp>
        <p:nvSpPr>
          <p:cNvPr id="3" name="Content Placeholder 2">
            <a:extLst>
              <a:ext uri="{FF2B5EF4-FFF2-40B4-BE49-F238E27FC236}">
                <a16:creationId xmlns:a16="http://schemas.microsoft.com/office/drawing/2014/main" xmlns="" id="{46F3FAAD-3533-4254-8878-00AFC4F2CA55}"/>
              </a:ext>
            </a:extLst>
          </p:cNvPr>
          <p:cNvSpPr>
            <a:spLocks noGrp="1"/>
          </p:cNvSpPr>
          <p:nvPr>
            <p:ph idx="1"/>
          </p:nvPr>
        </p:nvSpPr>
        <p:spPr>
          <a:xfrm>
            <a:off x="193142" y="3777098"/>
            <a:ext cx="3978665" cy="1976617"/>
          </a:xfrm>
        </p:spPr>
        <p:txBody>
          <a:bodyPr>
            <a:normAutofit fontScale="85000" lnSpcReduction="20000"/>
          </a:bodyPr>
          <a:lstStyle/>
          <a:p>
            <a:pPr algn="l">
              <a:buNone/>
            </a:pPr>
            <a:r>
              <a:rPr lang="en-US" sz="2800" b="1" dirty="0" smtClean="0">
                <a:solidFill>
                  <a:schemeClr val="tx1"/>
                </a:solidFill>
              </a:rPr>
              <a:t>Types of contract</a:t>
            </a:r>
          </a:p>
          <a:p>
            <a:pPr algn="l" rtl="0">
              <a:buFont typeface="Wingdings" pitchFamily="2" charset="2"/>
              <a:buChar char="§"/>
            </a:pPr>
            <a:r>
              <a:rPr lang="en-US" sz="2800" dirty="0" smtClean="0"/>
              <a:t>Lump sum.  </a:t>
            </a:r>
          </a:p>
          <a:p>
            <a:pPr algn="l" rtl="0">
              <a:buFont typeface="Wingdings" pitchFamily="2" charset="2"/>
              <a:buChar char="§"/>
            </a:pPr>
            <a:r>
              <a:rPr lang="en-US" sz="2800" dirty="0" smtClean="0"/>
              <a:t>Unit rate. </a:t>
            </a:r>
          </a:p>
          <a:p>
            <a:pPr algn="l" rtl="0">
              <a:buFont typeface="Wingdings" pitchFamily="2" charset="2"/>
              <a:buChar char="§"/>
            </a:pPr>
            <a:r>
              <a:rPr lang="en-US" sz="2800" dirty="0" smtClean="0"/>
              <a:t>Cost plus fee.</a:t>
            </a:r>
          </a:p>
          <a:p>
            <a:pPr algn="l">
              <a:buNone/>
            </a:pPr>
            <a:r>
              <a:rPr lang="en-US" sz="2800" b="1" dirty="0" smtClean="0">
                <a:solidFill>
                  <a:schemeClr val="tx1"/>
                </a:solidFill>
              </a:rPr>
              <a:t> </a:t>
            </a:r>
          </a:p>
        </p:txBody>
      </p:sp>
      <p:sp>
        <p:nvSpPr>
          <p:cNvPr id="4" name="Slide Number Placeholder 3">
            <a:extLst>
              <a:ext uri="{FF2B5EF4-FFF2-40B4-BE49-F238E27FC236}">
                <a16:creationId xmlns:a16="http://schemas.microsoft.com/office/drawing/2014/main" xmlns="" id="{7314EF13-6714-4D25-9365-6F3B5EA805C2}"/>
              </a:ext>
            </a:extLst>
          </p:cNvPr>
          <p:cNvSpPr>
            <a:spLocks noGrp="1"/>
          </p:cNvSpPr>
          <p:nvPr>
            <p:ph type="sldNum" sz="quarter" idx="11"/>
          </p:nvPr>
        </p:nvSpPr>
        <p:spPr/>
        <p:txBody>
          <a:bodyPr/>
          <a:lstStyle/>
          <a:p>
            <a:fld id="{19B51A1E-902D-48AF-9020-955120F399B6}" type="slidenum">
              <a:rPr lang="en-ZA" smtClean="0"/>
              <a:pPr/>
              <a:t>7</a:t>
            </a:fld>
            <a:endParaRPr lang="en-ZA" dirty="0"/>
          </a:p>
        </p:txBody>
      </p:sp>
      <p:sp>
        <p:nvSpPr>
          <p:cNvPr id="5" name="Footer Placeholder 4">
            <a:extLst>
              <a:ext uri="{FF2B5EF4-FFF2-40B4-BE49-F238E27FC236}">
                <a16:creationId xmlns:a16="http://schemas.microsoft.com/office/drawing/2014/main" xmlns="" id="{B505415D-B6D1-44B8-BE58-3D9FE5A9B076}"/>
              </a:ext>
            </a:extLst>
          </p:cNvPr>
          <p:cNvSpPr>
            <a:spLocks noGrp="1"/>
          </p:cNvSpPr>
          <p:nvPr>
            <p:ph type="ftr" sz="quarter" idx="12"/>
          </p:nvPr>
        </p:nvSpPr>
        <p:spPr/>
        <p:txBody>
          <a:bodyPr/>
          <a:lstStyle/>
          <a:p>
            <a:r>
              <a:rPr lang="en-ZA" dirty="0"/>
              <a:t>Add a footer</a:t>
            </a:r>
          </a:p>
        </p:txBody>
      </p:sp>
      <p:sp>
        <p:nvSpPr>
          <p:cNvPr id="6" name="Title 5">
            <a:extLst>
              <a:ext uri="{FF2B5EF4-FFF2-40B4-BE49-F238E27FC236}">
                <a16:creationId xmlns:a16="http://schemas.microsoft.com/office/drawing/2014/main" xmlns="" id="{0D8BC0DD-63B7-4597-9A0D-AFD9372243E4}"/>
              </a:ext>
            </a:extLst>
          </p:cNvPr>
          <p:cNvSpPr>
            <a:spLocks noGrp="1"/>
          </p:cNvSpPr>
          <p:nvPr>
            <p:ph type="title"/>
          </p:nvPr>
        </p:nvSpPr>
        <p:spPr>
          <a:xfrm>
            <a:off x="200771" y="442510"/>
            <a:ext cx="4707560" cy="432000"/>
          </a:xfrm>
        </p:spPr>
        <p:txBody>
          <a:bodyPr>
            <a:normAutofit fontScale="90000"/>
          </a:bodyPr>
          <a:lstStyle/>
          <a:p>
            <a:r>
              <a:rPr lang="en-US" b="1" dirty="0" smtClean="0"/>
              <a:t>Construction </a:t>
            </a:r>
            <a:r>
              <a:rPr lang="en-US" b="1" dirty="0" smtClean="0"/>
              <a:t>Contract </a:t>
            </a:r>
            <a:endParaRPr lang="en-ZA" b="1" dirty="0"/>
          </a:p>
        </p:txBody>
      </p:sp>
      <p:sp>
        <p:nvSpPr>
          <p:cNvPr id="7" name="Text Placeholder 6">
            <a:extLst>
              <a:ext uri="{FF2B5EF4-FFF2-40B4-BE49-F238E27FC236}">
                <a16:creationId xmlns:a16="http://schemas.microsoft.com/office/drawing/2014/main" xmlns="" id="{B9A90E5C-4CCE-49A8-A134-376EA82AB427}"/>
              </a:ext>
            </a:extLst>
          </p:cNvPr>
          <p:cNvSpPr>
            <a:spLocks noGrp="1"/>
          </p:cNvSpPr>
          <p:nvPr>
            <p:ph type="body" sz="quarter" idx="14"/>
          </p:nvPr>
        </p:nvSpPr>
        <p:spPr>
          <a:xfrm>
            <a:off x="455394" y="1345324"/>
            <a:ext cx="3979862" cy="2028497"/>
          </a:xfrm>
        </p:spPr>
        <p:txBody>
          <a:bodyPr>
            <a:normAutofit fontScale="47500" lnSpcReduction="20000"/>
          </a:bodyPr>
          <a:lstStyle/>
          <a:p>
            <a:pPr algn="l"/>
            <a:r>
              <a:rPr lang="en-US" sz="3400" dirty="0" smtClean="0"/>
              <a:t>Formal agreement for construction, alteration, or repair of buildings or structures. </a:t>
            </a:r>
          </a:p>
          <a:p>
            <a:pPr algn="l"/>
            <a:r>
              <a:rPr lang="en-US" sz="3400" dirty="0" smtClean="0"/>
              <a:t>A construction contract is distinct from a contract to assemble, fabricate, or manufacture.</a:t>
            </a:r>
            <a:br>
              <a:rPr lang="en-US" sz="3400" dirty="0" smtClean="0"/>
            </a:br>
            <a:r>
              <a:rPr lang="en-US" dirty="0" smtClean="0"/>
              <a:t/>
            </a:r>
            <a:br>
              <a:rPr lang="en-US" dirty="0" smtClean="0"/>
            </a:br>
            <a:endParaRPr lang="en-ZA" dirty="0"/>
          </a:p>
        </p:txBody>
      </p:sp>
    </p:spTree>
    <p:extLst>
      <p:ext uri="{BB962C8B-B14F-4D97-AF65-F5344CB8AC3E}">
        <p14:creationId xmlns:p14="http://schemas.microsoft.com/office/powerpoint/2010/main" xmlns="" val="2908703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metal book shelves drawings on a ceiling">
            <a:extLst>
              <a:ext uri="{FF2B5EF4-FFF2-40B4-BE49-F238E27FC236}">
                <a16:creationId xmlns:a16="http://schemas.microsoft.com/office/drawing/2014/main" xmlns="" id="{8FDCC8BE-5223-4CB6-8D1A-CF93D63652E9}"/>
              </a:ext>
            </a:extLst>
          </p:cNvPr>
          <p:cNvPicPr>
            <a:picLocks noGrp="1" noChangeAspect="1"/>
          </p:cNvPicPr>
          <p:nvPr>
            <p:ph type="pic" sz="quarter" idx="13"/>
          </p:nvPr>
        </p:nvPicPr>
        <p:blipFill>
          <a:blip r:embed="rId2">
            <a:extLst>
              <a:ext uri="{28A0092B-C50C-407E-A947-70E740481C1C}">
                <a14:useLocalDpi xmlns:a14="http://schemas.microsoft.com/office/drawing/2010/main" xmlns=""/>
              </a:ext>
            </a:extLst>
          </a:blip>
          <a:srcRect l="28" r="28"/>
          <a:stretch>
            <a:fillRect/>
          </a:stretch>
        </p:blipFill>
        <p:spPr/>
      </p:pic>
      <p:sp>
        <p:nvSpPr>
          <p:cNvPr id="3" name="Title 2">
            <a:extLst>
              <a:ext uri="{FF2B5EF4-FFF2-40B4-BE49-F238E27FC236}">
                <a16:creationId xmlns:a16="http://schemas.microsoft.com/office/drawing/2014/main" xmlns="" id="{15B08D19-26C2-431E-9138-F390BDD0F79C}"/>
              </a:ext>
            </a:extLst>
          </p:cNvPr>
          <p:cNvSpPr>
            <a:spLocks noGrp="1"/>
          </p:cNvSpPr>
          <p:nvPr>
            <p:ph type="ctrTitle"/>
          </p:nvPr>
        </p:nvSpPr>
        <p:spPr/>
        <p:txBody>
          <a:bodyPr>
            <a:normAutofit/>
          </a:bodyPr>
          <a:lstStyle/>
          <a:p>
            <a:r>
              <a:rPr lang="en-US" sz="3600" b="1" dirty="0" smtClean="0"/>
              <a:t>1.Work Break Down Structure. </a:t>
            </a:r>
            <a:endParaRPr lang="en-ZA" sz="3600" b="1" dirty="0"/>
          </a:p>
        </p:txBody>
      </p:sp>
      <p:sp>
        <p:nvSpPr>
          <p:cNvPr id="4" name="Subtitle 3">
            <a:extLst>
              <a:ext uri="{FF2B5EF4-FFF2-40B4-BE49-F238E27FC236}">
                <a16:creationId xmlns:a16="http://schemas.microsoft.com/office/drawing/2014/main" xmlns="" id="{8A726CC1-B260-4FE5-87C1-F6F4BC6F21A3}"/>
              </a:ext>
            </a:extLst>
          </p:cNvPr>
          <p:cNvSpPr>
            <a:spLocks noGrp="1"/>
          </p:cNvSpPr>
          <p:nvPr>
            <p:ph type="subTitle" idx="1"/>
          </p:nvPr>
        </p:nvSpPr>
        <p:spPr>
          <a:xfrm>
            <a:off x="7399283" y="4519448"/>
            <a:ext cx="4382814" cy="1534511"/>
          </a:xfrm>
        </p:spPr>
        <p:txBody>
          <a:bodyPr>
            <a:normAutofit fontScale="92500" lnSpcReduction="10000"/>
          </a:bodyPr>
          <a:lstStyle/>
          <a:p>
            <a:r>
              <a:rPr lang="en-US" dirty="0" smtClean="0">
                <a:cs typeface="+mj-cs"/>
              </a:rPr>
              <a:t>Is a key project deliverable that organizes the team's work into manageable sections also it is a hierarchical decomposition of the total scope of work to be carried out by the project team to accomplish the project objectives and create the required deliverables.</a:t>
            </a:r>
            <a:endParaRPr lang="en-ZA" noProof="1">
              <a:cs typeface="+mj-cs"/>
            </a:endParaRPr>
          </a:p>
        </p:txBody>
      </p:sp>
      <p:sp>
        <p:nvSpPr>
          <p:cNvPr id="5" name="Slide Number Placeholder 4">
            <a:extLst>
              <a:ext uri="{FF2B5EF4-FFF2-40B4-BE49-F238E27FC236}">
                <a16:creationId xmlns:a16="http://schemas.microsoft.com/office/drawing/2014/main" xmlns="" id="{C0BCDD0B-55B2-4C56-A95D-0116EAD85AA5}"/>
              </a:ext>
            </a:extLst>
          </p:cNvPr>
          <p:cNvSpPr>
            <a:spLocks noGrp="1"/>
          </p:cNvSpPr>
          <p:nvPr>
            <p:ph type="sldNum" sz="quarter" idx="11"/>
          </p:nvPr>
        </p:nvSpPr>
        <p:spPr/>
        <p:txBody>
          <a:bodyPr/>
          <a:lstStyle/>
          <a:p>
            <a:fld id="{19B51A1E-902D-48AF-9020-955120F399B6}" type="slidenum">
              <a:rPr lang="en-ZA" smtClean="0"/>
              <a:pPr/>
              <a:t>8</a:t>
            </a:fld>
            <a:endParaRPr lang="en-ZA" dirty="0"/>
          </a:p>
        </p:txBody>
      </p:sp>
      <p:sp>
        <p:nvSpPr>
          <p:cNvPr id="6" name="Footer Placeholder 5">
            <a:extLst>
              <a:ext uri="{FF2B5EF4-FFF2-40B4-BE49-F238E27FC236}">
                <a16:creationId xmlns:a16="http://schemas.microsoft.com/office/drawing/2014/main" xmlns="" id="{FD2EBB80-2E0B-4A8B-8903-78DB389C5A37}"/>
              </a:ext>
            </a:extLst>
          </p:cNvPr>
          <p:cNvSpPr>
            <a:spLocks noGrp="1"/>
          </p:cNvSpPr>
          <p:nvPr>
            <p:ph type="ftr" sz="quarter" idx="12"/>
          </p:nvPr>
        </p:nvSpPr>
        <p:spPr/>
        <p:txBody>
          <a:bodyPr/>
          <a:lstStyle/>
          <a:p>
            <a:r>
              <a:rPr lang="en-ZA" dirty="0"/>
              <a:t>Add a footer</a:t>
            </a:r>
          </a:p>
        </p:txBody>
      </p:sp>
      <p:pic>
        <p:nvPicPr>
          <p:cNvPr id="13" name="Picture Placeholder 12" descr="image of blueprint drawing">
            <a:extLst>
              <a:ext uri="{FF2B5EF4-FFF2-40B4-BE49-F238E27FC236}">
                <a16:creationId xmlns:a16="http://schemas.microsoft.com/office/drawing/2014/main" xmlns="" id="{5B202DF4-C175-4E49-B8FA-60E2FD798765}"/>
              </a:ext>
            </a:extLst>
          </p:cNvPr>
          <p:cNvPicPr>
            <a:picLocks noGrp="1" noChangeAspect="1"/>
          </p:cNvPicPr>
          <p:nvPr>
            <p:ph type="pic" sz="quarter" idx="14"/>
          </p:nvPr>
        </p:nvPicPr>
        <p:blipFill>
          <a:blip r:embed="rId3">
            <a:extLst>
              <a:ext uri="{28A0092B-C50C-407E-A947-70E740481C1C}">
                <a14:useLocalDpi xmlns:a14="http://schemas.microsoft.com/office/drawing/2010/main" xmlns=""/>
              </a:ext>
            </a:extLst>
          </a:blip>
          <a:srcRect l="103" r="103"/>
          <a:stretch>
            <a:fillRect/>
          </a:stretch>
        </p:blipFill>
        <p:spPr>
          <a:xfrm>
            <a:off x="7631785" y="638395"/>
            <a:ext cx="3932788" cy="1872000"/>
          </a:xfrm>
        </p:spPr>
      </p:pic>
      <p:sp>
        <p:nvSpPr>
          <p:cNvPr id="9" name="Rectangle 6" descr="Accent divider line">
            <a:extLst>
              <a:ext uri="{FF2B5EF4-FFF2-40B4-BE49-F238E27FC236}">
                <a16:creationId xmlns:a16="http://schemas.microsoft.com/office/drawing/2014/main" xmlns="" id="{125F0C7C-308A-40B5-BDB9-10CCBC2380B5}"/>
              </a:ext>
              <a:ext uri="{C183D7F6-B498-43B3-948B-1728B52AA6E4}">
                <adec:decorative xmlns:adec="http://schemas.microsoft.com/office/drawing/2017/decorative" xmlns="" val="1"/>
              </a:ext>
            </a:extLst>
          </p:cNvPr>
          <p:cNvSpPr/>
          <p:nvPr/>
        </p:nvSpPr>
        <p:spPr>
          <a:xfrm flipV="1">
            <a:off x="74538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8" name="Rectangle 6" descr="Bottom image accent divider">
            <a:extLst>
              <a:ext uri="{FF2B5EF4-FFF2-40B4-BE49-F238E27FC236}">
                <a16:creationId xmlns:a16="http://schemas.microsoft.com/office/drawing/2014/main" xmlns="" id="{30600985-B2DF-4BDC-A233-B58FEEFD0B2B}"/>
              </a:ext>
              <a:ext uri="{C183D7F6-B498-43B3-948B-1728B52AA6E4}">
                <adec:decorative xmlns:adec="http://schemas.microsoft.com/office/drawing/2017/decorative" xmlns="" val="1"/>
              </a:ext>
            </a:extLst>
          </p:cNvPr>
          <p:cNvSpPr/>
          <p:nvPr/>
        </p:nvSpPr>
        <p:spPr>
          <a:xfrm>
            <a:off x="7453850" y="281431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0" name="مربع نص 9"/>
          <p:cNvSpPr txBox="1"/>
          <p:nvPr/>
        </p:nvSpPr>
        <p:spPr>
          <a:xfrm>
            <a:off x="3573517" y="756744"/>
            <a:ext cx="2459421" cy="1323439"/>
          </a:xfrm>
          <a:prstGeom prst="rect">
            <a:avLst/>
          </a:prstGeom>
          <a:noFill/>
        </p:spPr>
        <p:txBody>
          <a:bodyPr wrap="square" rtlCol="1">
            <a:spAutoFit/>
          </a:bodyPr>
          <a:lstStyle/>
          <a:p>
            <a:r>
              <a:rPr lang="en-US" sz="4000" b="1" dirty="0" smtClean="0"/>
              <a:t>Quantity surveying </a:t>
            </a:r>
            <a:endParaRPr lang="ar-JO" sz="4000" b="1" dirty="0"/>
          </a:p>
        </p:txBody>
      </p:sp>
    </p:spTree>
    <p:extLst>
      <p:ext uri="{BB962C8B-B14F-4D97-AF65-F5344CB8AC3E}">
        <p14:creationId xmlns:p14="http://schemas.microsoft.com/office/powerpoint/2010/main" xmlns="" val="1931436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4E0A63-A388-49B1-A04E-27CE9BD622EF}"/>
              </a:ext>
            </a:extLst>
          </p:cNvPr>
          <p:cNvSpPr>
            <a:spLocks noGrp="1"/>
          </p:cNvSpPr>
          <p:nvPr>
            <p:ph type="title"/>
          </p:nvPr>
        </p:nvSpPr>
        <p:spPr/>
        <p:txBody>
          <a:bodyPr/>
          <a:lstStyle/>
          <a:p>
            <a:r>
              <a:rPr lang="en-US" b="1" dirty="0" smtClean="0"/>
              <a:t>Work Break Down </a:t>
            </a:r>
            <a:r>
              <a:rPr lang="en-US" b="1" dirty="0" smtClean="0"/>
              <a:t>Structure </a:t>
            </a:r>
            <a:endParaRPr lang="en-ZA" dirty="0"/>
          </a:p>
        </p:txBody>
      </p:sp>
      <p:sp>
        <p:nvSpPr>
          <p:cNvPr id="3" name="Footer Placeholder 2">
            <a:extLst>
              <a:ext uri="{FF2B5EF4-FFF2-40B4-BE49-F238E27FC236}">
                <a16:creationId xmlns:a16="http://schemas.microsoft.com/office/drawing/2014/main" xmlns="" id="{005C44B1-BA82-483C-BD91-F89067442F9E}"/>
              </a:ext>
            </a:extLst>
          </p:cNvPr>
          <p:cNvSpPr>
            <a:spLocks noGrp="1"/>
          </p:cNvSpPr>
          <p:nvPr>
            <p:ph type="ftr" sz="quarter" idx="10"/>
          </p:nvPr>
        </p:nvSpPr>
        <p:spPr/>
        <p:txBody>
          <a:bodyPr/>
          <a:lstStyle/>
          <a:p>
            <a:r>
              <a:rPr lang="en-ZA" dirty="0"/>
              <a:t>Add a footer</a:t>
            </a:r>
          </a:p>
        </p:txBody>
      </p:sp>
      <p:sp>
        <p:nvSpPr>
          <p:cNvPr id="4" name="Slide Number Placeholder 3">
            <a:extLst>
              <a:ext uri="{FF2B5EF4-FFF2-40B4-BE49-F238E27FC236}">
                <a16:creationId xmlns:a16="http://schemas.microsoft.com/office/drawing/2014/main" xmlns="" id="{79ED4A67-3A46-4F54-A12A-EAE1B53E6457}"/>
              </a:ext>
            </a:extLst>
          </p:cNvPr>
          <p:cNvSpPr>
            <a:spLocks noGrp="1"/>
          </p:cNvSpPr>
          <p:nvPr>
            <p:ph type="sldNum" sz="quarter" idx="11"/>
          </p:nvPr>
        </p:nvSpPr>
        <p:spPr/>
        <p:txBody>
          <a:bodyPr/>
          <a:lstStyle/>
          <a:p>
            <a:fld id="{19B51A1E-902D-48AF-9020-955120F399B6}" type="slidenum">
              <a:rPr lang="en-ZA" smtClean="0"/>
              <a:pPr/>
              <a:t>9</a:t>
            </a:fld>
            <a:endParaRPr lang="en-ZA" dirty="0"/>
          </a:p>
        </p:txBody>
      </p:sp>
      <p:sp>
        <p:nvSpPr>
          <p:cNvPr id="5" name="Text Placeholder 4">
            <a:extLst>
              <a:ext uri="{FF2B5EF4-FFF2-40B4-BE49-F238E27FC236}">
                <a16:creationId xmlns:a16="http://schemas.microsoft.com/office/drawing/2014/main" xmlns="" id="{06E82690-B145-4D4F-B2D1-0B2A8C50FD71}"/>
              </a:ext>
            </a:extLst>
          </p:cNvPr>
          <p:cNvSpPr>
            <a:spLocks noGrp="1"/>
          </p:cNvSpPr>
          <p:nvPr>
            <p:ph type="body" sz="quarter" idx="33"/>
          </p:nvPr>
        </p:nvSpPr>
        <p:spPr/>
        <p:txBody>
          <a:bodyPr>
            <a:normAutofit lnSpcReduction="10000"/>
          </a:bodyPr>
          <a:lstStyle/>
          <a:p>
            <a:r>
              <a:rPr lang="en-US" dirty="0" smtClean="0"/>
              <a:t>WHAT</a:t>
            </a:r>
            <a:endParaRPr lang="en-ZA" dirty="0"/>
          </a:p>
        </p:txBody>
      </p:sp>
      <p:sp>
        <p:nvSpPr>
          <p:cNvPr id="6" name="Text Placeholder 5">
            <a:extLst>
              <a:ext uri="{FF2B5EF4-FFF2-40B4-BE49-F238E27FC236}">
                <a16:creationId xmlns:a16="http://schemas.microsoft.com/office/drawing/2014/main" xmlns="" id="{7640DF9D-0C9E-4C5D-9635-6B4DE10CCEE5}"/>
              </a:ext>
            </a:extLst>
          </p:cNvPr>
          <p:cNvSpPr>
            <a:spLocks noGrp="1"/>
          </p:cNvSpPr>
          <p:nvPr>
            <p:ph type="body" sz="quarter" idx="34"/>
          </p:nvPr>
        </p:nvSpPr>
        <p:spPr>
          <a:xfrm>
            <a:off x="2771850" y="4605832"/>
            <a:ext cx="1980000" cy="596789"/>
          </a:xfrm>
        </p:spPr>
        <p:txBody>
          <a:bodyPr>
            <a:normAutofit/>
          </a:bodyPr>
          <a:lstStyle/>
          <a:p>
            <a:r>
              <a:rPr lang="en-ZA" dirty="0" smtClean="0"/>
              <a:t>Things that will be done?</a:t>
            </a:r>
            <a:endParaRPr lang="en-ZA" noProof="1"/>
          </a:p>
        </p:txBody>
      </p:sp>
      <p:sp>
        <p:nvSpPr>
          <p:cNvPr id="7" name="Text Placeholder 6">
            <a:extLst>
              <a:ext uri="{FF2B5EF4-FFF2-40B4-BE49-F238E27FC236}">
                <a16:creationId xmlns:a16="http://schemas.microsoft.com/office/drawing/2014/main" xmlns="" id="{40297407-CE4E-4284-879D-AEC395713625}"/>
              </a:ext>
            </a:extLst>
          </p:cNvPr>
          <p:cNvSpPr>
            <a:spLocks noGrp="1"/>
          </p:cNvSpPr>
          <p:nvPr>
            <p:ph type="body" sz="quarter" idx="35"/>
          </p:nvPr>
        </p:nvSpPr>
        <p:spPr/>
        <p:txBody>
          <a:bodyPr>
            <a:normAutofit lnSpcReduction="10000"/>
          </a:bodyPr>
          <a:lstStyle/>
          <a:p>
            <a:r>
              <a:rPr lang="en-US" dirty="0" smtClean="0"/>
              <a:t>WHO</a:t>
            </a:r>
            <a:endParaRPr lang="en-ZA" dirty="0"/>
          </a:p>
        </p:txBody>
      </p:sp>
      <p:sp>
        <p:nvSpPr>
          <p:cNvPr id="8" name="Text Placeholder 7">
            <a:extLst>
              <a:ext uri="{FF2B5EF4-FFF2-40B4-BE49-F238E27FC236}">
                <a16:creationId xmlns:a16="http://schemas.microsoft.com/office/drawing/2014/main" xmlns="" id="{F5C3A7BE-F7FC-4942-A31A-491A8A806103}"/>
              </a:ext>
            </a:extLst>
          </p:cNvPr>
          <p:cNvSpPr>
            <a:spLocks noGrp="1"/>
          </p:cNvSpPr>
          <p:nvPr>
            <p:ph type="body" sz="quarter" idx="36"/>
          </p:nvPr>
        </p:nvSpPr>
        <p:spPr/>
        <p:txBody>
          <a:bodyPr>
            <a:normAutofit/>
          </a:bodyPr>
          <a:lstStyle/>
          <a:p>
            <a:r>
              <a:rPr lang="en-ZA" noProof="1" smtClean="0"/>
              <a:t>The contractor, labor and the crows.</a:t>
            </a:r>
            <a:endParaRPr lang="en-ZA" noProof="1"/>
          </a:p>
        </p:txBody>
      </p:sp>
      <p:sp>
        <p:nvSpPr>
          <p:cNvPr id="9" name="Text Placeholder 8">
            <a:extLst>
              <a:ext uri="{FF2B5EF4-FFF2-40B4-BE49-F238E27FC236}">
                <a16:creationId xmlns:a16="http://schemas.microsoft.com/office/drawing/2014/main" xmlns="" id="{95CCE699-03D1-4642-B46A-B14EF17DA183}"/>
              </a:ext>
            </a:extLst>
          </p:cNvPr>
          <p:cNvSpPr>
            <a:spLocks noGrp="1"/>
          </p:cNvSpPr>
          <p:nvPr>
            <p:ph type="body" sz="quarter" idx="37"/>
          </p:nvPr>
        </p:nvSpPr>
        <p:spPr/>
        <p:txBody>
          <a:bodyPr>
            <a:normAutofit lnSpcReduction="10000"/>
          </a:bodyPr>
          <a:lstStyle/>
          <a:p>
            <a:r>
              <a:rPr lang="en-US" dirty="0" smtClean="0"/>
              <a:t>HOW MUCH</a:t>
            </a:r>
            <a:endParaRPr lang="en-ZA" dirty="0"/>
          </a:p>
        </p:txBody>
      </p:sp>
      <p:sp>
        <p:nvSpPr>
          <p:cNvPr id="10" name="Text Placeholder 9">
            <a:extLst>
              <a:ext uri="{FF2B5EF4-FFF2-40B4-BE49-F238E27FC236}">
                <a16:creationId xmlns:a16="http://schemas.microsoft.com/office/drawing/2014/main" xmlns="" id="{BC1DF189-6F2F-4C21-88CC-C82D3D0D147B}"/>
              </a:ext>
            </a:extLst>
          </p:cNvPr>
          <p:cNvSpPr>
            <a:spLocks noGrp="1"/>
          </p:cNvSpPr>
          <p:nvPr>
            <p:ph type="body" sz="quarter" idx="38"/>
          </p:nvPr>
        </p:nvSpPr>
        <p:spPr>
          <a:xfrm>
            <a:off x="7451950" y="4605832"/>
            <a:ext cx="1980000" cy="817506"/>
          </a:xfrm>
        </p:spPr>
        <p:txBody>
          <a:bodyPr>
            <a:normAutofit fontScale="92500" lnSpcReduction="10000"/>
          </a:bodyPr>
          <a:lstStyle/>
          <a:p>
            <a:r>
              <a:rPr lang="en-ZA" dirty="0" smtClean="0"/>
              <a:t>The most important thing in management, how much will cost with our specifications.</a:t>
            </a:r>
            <a:endParaRPr lang="en-ZA" noProof="1"/>
          </a:p>
        </p:txBody>
      </p:sp>
      <p:pic>
        <p:nvPicPr>
          <p:cNvPr id="34" name="Picture Placeholder 11" descr="Teacher">
            <a:extLst>
              <a:ext uri="{FF2B5EF4-FFF2-40B4-BE49-F238E27FC236}">
                <a16:creationId xmlns:a16="http://schemas.microsoft.com/office/drawing/2014/main" xmlns="" id="{BCF515DC-353A-4948-84E1-001D6B6C7090}"/>
              </a:ext>
            </a:extLst>
          </p:cNvPr>
          <p:cNvPicPr>
            <a:picLocks noChangeAspect="1"/>
          </p:cNvPicPr>
          <p:nvPr/>
        </p:nvPicPr>
        <p:blipFill>
          <a:blip r:embed="rId2">
            <a:extLst>
              <a:ext uri="{28A0092B-C50C-407E-A947-70E740481C1C}">
                <a14:useLocalDpi xmlns:a14="http://schemas.microsoft.com/office/drawing/2010/main" xmlns=""/>
              </a:ext>
              <a:ext uri="{96DAC541-7B7A-43D3-8B79-37D633B846F1}">
                <asvg:svgBlip xmlns:asvg="http://schemas.microsoft.com/office/drawing/2016/SVG/main" xmlns="" r:embed="rId3"/>
              </a:ext>
            </a:extLst>
          </a:blip>
          <a:srcRect/>
          <a:stretch>
            <a:fillRect/>
          </a:stretch>
        </p:blipFill>
        <p:spPr>
          <a:xfrm>
            <a:off x="3448866" y="2406502"/>
            <a:ext cx="625968" cy="625968"/>
          </a:xfrm>
          <a:prstGeom prst="rect">
            <a:avLst/>
          </a:prstGeom>
          <a:noFill/>
          <a:ln w="95250" cap="sq" cmpd="sng" algn="ctr">
            <a:noFill/>
            <a:prstDash val="solid"/>
            <a:miter lim="800000"/>
          </a:ln>
          <a:effectLst/>
        </p:spPr>
      </p:pic>
      <p:pic>
        <p:nvPicPr>
          <p:cNvPr id="35" name="Picture Placeholder 15" descr="Group">
            <a:extLst>
              <a:ext uri="{FF2B5EF4-FFF2-40B4-BE49-F238E27FC236}">
                <a16:creationId xmlns:a16="http://schemas.microsoft.com/office/drawing/2014/main" xmlns="" id="{FD22C7BB-0313-DD45-87C7-17AC5A8AEB51}"/>
              </a:ext>
            </a:extLst>
          </p:cNvPr>
          <p:cNvPicPr>
            <a:picLocks noChangeAspect="1"/>
          </p:cNvPicPr>
          <p:nvPr/>
        </p:nvPicPr>
        <p:blipFill>
          <a:blip r:embed="rId4">
            <a:extLst>
              <a:ext uri="{28A0092B-C50C-407E-A947-70E740481C1C}">
                <a14:useLocalDpi xmlns:a14="http://schemas.microsoft.com/office/drawing/2010/main" xmlns=""/>
              </a:ext>
              <a:ext uri="{96DAC541-7B7A-43D3-8B79-37D633B846F1}">
                <asvg:svgBlip xmlns:asvg="http://schemas.microsoft.com/office/drawing/2016/SVG/main" xmlns="" r:embed="rId5"/>
              </a:ext>
            </a:extLst>
          </a:blip>
          <a:srcRect/>
          <a:stretch>
            <a:fillRect/>
          </a:stretch>
        </p:blipFill>
        <p:spPr>
          <a:xfrm>
            <a:off x="5788916" y="2419202"/>
            <a:ext cx="625968" cy="625968"/>
          </a:xfrm>
          <a:prstGeom prst="rect">
            <a:avLst/>
          </a:prstGeom>
          <a:noFill/>
          <a:ln w="95250" cap="sq" cmpd="sng" algn="ctr">
            <a:noFill/>
            <a:prstDash val="solid"/>
            <a:miter lim="800000"/>
          </a:ln>
          <a:effectLst/>
        </p:spPr>
      </p:pic>
      <p:pic>
        <p:nvPicPr>
          <p:cNvPr id="36" name="Picture Placeholder 17" descr="Repeat">
            <a:extLst>
              <a:ext uri="{FF2B5EF4-FFF2-40B4-BE49-F238E27FC236}">
                <a16:creationId xmlns:a16="http://schemas.microsoft.com/office/drawing/2014/main" xmlns="" id="{BE1AEB62-723B-1141-822C-73271BB1CDB3}"/>
              </a:ext>
            </a:extLst>
          </p:cNvPr>
          <p:cNvPicPr>
            <a:picLocks noChangeAspect="1"/>
          </p:cNvPicPr>
          <p:nvPr/>
        </p:nvPicPr>
        <p:blipFill>
          <a:blip r:embed="rId6">
            <a:extLst>
              <a:ext uri="{28A0092B-C50C-407E-A947-70E740481C1C}">
                <a14:useLocalDpi xmlns:a14="http://schemas.microsoft.com/office/drawing/2010/main" xmlns=""/>
              </a:ext>
              <a:ext uri="{96DAC541-7B7A-43D3-8B79-37D633B846F1}">
                <asvg:svgBlip xmlns:asvg="http://schemas.microsoft.com/office/drawing/2016/SVG/main" xmlns="" r:embed="rId7"/>
              </a:ext>
            </a:extLst>
          </a:blip>
          <a:srcRect/>
          <a:stretch>
            <a:fillRect/>
          </a:stretch>
        </p:blipFill>
        <p:spPr>
          <a:xfrm>
            <a:off x="8128966" y="2406502"/>
            <a:ext cx="625968" cy="625968"/>
          </a:xfrm>
          <a:prstGeom prst="rect">
            <a:avLst/>
          </a:prstGeom>
          <a:noFill/>
          <a:ln w="95250" cap="sq" cmpd="sng" algn="ctr">
            <a:noFill/>
            <a:prstDash val="solid"/>
            <a:miter lim="800000"/>
          </a:ln>
          <a:effectLst/>
        </p:spPr>
      </p:pic>
    </p:spTree>
    <p:extLst>
      <p:ext uri="{BB962C8B-B14F-4D97-AF65-F5344CB8AC3E}">
        <p14:creationId xmlns:p14="http://schemas.microsoft.com/office/powerpoint/2010/main" xmlns="" val="20693930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تدرج الرمادي">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تدرج الرمادي">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
  <TotalTime>0</TotalTime>
  <Words>1780</Words>
  <Application>Microsoft Office PowerPoint</Application>
  <PresentationFormat>مخصص</PresentationFormat>
  <Paragraphs>428</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أصل</vt:lpstr>
      <vt:lpstr>Assessment of Al-Manara Mall</vt:lpstr>
      <vt:lpstr>INTRODUCTION</vt:lpstr>
      <vt:lpstr>Objectives</vt:lpstr>
      <vt:lpstr>Project Management</vt:lpstr>
      <vt:lpstr>Key Participant</vt:lpstr>
      <vt:lpstr>Delivery System </vt:lpstr>
      <vt:lpstr>Construction Contract </vt:lpstr>
      <vt:lpstr>1.Work Break Down Structure. </vt:lpstr>
      <vt:lpstr>Work Break Down Structure </vt:lpstr>
      <vt:lpstr>Work Break Down Structure </vt:lpstr>
      <vt:lpstr>2.Importance of Quantity Survey</vt:lpstr>
      <vt:lpstr>3.Quantity Take-off</vt:lpstr>
      <vt:lpstr>Project Description</vt:lpstr>
      <vt:lpstr>الشريحة 14</vt:lpstr>
      <vt:lpstr>الشريحة 15</vt:lpstr>
      <vt:lpstr> </vt:lpstr>
      <vt:lpstr>الشريحة 17</vt:lpstr>
      <vt:lpstr>Time Management </vt:lpstr>
      <vt:lpstr>We used Gantt chart in our project</vt:lpstr>
      <vt:lpstr>Delay</vt:lpstr>
      <vt:lpstr>Resources </vt:lpstr>
      <vt:lpstr>Time and Cost Management Using Primavera Software</vt:lpstr>
      <vt:lpstr>Project Definition In Primavera</vt:lpstr>
      <vt:lpstr>Calendar Definition</vt:lpstr>
      <vt:lpstr>Currency Definition</vt:lpstr>
      <vt:lpstr>Work Breakdown Structure  (WBS) Assignment</vt:lpstr>
      <vt:lpstr>Activities Definition</vt:lpstr>
      <vt:lpstr>Activities Relationships Assignment</vt:lpstr>
      <vt:lpstr>Resources Assignment </vt:lpstr>
      <vt:lpstr>Schedule (Run)</vt:lpstr>
      <vt:lpstr>S-Curve</vt:lpstr>
      <vt:lpstr>Resource management using Primavera.</vt:lpstr>
      <vt:lpstr>Hand calculations </vt:lpstr>
      <vt:lpstr>Cost and Price Estimate</vt:lpstr>
      <vt:lpstr>Cost and Price Estimate</vt:lpstr>
      <vt:lpstr>الشريحة 36</vt:lpstr>
      <vt:lpstr>Results</vt:lpstr>
      <vt:lpstr>الشريحة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2018-12-20T15:55:24Z</dcterms:created>
  <dcterms:modified xsi:type="dcterms:W3CDTF">2018-12-23T12:26:44Z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2018-08-01T18:13:53.2076542Z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