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</p:sldIdLst>
  <p:sldSz cx="18288000" cy="10287000"/>
  <p:notesSz cx="6858000" cy="9144000"/>
  <p:embeddedFontLst>
    <p:embeddedFont>
      <p:font typeface="29LT Riwaya Informal" charset="1" panose="00000500000000000000"/>
      <p:regular r:id="rId30"/>
    </p:embeddedFont>
    <p:embeddedFont>
      <p:font typeface="Prata" charset="1" panose="00000500000000000000"/>
      <p:regular r:id="rId31"/>
    </p:embeddedFont>
    <p:embeddedFont>
      <p:font typeface="Radley" charset="1" panose="00000500000000000000"/>
      <p:regular r:id="rId3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16" Target="slides/slide11.xml" Type="http://schemas.openxmlformats.org/officeDocument/2006/relationships/slide"/><Relationship Id="rId17" Target="slides/slide12.xml" Type="http://schemas.openxmlformats.org/officeDocument/2006/relationships/slide"/><Relationship Id="rId18" Target="slides/slide13.xml" Type="http://schemas.openxmlformats.org/officeDocument/2006/relationships/slide"/><Relationship Id="rId19" Target="slides/slide14.xml" Type="http://schemas.openxmlformats.org/officeDocument/2006/relationships/slide"/><Relationship Id="rId2" Target="presProps.xml" Type="http://schemas.openxmlformats.org/officeDocument/2006/relationships/presProps"/><Relationship Id="rId20" Target="slides/slide15.xml" Type="http://schemas.openxmlformats.org/officeDocument/2006/relationships/slide"/><Relationship Id="rId21" Target="slides/slide16.xml" Type="http://schemas.openxmlformats.org/officeDocument/2006/relationships/slide"/><Relationship Id="rId22" Target="slides/slide17.xml" Type="http://schemas.openxmlformats.org/officeDocument/2006/relationships/slide"/><Relationship Id="rId23" Target="slides/slide18.xml" Type="http://schemas.openxmlformats.org/officeDocument/2006/relationships/slide"/><Relationship Id="rId24" Target="slides/slide19.xml" Type="http://schemas.openxmlformats.org/officeDocument/2006/relationships/slide"/><Relationship Id="rId25" Target="slides/slide20.xml" Type="http://schemas.openxmlformats.org/officeDocument/2006/relationships/slide"/><Relationship Id="rId26" Target="slides/slide21.xml" Type="http://schemas.openxmlformats.org/officeDocument/2006/relationships/slide"/><Relationship Id="rId27" Target="slides/slide22.xml" Type="http://schemas.openxmlformats.org/officeDocument/2006/relationships/slide"/><Relationship Id="rId28" Target="slides/slide23.xml" Type="http://schemas.openxmlformats.org/officeDocument/2006/relationships/slide"/><Relationship Id="rId29" Target="slides/slide24.xml" Type="http://schemas.openxmlformats.org/officeDocument/2006/relationships/slide"/><Relationship Id="rId3" Target="viewProps.xml" Type="http://schemas.openxmlformats.org/officeDocument/2006/relationships/viewProps"/><Relationship Id="rId30" Target="fonts/font30.fntdata" Type="http://schemas.openxmlformats.org/officeDocument/2006/relationships/font"/><Relationship Id="rId31" Target="fonts/font31.fntdata" Type="http://schemas.openxmlformats.org/officeDocument/2006/relationships/font"/><Relationship Id="rId32" Target="fonts/font32.fntdata" Type="http://schemas.openxmlformats.org/officeDocument/2006/relationships/font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slides/slide1.xml" Type="http://schemas.openxmlformats.org/officeDocument/2006/relationships/slide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/Relationships>
</file>

<file path=ppt/slides/_rels/slide1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4.jpeg" Type="http://schemas.openxmlformats.org/officeDocument/2006/relationships/image"/><Relationship Id="rId3" Target="../media/image15.png" Type="http://schemas.openxmlformats.org/officeDocument/2006/relationships/image"/><Relationship Id="rId4" Target="../media/image16.png" Type="http://schemas.openxmlformats.org/officeDocument/2006/relationships/image"/></Relationships>
</file>

<file path=ppt/slides/_rels/slide1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7.png" Type="http://schemas.openxmlformats.org/officeDocument/2006/relationships/image"/><Relationship Id="rId3" Target="../media/image18.png" Type="http://schemas.openxmlformats.org/officeDocument/2006/relationships/image"/></Relationships>
</file>

<file path=ppt/slides/_rels/slide1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9.jpeg" Type="http://schemas.openxmlformats.org/officeDocument/2006/relationships/image"/><Relationship Id="rId3" Target="../media/image20.jpeg" Type="http://schemas.openxmlformats.org/officeDocument/2006/relationships/image"/><Relationship Id="rId4" Target="../media/image21.png" Type="http://schemas.openxmlformats.org/officeDocument/2006/relationships/image"/><Relationship Id="rId5" Target="../media/image22.svg" Type="http://schemas.openxmlformats.org/officeDocument/2006/relationships/image"/></Relationships>
</file>

<file path=ppt/slides/_rels/slide1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3.png" Type="http://schemas.openxmlformats.org/officeDocument/2006/relationships/image"/><Relationship Id="rId3" Target="../media/image24.png" Type="http://schemas.openxmlformats.org/officeDocument/2006/relationships/image"/><Relationship Id="rId4" Target="../media/image16.png" Type="http://schemas.openxmlformats.org/officeDocument/2006/relationships/image"/></Relationships>
</file>

<file path=ppt/slides/_rels/slide1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5.jpeg" Type="http://schemas.openxmlformats.org/officeDocument/2006/relationships/image"/><Relationship Id="rId3" Target="../media/image26.jpeg" Type="http://schemas.openxmlformats.org/officeDocument/2006/relationships/image"/><Relationship Id="rId4" Target="../media/image27.jpeg" Type="http://schemas.openxmlformats.org/officeDocument/2006/relationships/image"/><Relationship Id="rId5" Target="../media/image28.png" Type="http://schemas.openxmlformats.org/officeDocument/2006/relationships/image"/><Relationship Id="rId6" Target="../media/image29.svg" Type="http://schemas.openxmlformats.org/officeDocument/2006/relationships/image"/><Relationship Id="rId7" Target="../media/image30.png" Type="http://schemas.openxmlformats.org/officeDocument/2006/relationships/image"/><Relationship Id="rId8" Target="../media/image31.svg" Type="http://schemas.openxmlformats.org/officeDocument/2006/relationships/image"/></Relationships>
</file>

<file path=ppt/slides/_rels/slide1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2.jpeg" Type="http://schemas.openxmlformats.org/officeDocument/2006/relationships/image"/><Relationship Id="rId3" Target="../media/image33.png" Type="http://schemas.openxmlformats.org/officeDocument/2006/relationships/image"/><Relationship Id="rId4" Target="../media/image21.png" Type="http://schemas.openxmlformats.org/officeDocument/2006/relationships/image"/><Relationship Id="rId5" Target="../media/image22.svg" Type="http://schemas.openxmlformats.org/officeDocument/2006/relationships/image"/></Relationships>
</file>

<file path=ppt/slides/_rels/slide1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4.png" Type="http://schemas.openxmlformats.org/officeDocument/2006/relationships/image"/><Relationship Id="rId3" Target="../media/image35.png" Type="http://schemas.openxmlformats.org/officeDocument/2006/relationships/image"/><Relationship Id="rId4" Target="../media/image36.png" Type="http://schemas.openxmlformats.org/officeDocument/2006/relationships/image"/><Relationship Id="rId5" Target="../media/image37.png" Type="http://schemas.openxmlformats.org/officeDocument/2006/relationships/image"/></Relationships>
</file>

<file path=ppt/slides/_rels/slide1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8.jpeg" Type="http://schemas.openxmlformats.org/officeDocument/2006/relationships/image"/></Relationships>
</file>

<file path=ppt/slides/_rels/slide1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9.png" Type="http://schemas.openxmlformats.org/officeDocument/2006/relationships/image"/><Relationship Id="rId3" Target="../media/image40.png" Type="http://schemas.openxmlformats.org/officeDocument/2006/relationships/image"/><Relationship Id="rId4" Target="../media/image41.png" Type="http://schemas.openxmlformats.org/officeDocument/2006/relationships/image"/><Relationship Id="rId5" Target="../media/image42.png" Type="http://schemas.openxmlformats.org/officeDocument/2006/relationships/image"/><Relationship Id="rId6" Target="../media/image15.png" Type="http://schemas.openxmlformats.org/officeDocument/2006/relationships/image"/></Relationships>
</file>

<file path=ppt/slides/_rels/slide1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3.png" Type="http://schemas.openxmlformats.org/officeDocument/2006/relationships/image"/><Relationship Id="rId3" Target="../media/image44.svg" Type="http://schemas.openxmlformats.org/officeDocument/2006/relationships/image"/><Relationship Id="rId4" Target="../media/image45.jpeg" Type="http://schemas.openxmlformats.org/officeDocument/2006/relationships/image"/><Relationship Id="rId5" Target="../media/image19.jpe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/Relationships>
</file>

<file path=ppt/slides/_rels/slide2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6.jpeg" Type="http://schemas.openxmlformats.org/officeDocument/2006/relationships/image"/><Relationship Id="rId3" Target="../media/image47.jpeg" Type="http://schemas.openxmlformats.org/officeDocument/2006/relationships/image"/><Relationship Id="rId4" Target="../media/image48.jpeg" Type="http://schemas.openxmlformats.org/officeDocument/2006/relationships/image"/></Relationships>
</file>

<file path=ppt/slides/_rels/slide2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9.png" Type="http://schemas.openxmlformats.org/officeDocument/2006/relationships/image"/><Relationship Id="rId3" Target="../media/image50.png" Type="http://schemas.openxmlformats.org/officeDocument/2006/relationships/image"/><Relationship Id="rId4" Target="../media/image35.png" Type="http://schemas.openxmlformats.org/officeDocument/2006/relationships/image"/><Relationship Id="rId5" Target="../media/image36.png" Type="http://schemas.openxmlformats.org/officeDocument/2006/relationships/image"/><Relationship Id="rId6" Target="../media/image43.png" Type="http://schemas.openxmlformats.org/officeDocument/2006/relationships/image"/><Relationship Id="rId7" Target="../media/image44.svg" Type="http://schemas.openxmlformats.org/officeDocument/2006/relationships/image"/><Relationship Id="rId8" Target="../media/image51.png" Type="http://schemas.openxmlformats.org/officeDocument/2006/relationships/image"/><Relationship Id="rId9" Target="../media/image52.svg" Type="http://schemas.openxmlformats.org/officeDocument/2006/relationships/image"/></Relationships>
</file>

<file path=ppt/slides/_rels/slide2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3.jpeg" Type="http://schemas.openxmlformats.org/officeDocument/2006/relationships/image"/><Relationship Id="rId3" Target="../media/image54.jpeg" Type="http://schemas.openxmlformats.org/officeDocument/2006/relationships/image"/><Relationship Id="rId4" Target="../media/image43.png" Type="http://schemas.openxmlformats.org/officeDocument/2006/relationships/image"/><Relationship Id="rId5" Target="../media/image44.svg" Type="http://schemas.openxmlformats.org/officeDocument/2006/relationships/image"/></Relationships>
</file>

<file path=ppt/slides/_rels/slide2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5.png" Type="http://schemas.openxmlformats.org/officeDocument/2006/relationships/image"/></Relationships>
</file>

<file path=ppt/slides/_rels/slide2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jpe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jpe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.png" Type="http://schemas.openxmlformats.org/officeDocument/2006/relationships/image"/><Relationship Id="rId3" Target="../media/image5.png" Type="http://schemas.openxmlformats.org/officeDocument/2006/relationships/image"/><Relationship Id="rId4" Target="../media/image6.png" Type="http://schemas.openxmlformats.org/officeDocument/2006/relationships/image"/><Relationship Id="rId5" Target="../media/image7.pn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8.jpeg" Type="http://schemas.openxmlformats.org/officeDocument/2006/relationships/image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9.png" Type="http://schemas.openxmlformats.org/officeDocument/2006/relationships/image"/><Relationship Id="rId3" Target="../media/image10.png" Type="http://schemas.openxmlformats.org/officeDocument/2006/relationships/image"/><Relationship Id="rId4" Target="../media/image11.png" Type="http://schemas.openxmlformats.org/officeDocument/2006/relationships/image"/><Relationship Id="rId5" Target="../media/image12.png" Type="http://schemas.openxmlformats.org/officeDocument/2006/relationships/image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3.jpe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DE0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228690" y="0"/>
            <a:ext cx="2059310" cy="10287000"/>
            <a:chOff x="0" y="0"/>
            <a:chExt cx="696606" cy="3479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696606" cy="3479800"/>
            </a:xfrm>
            <a:custGeom>
              <a:avLst/>
              <a:gdLst/>
              <a:ahLst/>
              <a:cxnLst/>
              <a:rect r="r" b="b" t="t" l="l"/>
              <a:pathLst>
                <a:path h="3479800" w="696606">
                  <a:moveTo>
                    <a:pt x="0" y="0"/>
                  </a:moveTo>
                  <a:lnTo>
                    <a:pt x="696606" y="0"/>
                  </a:lnTo>
                  <a:lnTo>
                    <a:pt x="696606" y="3479800"/>
                  </a:lnTo>
                  <a:lnTo>
                    <a:pt x="0" y="3479800"/>
                  </a:lnTo>
                  <a:close/>
                </a:path>
              </a:pathLst>
            </a:custGeom>
            <a:solidFill>
              <a:srgbClr val="735035"/>
            </a:solidFill>
          </p:spPr>
        </p:sp>
      </p:grpSp>
      <p:sp>
        <p:nvSpPr>
          <p:cNvPr name="Freeform 4" id="4"/>
          <p:cNvSpPr/>
          <p:nvPr/>
        </p:nvSpPr>
        <p:spPr>
          <a:xfrm flipH="false" flipV="false" rot="0">
            <a:off x="13103739" y="0"/>
            <a:ext cx="3124951" cy="2986716"/>
          </a:xfrm>
          <a:custGeom>
            <a:avLst/>
            <a:gdLst/>
            <a:ahLst/>
            <a:cxnLst/>
            <a:rect r="r" b="b" t="t" l="l"/>
            <a:pathLst>
              <a:path h="2986716" w="3124951">
                <a:moveTo>
                  <a:pt x="0" y="0"/>
                </a:moveTo>
                <a:lnTo>
                  <a:pt x="3124951" y="0"/>
                </a:lnTo>
                <a:lnTo>
                  <a:pt x="3124951" y="2986716"/>
                </a:lnTo>
                <a:lnTo>
                  <a:pt x="0" y="2986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0173" t="-22809" r="-10900" b="-25851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574523" y="3686175"/>
            <a:ext cx="14745813" cy="31337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2000"/>
              </a:lnSpc>
            </a:pPr>
            <a:r>
              <a:rPr lang="en-US" sz="12000">
                <a:solidFill>
                  <a:srgbClr val="773119"/>
                </a:solidFill>
                <a:latin typeface="29LT Riwaya Informal"/>
                <a:ea typeface="29LT Riwaya Informal"/>
                <a:cs typeface="29LT Riwaya Informal"/>
                <a:sym typeface="29LT Riwaya Informal"/>
              </a:rPr>
              <a:t>Ras Al-Abd</a:t>
            </a:r>
          </a:p>
          <a:p>
            <a:pPr algn="l">
              <a:lnSpc>
                <a:spcPts val="12000"/>
              </a:lnSpc>
            </a:pPr>
            <a:r>
              <a:rPr lang="en-US" sz="12000">
                <a:solidFill>
                  <a:srgbClr val="773119"/>
                </a:solidFill>
                <a:latin typeface="29LT Riwaya Informal"/>
                <a:ea typeface="29LT Riwaya Informal"/>
                <a:cs typeface="29LT Riwaya Informal"/>
                <a:sym typeface="29LT Riwaya Informal"/>
              </a:rPr>
              <a:t>Production line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574523" y="8988956"/>
            <a:ext cx="5913783" cy="9766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919"/>
              </a:lnSpc>
            </a:pPr>
            <a:r>
              <a:rPr lang="en-US" sz="2799">
                <a:solidFill>
                  <a:srgbClr val="804F3B"/>
                </a:solidFill>
                <a:latin typeface="29LT Riwaya Informal"/>
                <a:ea typeface="29LT Riwaya Informal"/>
                <a:cs typeface="29LT Riwaya Informal"/>
                <a:sym typeface="29LT Riwaya Informal"/>
              </a:rPr>
              <a:t>Samaa Yasin &amp; Tala Yaseen </a:t>
            </a:r>
          </a:p>
          <a:p>
            <a:pPr algn="l">
              <a:lnSpc>
                <a:spcPts val="3919"/>
              </a:lnSpc>
            </a:pPr>
            <a:r>
              <a:rPr lang="en-US" sz="2799">
                <a:solidFill>
                  <a:srgbClr val="804F3B"/>
                </a:solidFill>
                <a:latin typeface="29LT Riwaya Informal"/>
                <a:ea typeface="29LT Riwaya Informal"/>
                <a:cs typeface="29LT Riwaya Informal"/>
                <a:sym typeface="29LT Riwaya Informal"/>
              </a:rPr>
              <a:t>Supervised by Dr.Mahmoud Assad </a:t>
            </a: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DE0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2038547" y="282700"/>
            <a:ext cx="5609837" cy="9629065"/>
          </a:xfrm>
          <a:custGeom>
            <a:avLst/>
            <a:gdLst/>
            <a:ahLst/>
            <a:cxnLst/>
            <a:rect r="r" b="b" t="t" l="l"/>
            <a:pathLst>
              <a:path h="9629065" w="5609837">
                <a:moveTo>
                  <a:pt x="0" y="0"/>
                </a:moveTo>
                <a:lnTo>
                  <a:pt x="5609837" y="0"/>
                </a:lnTo>
                <a:lnTo>
                  <a:pt x="5609837" y="9629066"/>
                </a:lnTo>
                <a:lnTo>
                  <a:pt x="0" y="962906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9509" t="0" r="-19224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6725110" y="282700"/>
            <a:ext cx="4837780" cy="4408529"/>
          </a:xfrm>
          <a:custGeom>
            <a:avLst/>
            <a:gdLst/>
            <a:ahLst/>
            <a:cxnLst/>
            <a:rect r="r" b="b" t="t" l="l"/>
            <a:pathLst>
              <a:path h="4408529" w="4837780">
                <a:moveTo>
                  <a:pt x="0" y="0"/>
                </a:moveTo>
                <a:lnTo>
                  <a:pt x="4837780" y="0"/>
                </a:lnTo>
                <a:lnTo>
                  <a:pt x="4837780" y="4408529"/>
                </a:lnTo>
                <a:lnTo>
                  <a:pt x="0" y="440852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6725110" y="5689104"/>
            <a:ext cx="4837780" cy="4222662"/>
          </a:xfrm>
          <a:custGeom>
            <a:avLst/>
            <a:gdLst/>
            <a:ahLst/>
            <a:cxnLst/>
            <a:rect r="r" b="b" t="t" l="l"/>
            <a:pathLst>
              <a:path h="4222662" w="4837780">
                <a:moveTo>
                  <a:pt x="0" y="0"/>
                </a:moveTo>
                <a:lnTo>
                  <a:pt x="4837780" y="0"/>
                </a:lnTo>
                <a:lnTo>
                  <a:pt x="4837780" y="4222662"/>
                </a:lnTo>
                <a:lnTo>
                  <a:pt x="0" y="422266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4535" r="0" b="-4535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658756" y="4233077"/>
            <a:ext cx="5590104" cy="8210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719"/>
              </a:lnSpc>
              <a:spcBef>
                <a:spcPct val="0"/>
              </a:spcBef>
            </a:pPr>
            <a:r>
              <a:rPr lang="en-US" sz="4800">
                <a:solidFill>
                  <a:srgbClr val="000000"/>
                </a:solidFill>
                <a:latin typeface="29LT Riwaya Informal"/>
                <a:ea typeface="29LT Riwaya Informal"/>
                <a:cs typeface="29LT Riwaya Informal"/>
                <a:sym typeface="29LT Riwaya Informal"/>
              </a:rPr>
              <a:t>Hardware Components</a:t>
            </a:r>
          </a:p>
        </p:txBody>
      </p:sp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DE0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5406396" y="5039035"/>
            <a:ext cx="5343527" cy="4455025"/>
          </a:xfrm>
          <a:custGeom>
            <a:avLst/>
            <a:gdLst/>
            <a:ahLst/>
            <a:cxnLst/>
            <a:rect r="r" b="b" t="t" l="l"/>
            <a:pathLst>
              <a:path h="4455025" w="5343527">
                <a:moveTo>
                  <a:pt x="0" y="0"/>
                </a:moveTo>
                <a:lnTo>
                  <a:pt x="5343527" y="0"/>
                </a:lnTo>
                <a:lnTo>
                  <a:pt x="5343527" y="4455024"/>
                </a:lnTo>
                <a:lnTo>
                  <a:pt x="0" y="445502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1243798" y="1028700"/>
            <a:ext cx="6015502" cy="4010335"/>
          </a:xfrm>
          <a:custGeom>
            <a:avLst/>
            <a:gdLst/>
            <a:ahLst/>
            <a:cxnLst/>
            <a:rect r="r" b="b" t="t" l="l"/>
            <a:pathLst>
              <a:path h="4010335" w="6015502">
                <a:moveTo>
                  <a:pt x="0" y="0"/>
                </a:moveTo>
                <a:lnTo>
                  <a:pt x="6015502" y="0"/>
                </a:lnTo>
                <a:lnTo>
                  <a:pt x="6015502" y="4010335"/>
                </a:lnTo>
                <a:lnTo>
                  <a:pt x="0" y="401033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0" y="9749155"/>
            <a:ext cx="773608" cy="5378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480"/>
              </a:lnSpc>
            </a:pPr>
            <a:r>
              <a:rPr lang="en-US" sz="3200">
                <a:solidFill>
                  <a:srgbClr val="804F3B"/>
                </a:solidFill>
                <a:latin typeface="Prata"/>
                <a:ea typeface="Prata"/>
                <a:cs typeface="Prata"/>
                <a:sym typeface="Prata"/>
              </a:rPr>
              <a:t>9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773608" y="933450"/>
            <a:ext cx="6848808" cy="8210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719"/>
              </a:lnSpc>
            </a:pPr>
            <a:r>
              <a:rPr lang="en-US" sz="4800">
                <a:solidFill>
                  <a:srgbClr val="804F3B"/>
                </a:solidFill>
                <a:latin typeface="29LT Riwaya Informal"/>
                <a:ea typeface="29LT Riwaya Informal"/>
                <a:cs typeface="29LT Riwaya Informal"/>
                <a:sym typeface="29LT Riwaya Informal"/>
              </a:rPr>
              <a:t>Hardware Components</a:t>
            </a:r>
          </a:p>
        </p:txBody>
      </p: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DE0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3725031" y="362903"/>
            <a:ext cx="6220391" cy="9683750"/>
          </a:xfrm>
          <a:custGeom>
            <a:avLst/>
            <a:gdLst/>
            <a:ahLst/>
            <a:cxnLst/>
            <a:rect r="r" b="b" t="t" l="l"/>
            <a:pathLst>
              <a:path h="9683750" w="6220391">
                <a:moveTo>
                  <a:pt x="0" y="0"/>
                </a:moveTo>
                <a:lnTo>
                  <a:pt x="6220391" y="0"/>
                </a:lnTo>
                <a:lnTo>
                  <a:pt x="6220391" y="9683750"/>
                </a:lnTo>
                <a:lnTo>
                  <a:pt x="0" y="968375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21814" t="-6846" r="-13829" b="-9328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1688198" y="301625"/>
            <a:ext cx="6175882" cy="9683750"/>
          </a:xfrm>
          <a:custGeom>
            <a:avLst/>
            <a:gdLst/>
            <a:ahLst/>
            <a:cxnLst/>
            <a:rect r="r" b="b" t="t" l="l"/>
            <a:pathLst>
              <a:path h="9683750" w="6175882">
                <a:moveTo>
                  <a:pt x="0" y="0"/>
                </a:moveTo>
                <a:lnTo>
                  <a:pt x="6175883" y="0"/>
                </a:lnTo>
                <a:lnTo>
                  <a:pt x="6175883" y="9683750"/>
                </a:lnTo>
                <a:lnTo>
                  <a:pt x="0" y="968375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9215" t="-1411" r="0" b="-999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9401711" y="6201638"/>
            <a:ext cx="3047683" cy="1089547"/>
          </a:xfrm>
          <a:custGeom>
            <a:avLst/>
            <a:gdLst/>
            <a:ahLst/>
            <a:cxnLst/>
            <a:rect r="r" b="b" t="t" l="l"/>
            <a:pathLst>
              <a:path h="1089547" w="3047683">
                <a:moveTo>
                  <a:pt x="0" y="0"/>
                </a:moveTo>
                <a:lnTo>
                  <a:pt x="3047683" y="0"/>
                </a:lnTo>
                <a:lnTo>
                  <a:pt x="3047683" y="1089547"/>
                </a:lnTo>
                <a:lnTo>
                  <a:pt x="0" y="108954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0" y="9749155"/>
            <a:ext cx="773608" cy="5378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480"/>
              </a:lnSpc>
            </a:pPr>
            <a:r>
              <a:rPr lang="en-US" sz="3200">
                <a:solidFill>
                  <a:srgbClr val="804F3B"/>
                </a:solidFill>
                <a:latin typeface="Prata"/>
                <a:ea typeface="Prata"/>
                <a:cs typeface="Prata"/>
                <a:sym typeface="Prata"/>
              </a:rPr>
              <a:t>10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0" y="267653"/>
            <a:ext cx="5064202" cy="8210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719"/>
              </a:lnSpc>
            </a:pPr>
            <a:r>
              <a:rPr lang="en-US" sz="4800">
                <a:solidFill>
                  <a:srgbClr val="804F3B"/>
                </a:solidFill>
                <a:latin typeface="29LT Riwaya Informal"/>
                <a:ea typeface="29LT Riwaya Informal"/>
                <a:cs typeface="29LT Riwaya Informal"/>
                <a:sym typeface="29LT Riwaya Informal"/>
              </a:rPr>
              <a:t>Mixing cream</a:t>
            </a:r>
          </a:p>
        </p:txBody>
      </p:sp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DE0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7755891" y="3032169"/>
            <a:ext cx="4264913" cy="4222662"/>
          </a:xfrm>
          <a:custGeom>
            <a:avLst/>
            <a:gdLst/>
            <a:ahLst/>
            <a:cxnLst/>
            <a:rect r="r" b="b" t="t" l="l"/>
            <a:pathLst>
              <a:path h="4222662" w="4264913">
                <a:moveTo>
                  <a:pt x="0" y="0"/>
                </a:moveTo>
                <a:lnTo>
                  <a:pt x="4264913" y="0"/>
                </a:lnTo>
                <a:lnTo>
                  <a:pt x="4264913" y="4222662"/>
                </a:lnTo>
                <a:lnTo>
                  <a:pt x="0" y="422266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964" t="0" r="-1964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3070969" y="5360610"/>
            <a:ext cx="4188331" cy="4188331"/>
          </a:xfrm>
          <a:custGeom>
            <a:avLst/>
            <a:gdLst/>
            <a:ahLst/>
            <a:cxnLst/>
            <a:rect r="r" b="b" t="t" l="l"/>
            <a:pathLst>
              <a:path h="4188331" w="4188331">
                <a:moveTo>
                  <a:pt x="0" y="0"/>
                </a:moveTo>
                <a:lnTo>
                  <a:pt x="4188331" y="0"/>
                </a:lnTo>
                <a:lnTo>
                  <a:pt x="4188331" y="4188331"/>
                </a:lnTo>
                <a:lnTo>
                  <a:pt x="0" y="418833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3070969" y="223150"/>
            <a:ext cx="4188331" cy="4222662"/>
          </a:xfrm>
          <a:custGeom>
            <a:avLst/>
            <a:gdLst/>
            <a:ahLst/>
            <a:cxnLst/>
            <a:rect r="r" b="b" t="t" l="l"/>
            <a:pathLst>
              <a:path h="4222662" w="4188331">
                <a:moveTo>
                  <a:pt x="0" y="0"/>
                </a:moveTo>
                <a:lnTo>
                  <a:pt x="4188331" y="0"/>
                </a:lnTo>
                <a:lnTo>
                  <a:pt x="4188331" y="4222661"/>
                </a:lnTo>
                <a:lnTo>
                  <a:pt x="0" y="422266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590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0" y="9749155"/>
            <a:ext cx="773608" cy="5378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480"/>
              </a:lnSpc>
            </a:pPr>
            <a:r>
              <a:rPr lang="en-US" sz="3200">
                <a:solidFill>
                  <a:srgbClr val="804F3B"/>
                </a:solidFill>
                <a:latin typeface="Prata"/>
                <a:ea typeface="Prata"/>
                <a:cs typeface="Prata"/>
                <a:sym typeface="Prata"/>
              </a:rPr>
              <a:t>11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773608" y="933450"/>
            <a:ext cx="6848808" cy="8210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719"/>
              </a:lnSpc>
            </a:pPr>
            <a:r>
              <a:rPr lang="en-US" sz="4800">
                <a:solidFill>
                  <a:srgbClr val="804F3B"/>
                </a:solidFill>
                <a:latin typeface="29LT Riwaya Informal"/>
                <a:ea typeface="29LT Riwaya Informal"/>
                <a:cs typeface="29LT Riwaya Informal"/>
                <a:sym typeface="29LT Riwaya Informal"/>
              </a:rPr>
              <a:t>Hardware Components</a:t>
            </a:r>
          </a:p>
        </p:txBody>
      </p:sp>
    </p:spTree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DE0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0942275" y="5325171"/>
            <a:ext cx="6317025" cy="4737769"/>
          </a:xfrm>
          <a:custGeom>
            <a:avLst/>
            <a:gdLst/>
            <a:ahLst/>
            <a:cxnLst/>
            <a:rect r="r" b="b" t="t" l="l"/>
            <a:pathLst>
              <a:path h="4737769" w="6317025">
                <a:moveTo>
                  <a:pt x="0" y="0"/>
                </a:moveTo>
                <a:lnTo>
                  <a:pt x="6317025" y="0"/>
                </a:lnTo>
                <a:lnTo>
                  <a:pt x="6317025" y="4737768"/>
                </a:lnTo>
                <a:lnTo>
                  <a:pt x="0" y="473776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0942275" y="195400"/>
            <a:ext cx="6317025" cy="4737769"/>
          </a:xfrm>
          <a:custGeom>
            <a:avLst/>
            <a:gdLst/>
            <a:ahLst/>
            <a:cxnLst/>
            <a:rect r="r" b="b" t="t" l="l"/>
            <a:pathLst>
              <a:path h="4737769" w="6317025">
                <a:moveTo>
                  <a:pt x="0" y="0"/>
                </a:moveTo>
                <a:lnTo>
                  <a:pt x="6317025" y="0"/>
                </a:lnTo>
                <a:lnTo>
                  <a:pt x="6317025" y="4737769"/>
                </a:lnTo>
                <a:lnTo>
                  <a:pt x="0" y="473776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5046594" y="1828009"/>
            <a:ext cx="5142013" cy="6210321"/>
          </a:xfrm>
          <a:custGeom>
            <a:avLst/>
            <a:gdLst/>
            <a:ahLst/>
            <a:cxnLst/>
            <a:rect r="r" b="b" t="t" l="l"/>
            <a:pathLst>
              <a:path h="6210321" w="5142013">
                <a:moveTo>
                  <a:pt x="0" y="0"/>
                </a:moveTo>
                <a:lnTo>
                  <a:pt x="5142013" y="0"/>
                </a:lnTo>
                <a:lnTo>
                  <a:pt x="5142013" y="6210320"/>
                </a:lnTo>
                <a:lnTo>
                  <a:pt x="0" y="621032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33791" r="0" b="-16604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4532703" y="2564285"/>
            <a:ext cx="6409572" cy="2004448"/>
          </a:xfrm>
          <a:custGeom>
            <a:avLst/>
            <a:gdLst/>
            <a:ahLst/>
            <a:cxnLst/>
            <a:rect r="r" b="b" t="t" l="l"/>
            <a:pathLst>
              <a:path h="2004448" w="6409572">
                <a:moveTo>
                  <a:pt x="0" y="0"/>
                </a:moveTo>
                <a:lnTo>
                  <a:pt x="6409572" y="0"/>
                </a:lnTo>
                <a:lnTo>
                  <a:pt x="6409572" y="2004448"/>
                </a:lnTo>
                <a:lnTo>
                  <a:pt x="0" y="2004448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6" id="6"/>
          <p:cNvSpPr/>
          <p:nvPr/>
        </p:nvSpPr>
        <p:spPr>
          <a:xfrm>
            <a:off x="5897880" y="5143500"/>
            <a:ext cx="6492240" cy="0"/>
          </a:xfrm>
          <a:prstGeom prst="line">
            <a:avLst/>
          </a:prstGeom>
          <a:ln cap="flat" w="38100">
            <a:solidFill>
              <a:srgbClr val="000000"/>
            </a:solidFill>
            <a:prstDash val="solid"/>
            <a:headEnd type="none" len="sm" w="sm"/>
            <a:tailEnd type="triangle" len="med" w="lg"/>
          </a:ln>
        </p:spPr>
      </p:sp>
      <p:sp>
        <p:nvSpPr>
          <p:cNvPr name="Freeform 7" id="7"/>
          <p:cNvSpPr/>
          <p:nvPr/>
        </p:nvSpPr>
        <p:spPr>
          <a:xfrm flipH="false" flipV="false" rot="-3361681">
            <a:off x="9809182" y="3990017"/>
            <a:ext cx="1651159" cy="3120748"/>
          </a:xfrm>
          <a:custGeom>
            <a:avLst/>
            <a:gdLst/>
            <a:ahLst/>
            <a:cxnLst/>
            <a:rect r="r" b="b" t="t" l="l"/>
            <a:pathLst>
              <a:path h="3120748" w="1651159">
                <a:moveTo>
                  <a:pt x="0" y="0"/>
                </a:moveTo>
                <a:lnTo>
                  <a:pt x="1651159" y="0"/>
                </a:lnTo>
                <a:lnTo>
                  <a:pt x="1651159" y="3120748"/>
                </a:lnTo>
                <a:lnTo>
                  <a:pt x="0" y="3120748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274013" y="207645"/>
            <a:ext cx="6848808" cy="8210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719"/>
              </a:lnSpc>
            </a:pPr>
            <a:r>
              <a:rPr lang="en-US" sz="4800">
                <a:solidFill>
                  <a:srgbClr val="804F3B"/>
                </a:solidFill>
                <a:latin typeface="29LT Riwaya Informal"/>
                <a:ea typeface="29LT Riwaya Informal"/>
                <a:cs typeface="29LT Riwaya Informal"/>
                <a:sym typeface="29LT Riwaya Informal"/>
              </a:rPr>
              <a:t>Hardware Components</a:t>
            </a:r>
          </a:p>
        </p:txBody>
      </p:sp>
    </p:spTree>
  </p:cSld>
  <p:clrMapOvr>
    <a:masterClrMapping/>
  </p:clrMapOvr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DE0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740784" y="0"/>
            <a:ext cx="1547216" cy="10287000"/>
            <a:chOff x="0" y="0"/>
            <a:chExt cx="523379" cy="3479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523379" cy="3479800"/>
            </a:xfrm>
            <a:custGeom>
              <a:avLst/>
              <a:gdLst/>
              <a:ahLst/>
              <a:cxnLst/>
              <a:rect r="r" b="b" t="t" l="l"/>
              <a:pathLst>
                <a:path h="3479800" w="523379">
                  <a:moveTo>
                    <a:pt x="0" y="0"/>
                  </a:moveTo>
                  <a:lnTo>
                    <a:pt x="523379" y="0"/>
                  </a:lnTo>
                  <a:lnTo>
                    <a:pt x="523379" y="3479800"/>
                  </a:lnTo>
                  <a:lnTo>
                    <a:pt x="0" y="3479800"/>
                  </a:lnTo>
                  <a:close/>
                </a:path>
              </a:pathLst>
            </a:custGeom>
            <a:solidFill>
              <a:srgbClr val="E6CCB2"/>
            </a:solidFill>
          </p:spPr>
        </p:sp>
      </p:grpSp>
      <p:sp>
        <p:nvSpPr>
          <p:cNvPr name="Freeform 4" id="4"/>
          <p:cNvSpPr/>
          <p:nvPr/>
        </p:nvSpPr>
        <p:spPr>
          <a:xfrm flipH="false" flipV="false" rot="0">
            <a:off x="5083252" y="303215"/>
            <a:ext cx="5607259" cy="9503090"/>
          </a:xfrm>
          <a:custGeom>
            <a:avLst/>
            <a:gdLst/>
            <a:ahLst/>
            <a:cxnLst/>
            <a:rect r="r" b="b" t="t" l="l"/>
            <a:pathLst>
              <a:path h="9503090" w="5607259">
                <a:moveTo>
                  <a:pt x="0" y="0"/>
                </a:moveTo>
                <a:lnTo>
                  <a:pt x="5607259" y="0"/>
                </a:lnTo>
                <a:lnTo>
                  <a:pt x="5607259" y="9503090"/>
                </a:lnTo>
                <a:lnTo>
                  <a:pt x="0" y="950309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5902" t="-3703" r="-3490" b="-2268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2429244" y="303215"/>
            <a:ext cx="5858756" cy="9503090"/>
          </a:xfrm>
          <a:custGeom>
            <a:avLst/>
            <a:gdLst/>
            <a:ahLst/>
            <a:cxnLst/>
            <a:rect r="r" b="b" t="t" l="l"/>
            <a:pathLst>
              <a:path h="9503090" w="5858756">
                <a:moveTo>
                  <a:pt x="0" y="0"/>
                </a:moveTo>
                <a:lnTo>
                  <a:pt x="5858756" y="0"/>
                </a:lnTo>
                <a:lnTo>
                  <a:pt x="5858756" y="9503090"/>
                </a:lnTo>
                <a:lnTo>
                  <a:pt x="0" y="950309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21588" t="0" r="-31153" b="-5058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0" y="9749155"/>
            <a:ext cx="773608" cy="5378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480"/>
              </a:lnSpc>
            </a:pPr>
            <a:r>
              <a:rPr lang="en-US" sz="3200">
                <a:solidFill>
                  <a:srgbClr val="804F3B"/>
                </a:solidFill>
                <a:latin typeface="Prata"/>
                <a:ea typeface="Prata"/>
                <a:cs typeface="Prata"/>
                <a:sym typeface="Prata"/>
              </a:rPr>
              <a:t>12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0" y="4685347"/>
            <a:ext cx="5064202" cy="8210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719"/>
              </a:lnSpc>
            </a:pPr>
            <a:r>
              <a:rPr lang="en-US" sz="4800">
                <a:solidFill>
                  <a:srgbClr val="804F3B"/>
                </a:solidFill>
                <a:latin typeface="29LT Riwaya Informal"/>
                <a:ea typeface="29LT Riwaya Informal"/>
                <a:cs typeface="29LT Riwaya Informal"/>
                <a:sym typeface="29LT Riwaya Informal"/>
              </a:rPr>
              <a:t>Pouring the Cream</a:t>
            </a:r>
          </a:p>
        </p:txBody>
      </p:sp>
      <p:sp>
        <p:nvSpPr>
          <p:cNvPr name="Freeform 8" id="8"/>
          <p:cNvSpPr/>
          <p:nvPr/>
        </p:nvSpPr>
        <p:spPr>
          <a:xfrm flipH="false" flipV="false" rot="-1379930">
            <a:off x="10323486" y="5476139"/>
            <a:ext cx="3047683" cy="1089547"/>
          </a:xfrm>
          <a:custGeom>
            <a:avLst/>
            <a:gdLst/>
            <a:ahLst/>
            <a:cxnLst/>
            <a:rect r="r" b="b" t="t" l="l"/>
            <a:pathLst>
              <a:path h="1089547" w="3047683">
                <a:moveTo>
                  <a:pt x="0" y="0"/>
                </a:moveTo>
                <a:lnTo>
                  <a:pt x="3047683" y="0"/>
                </a:lnTo>
                <a:lnTo>
                  <a:pt x="3047683" y="1089547"/>
                </a:lnTo>
                <a:lnTo>
                  <a:pt x="0" y="108954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DE0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8841234" y="1442799"/>
            <a:ext cx="3962617" cy="2877724"/>
          </a:xfrm>
          <a:custGeom>
            <a:avLst/>
            <a:gdLst/>
            <a:ahLst/>
            <a:cxnLst/>
            <a:rect r="r" b="b" t="t" l="l"/>
            <a:pathLst>
              <a:path h="2877724" w="3962617">
                <a:moveTo>
                  <a:pt x="0" y="0"/>
                </a:moveTo>
                <a:lnTo>
                  <a:pt x="3962616" y="0"/>
                </a:lnTo>
                <a:lnTo>
                  <a:pt x="3962616" y="2877724"/>
                </a:lnTo>
                <a:lnTo>
                  <a:pt x="0" y="287772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3416232" y="1110671"/>
            <a:ext cx="3595004" cy="3541981"/>
          </a:xfrm>
          <a:custGeom>
            <a:avLst/>
            <a:gdLst/>
            <a:ahLst/>
            <a:cxnLst/>
            <a:rect r="r" b="b" t="t" l="l"/>
            <a:pathLst>
              <a:path h="3541981" w="3595004">
                <a:moveTo>
                  <a:pt x="0" y="0"/>
                </a:moveTo>
                <a:lnTo>
                  <a:pt x="3595005" y="0"/>
                </a:lnTo>
                <a:lnTo>
                  <a:pt x="3595005" y="3541981"/>
                </a:lnTo>
                <a:lnTo>
                  <a:pt x="0" y="354198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3416232" y="4745017"/>
            <a:ext cx="4193767" cy="3861828"/>
          </a:xfrm>
          <a:custGeom>
            <a:avLst/>
            <a:gdLst/>
            <a:ahLst/>
            <a:cxnLst/>
            <a:rect r="r" b="b" t="t" l="l"/>
            <a:pathLst>
              <a:path h="3861828" w="4193767">
                <a:moveTo>
                  <a:pt x="0" y="0"/>
                </a:moveTo>
                <a:lnTo>
                  <a:pt x="4193768" y="0"/>
                </a:lnTo>
                <a:lnTo>
                  <a:pt x="4193768" y="3861828"/>
                </a:lnTo>
                <a:lnTo>
                  <a:pt x="0" y="386182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8302643" y="4745017"/>
            <a:ext cx="4046559" cy="4046559"/>
          </a:xfrm>
          <a:custGeom>
            <a:avLst/>
            <a:gdLst/>
            <a:ahLst/>
            <a:cxnLst/>
            <a:rect r="r" b="b" t="t" l="l"/>
            <a:pathLst>
              <a:path h="4046559" w="4046559">
                <a:moveTo>
                  <a:pt x="0" y="0"/>
                </a:moveTo>
                <a:lnTo>
                  <a:pt x="4046559" y="0"/>
                </a:lnTo>
                <a:lnTo>
                  <a:pt x="4046559" y="4046559"/>
                </a:lnTo>
                <a:lnTo>
                  <a:pt x="0" y="404655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0" y="9749155"/>
            <a:ext cx="773608" cy="5378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480"/>
              </a:lnSpc>
            </a:pPr>
            <a:r>
              <a:rPr lang="en-US" sz="3200">
                <a:solidFill>
                  <a:srgbClr val="804F3B"/>
                </a:solidFill>
                <a:latin typeface="Prata"/>
                <a:ea typeface="Prata"/>
                <a:cs typeface="Prata"/>
                <a:sym typeface="Prata"/>
              </a:rPr>
              <a:t>13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386804" y="4322445"/>
            <a:ext cx="6848808" cy="8210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719"/>
              </a:lnSpc>
            </a:pPr>
            <a:r>
              <a:rPr lang="en-US" sz="4800">
                <a:solidFill>
                  <a:srgbClr val="804F3B"/>
                </a:solidFill>
                <a:latin typeface="29LT Riwaya Informal"/>
                <a:ea typeface="29LT Riwaya Informal"/>
                <a:cs typeface="29LT Riwaya Informal"/>
                <a:sym typeface="29LT Riwaya Informal"/>
              </a:rPr>
              <a:t>Hardware Components</a:t>
            </a:r>
          </a:p>
        </p:txBody>
      </p:sp>
    </p:spTree>
  </p:cSld>
  <p:clrMapOvr>
    <a:masterClrMapping/>
  </p:clrMapOvr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DE0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740784" y="0"/>
            <a:ext cx="1547216" cy="10287000"/>
            <a:chOff x="0" y="0"/>
            <a:chExt cx="523379" cy="3479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523379" cy="3479800"/>
            </a:xfrm>
            <a:custGeom>
              <a:avLst/>
              <a:gdLst/>
              <a:ahLst/>
              <a:cxnLst/>
              <a:rect r="r" b="b" t="t" l="l"/>
              <a:pathLst>
                <a:path h="3479800" w="523379">
                  <a:moveTo>
                    <a:pt x="0" y="0"/>
                  </a:moveTo>
                  <a:lnTo>
                    <a:pt x="523379" y="0"/>
                  </a:lnTo>
                  <a:lnTo>
                    <a:pt x="523379" y="3479800"/>
                  </a:lnTo>
                  <a:lnTo>
                    <a:pt x="0" y="3479800"/>
                  </a:lnTo>
                  <a:close/>
                </a:path>
              </a:pathLst>
            </a:custGeom>
            <a:solidFill>
              <a:srgbClr val="E6CCB2"/>
            </a:solidFill>
          </p:spPr>
        </p:sp>
      </p:grpSp>
      <p:sp>
        <p:nvSpPr>
          <p:cNvPr name="Freeform 4" id="4"/>
          <p:cNvSpPr/>
          <p:nvPr/>
        </p:nvSpPr>
        <p:spPr>
          <a:xfrm flipH="false" flipV="false" rot="0">
            <a:off x="10939000" y="0"/>
            <a:ext cx="7349000" cy="10225990"/>
          </a:xfrm>
          <a:custGeom>
            <a:avLst/>
            <a:gdLst/>
            <a:ahLst/>
            <a:cxnLst/>
            <a:rect r="r" b="b" t="t" l="l"/>
            <a:pathLst>
              <a:path h="10225990" w="7349000">
                <a:moveTo>
                  <a:pt x="0" y="0"/>
                </a:moveTo>
                <a:lnTo>
                  <a:pt x="7349000" y="0"/>
                </a:lnTo>
                <a:lnTo>
                  <a:pt x="7349000" y="10225990"/>
                </a:lnTo>
                <a:lnTo>
                  <a:pt x="0" y="1022599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500" t="0" r="-286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0" y="9749155"/>
            <a:ext cx="773608" cy="5378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480"/>
              </a:lnSpc>
            </a:pPr>
            <a:r>
              <a:rPr lang="en-US" sz="3200">
                <a:solidFill>
                  <a:srgbClr val="804F3B"/>
                </a:solidFill>
                <a:latin typeface="Prata"/>
                <a:ea typeface="Prata"/>
                <a:cs typeface="Prata"/>
                <a:sym typeface="Prata"/>
              </a:rPr>
              <a:t>14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1028700" y="4685347"/>
            <a:ext cx="10044597" cy="8210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719"/>
              </a:lnSpc>
            </a:pPr>
            <a:r>
              <a:rPr lang="en-US" sz="4800">
                <a:solidFill>
                  <a:srgbClr val="804F3B"/>
                </a:solidFill>
                <a:latin typeface="29LT Riwaya Informal"/>
                <a:ea typeface="29LT Riwaya Informal"/>
                <a:cs typeface="29LT Riwaya Informal"/>
                <a:sym typeface="29LT Riwaya Informal"/>
              </a:rPr>
              <a:t>Melting and Pouring the Chocolate</a:t>
            </a:r>
          </a:p>
        </p:txBody>
      </p:sp>
    </p:spTree>
  </p:cSld>
  <p:clrMapOvr>
    <a:masterClrMapping/>
  </p:clrMapOvr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DE0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7884200" y="5397776"/>
            <a:ext cx="4341712" cy="4408529"/>
          </a:xfrm>
          <a:custGeom>
            <a:avLst/>
            <a:gdLst/>
            <a:ahLst/>
            <a:cxnLst/>
            <a:rect r="r" b="b" t="t" l="l"/>
            <a:pathLst>
              <a:path h="4408529" w="4341712">
                <a:moveTo>
                  <a:pt x="0" y="0"/>
                </a:moveTo>
                <a:lnTo>
                  <a:pt x="4341712" y="0"/>
                </a:lnTo>
                <a:lnTo>
                  <a:pt x="4341712" y="4408529"/>
                </a:lnTo>
                <a:lnTo>
                  <a:pt x="0" y="440852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4176" r="-4007" b="-4176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7884200" y="597494"/>
            <a:ext cx="4341712" cy="3938168"/>
          </a:xfrm>
          <a:custGeom>
            <a:avLst/>
            <a:gdLst/>
            <a:ahLst/>
            <a:cxnLst/>
            <a:rect r="r" b="b" t="t" l="l"/>
            <a:pathLst>
              <a:path h="3938168" w="4341712">
                <a:moveTo>
                  <a:pt x="0" y="0"/>
                </a:moveTo>
                <a:lnTo>
                  <a:pt x="4341712" y="0"/>
                </a:lnTo>
                <a:lnTo>
                  <a:pt x="4341712" y="3938168"/>
                </a:lnTo>
                <a:lnTo>
                  <a:pt x="0" y="393816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22541" t="0" r="-4007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2901006" y="5397776"/>
            <a:ext cx="4474525" cy="4408529"/>
          </a:xfrm>
          <a:custGeom>
            <a:avLst/>
            <a:gdLst/>
            <a:ahLst/>
            <a:cxnLst/>
            <a:rect r="r" b="b" t="t" l="l"/>
            <a:pathLst>
              <a:path h="4408529" w="4474525">
                <a:moveTo>
                  <a:pt x="0" y="0"/>
                </a:moveTo>
                <a:lnTo>
                  <a:pt x="4474525" y="0"/>
                </a:lnTo>
                <a:lnTo>
                  <a:pt x="4474525" y="4408529"/>
                </a:lnTo>
                <a:lnTo>
                  <a:pt x="0" y="440852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2724807" y="596925"/>
            <a:ext cx="4650725" cy="3938737"/>
          </a:xfrm>
          <a:custGeom>
            <a:avLst/>
            <a:gdLst/>
            <a:ahLst/>
            <a:cxnLst/>
            <a:rect r="r" b="b" t="t" l="l"/>
            <a:pathLst>
              <a:path h="3938737" w="4650725">
                <a:moveTo>
                  <a:pt x="0" y="0"/>
                </a:moveTo>
                <a:lnTo>
                  <a:pt x="4650724" y="0"/>
                </a:lnTo>
                <a:lnTo>
                  <a:pt x="4650724" y="3938737"/>
                </a:lnTo>
                <a:lnTo>
                  <a:pt x="0" y="3938737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8862" t="0" r="-2532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2795196" y="5397776"/>
            <a:ext cx="4412729" cy="4408529"/>
          </a:xfrm>
          <a:custGeom>
            <a:avLst/>
            <a:gdLst/>
            <a:ahLst/>
            <a:cxnLst/>
            <a:rect r="r" b="b" t="t" l="l"/>
            <a:pathLst>
              <a:path h="4408529" w="4412729">
                <a:moveTo>
                  <a:pt x="0" y="0"/>
                </a:moveTo>
                <a:lnTo>
                  <a:pt x="4412729" y="0"/>
                </a:lnTo>
                <a:lnTo>
                  <a:pt x="4412729" y="4408529"/>
                </a:lnTo>
                <a:lnTo>
                  <a:pt x="0" y="4408529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4816" t="0" r="-4816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0" y="9749155"/>
            <a:ext cx="773608" cy="5378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480"/>
              </a:lnSpc>
            </a:pPr>
            <a:r>
              <a:rPr lang="en-US" sz="3200">
                <a:solidFill>
                  <a:srgbClr val="804F3B"/>
                </a:solidFill>
                <a:latin typeface="Prata"/>
                <a:ea typeface="Prata"/>
                <a:cs typeface="Prata"/>
                <a:sym typeface="Prata"/>
              </a:rPr>
              <a:t>15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028700" y="933450"/>
            <a:ext cx="6848808" cy="8210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719"/>
              </a:lnSpc>
            </a:pPr>
            <a:r>
              <a:rPr lang="en-US" sz="4800">
                <a:solidFill>
                  <a:srgbClr val="804F3B"/>
                </a:solidFill>
                <a:latin typeface="29LT Riwaya Informal"/>
                <a:ea typeface="29LT Riwaya Informal"/>
                <a:cs typeface="29LT Riwaya Informal"/>
                <a:sym typeface="29LT Riwaya Informal"/>
              </a:rPr>
              <a:t>Hardware Components</a:t>
            </a:r>
          </a:p>
        </p:txBody>
      </p:sp>
    </p:spTree>
  </p:cSld>
  <p:clrMapOvr>
    <a:masterClrMapping/>
  </p:clrMapOvr>
</p:sld>
</file>

<file path=ppt/slides/slide1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DE0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162702">
            <a:off x="9834504" y="3782050"/>
            <a:ext cx="1376588" cy="4114800"/>
          </a:xfrm>
          <a:custGeom>
            <a:avLst/>
            <a:gdLst/>
            <a:ahLst/>
            <a:cxnLst/>
            <a:rect r="r" b="b" t="t" l="l"/>
            <a:pathLst>
              <a:path h="4114800" w="1376588">
                <a:moveTo>
                  <a:pt x="0" y="0"/>
                </a:moveTo>
                <a:lnTo>
                  <a:pt x="1376587" y="0"/>
                </a:lnTo>
                <a:lnTo>
                  <a:pt x="1376587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0370558" y="0"/>
            <a:ext cx="3727989" cy="4465127"/>
          </a:xfrm>
          <a:custGeom>
            <a:avLst/>
            <a:gdLst/>
            <a:ahLst/>
            <a:cxnLst/>
            <a:rect r="r" b="b" t="t" l="l"/>
            <a:pathLst>
              <a:path h="4465127" w="3727989">
                <a:moveTo>
                  <a:pt x="0" y="0"/>
                </a:moveTo>
                <a:lnTo>
                  <a:pt x="3727989" y="0"/>
                </a:lnTo>
                <a:lnTo>
                  <a:pt x="3727989" y="4465127"/>
                </a:lnTo>
                <a:lnTo>
                  <a:pt x="0" y="446512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1756902" y="5256944"/>
            <a:ext cx="3245325" cy="4327100"/>
          </a:xfrm>
          <a:custGeom>
            <a:avLst/>
            <a:gdLst/>
            <a:ahLst/>
            <a:cxnLst/>
            <a:rect r="r" b="b" t="t" l="l"/>
            <a:pathLst>
              <a:path h="4327100" w="3245325">
                <a:moveTo>
                  <a:pt x="0" y="0"/>
                </a:moveTo>
                <a:lnTo>
                  <a:pt x="3245325" y="0"/>
                </a:lnTo>
                <a:lnTo>
                  <a:pt x="3245325" y="4327100"/>
                </a:lnTo>
                <a:lnTo>
                  <a:pt x="0" y="432710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637228" y="470198"/>
            <a:ext cx="6848808" cy="8210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719"/>
              </a:lnSpc>
            </a:pPr>
            <a:r>
              <a:rPr lang="en-US" sz="4800">
                <a:solidFill>
                  <a:srgbClr val="804F3B"/>
                </a:solidFill>
                <a:latin typeface="29LT Riwaya Informal"/>
                <a:ea typeface="29LT Riwaya Informal"/>
                <a:cs typeface="29LT Riwaya Informal"/>
                <a:sym typeface="29LT Riwaya Informal"/>
              </a:rPr>
              <a:t>Challenges &amp; Solution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348018" y="4643534"/>
            <a:ext cx="6848808" cy="6134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039"/>
              </a:lnSpc>
              <a:spcBef>
                <a:spcPct val="0"/>
              </a:spcBef>
            </a:pPr>
            <a:r>
              <a:rPr lang="en-US" sz="3599">
                <a:solidFill>
                  <a:srgbClr val="804F3B"/>
                </a:solidFill>
                <a:latin typeface="Prata"/>
                <a:ea typeface="Prata"/>
                <a:cs typeface="Prata"/>
                <a:sym typeface="Prata"/>
              </a:rPr>
              <a:t>Inconsistent  mixing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0" y="9749155"/>
            <a:ext cx="773608" cy="5378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480"/>
              </a:lnSpc>
            </a:pPr>
            <a:r>
              <a:rPr lang="en-US" sz="3200">
                <a:solidFill>
                  <a:srgbClr val="804F3B"/>
                </a:solidFill>
                <a:latin typeface="Prata"/>
                <a:ea typeface="Prata"/>
                <a:cs typeface="Prata"/>
                <a:sym typeface="Prata"/>
              </a:rPr>
              <a:t>19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DE0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370144" y="2742242"/>
            <a:ext cx="6848808" cy="8210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719"/>
              </a:lnSpc>
            </a:pPr>
            <a:r>
              <a:rPr lang="en-US" sz="4800">
                <a:solidFill>
                  <a:srgbClr val="804F3B"/>
                </a:solidFill>
                <a:latin typeface="Prata"/>
                <a:ea typeface="Prata"/>
                <a:cs typeface="Prata"/>
                <a:sym typeface="Prata"/>
              </a:rPr>
              <a:t>Overview</a:t>
            </a:r>
          </a:p>
        </p:txBody>
      </p:sp>
      <p:sp>
        <p:nvSpPr>
          <p:cNvPr name="TextBox 3" id="3"/>
          <p:cNvSpPr txBox="true"/>
          <p:nvPr/>
        </p:nvSpPr>
        <p:spPr>
          <a:xfrm rot="0">
            <a:off x="182463" y="4260230"/>
            <a:ext cx="11918615" cy="34405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5544"/>
              </a:lnSpc>
            </a:pPr>
            <a:r>
              <a:rPr lang="en-US" sz="3696">
                <a:solidFill>
                  <a:srgbClr val="804F3B"/>
                </a:solidFill>
                <a:latin typeface="29LT Riwaya Informal"/>
                <a:ea typeface="29LT Riwaya Informal"/>
                <a:cs typeface="29LT Riwaya Informal"/>
                <a:sym typeface="29LT Riwaya Informal"/>
              </a:rPr>
              <a:t>Today, we'll talk about Ras El Abed, a popular Palestinian winter sweet. It combines biscuits, cream, and chocolate, and is loved by many, especially during the cold season. </a:t>
            </a:r>
          </a:p>
          <a:p>
            <a:pPr algn="just">
              <a:lnSpc>
                <a:spcPts val="5544"/>
              </a:lnSpc>
            </a:pPr>
          </a:p>
          <a:p>
            <a:pPr algn="just">
              <a:lnSpc>
                <a:spcPts val="5544"/>
              </a:lnSpc>
            </a:pPr>
          </a:p>
        </p:txBody>
      </p:sp>
      <p:grpSp>
        <p:nvGrpSpPr>
          <p:cNvPr name="Group 4" id="4"/>
          <p:cNvGrpSpPr/>
          <p:nvPr/>
        </p:nvGrpSpPr>
        <p:grpSpPr>
          <a:xfrm rot="0">
            <a:off x="16104937" y="0"/>
            <a:ext cx="2183063" cy="10287000"/>
            <a:chOff x="0" y="0"/>
            <a:chExt cx="738468" cy="3479800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738468" cy="3479800"/>
            </a:xfrm>
            <a:custGeom>
              <a:avLst/>
              <a:gdLst/>
              <a:ahLst/>
              <a:cxnLst/>
              <a:rect r="r" b="b" t="t" l="l"/>
              <a:pathLst>
                <a:path h="3479800" w="738468">
                  <a:moveTo>
                    <a:pt x="0" y="0"/>
                  </a:moveTo>
                  <a:lnTo>
                    <a:pt x="738468" y="0"/>
                  </a:lnTo>
                  <a:lnTo>
                    <a:pt x="738468" y="3479800"/>
                  </a:lnTo>
                  <a:lnTo>
                    <a:pt x="0" y="3479800"/>
                  </a:lnTo>
                  <a:close/>
                </a:path>
              </a:pathLst>
            </a:custGeom>
            <a:solidFill>
              <a:srgbClr val="735035"/>
            </a:solidFill>
          </p:spPr>
        </p:sp>
      </p:grpSp>
      <p:sp>
        <p:nvSpPr>
          <p:cNvPr name="TextBox 6" id="6"/>
          <p:cNvSpPr txBox="true"/>
          <p:nvPr/>
        </p:nvSpPr>
        <p:spPr>
          <a:xfrm rot="0">
            <a:off x="17127588" y="9201150"/>
            <a:ext cx="773608" cy="5378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480"/>
              </a:lnSpc>
            </a:pPr>
            <a:r>
              <a:rPr lang="en-US" sz="3200">
                <a:solidFill>
                  <a:srgbClr val="804F3B"/>
                </a:solidFill>
                <a:latin typeface="Prata"/>
                <a:ea typeface="Prata"/>
                <a:cs typeface="Prata"/>
                <a:sym typeface="Prata"/>
              </a:rPr>
              <a:t>2</a:t>
            </a:r>
          </a:p>
        </p:txBody>
      </p:sp>
      <p:sp>
        <p:nvSpPr>
          <p:cNvPr name="Freeform 7" id="7"/>
          <p:cNvSpPr/>
          <p:nvPr/>
        </p:nvSpPr>
        <p:spPr>
          <a:xfrm flipH="false" flipV="false" rot="0">
            <a:off x="12979985" y="0"/>
            <a:ext cx="3124951" cy="2986716"/>
          </a:xfrm>
          <a:custGeom>
            <a:avLst/>
            <a:gdLst/>
            <a:ahLst/>
            <a:cxnLst/>
            <a:rect r="r" b="b" t="t" l="l"/>
            <a:pathLst>
              <a:path h="2986716" w="3124951">
                <a:moveTo>
                  <a:pt x="0" y="0"/>
                </a:moveTo>
                <a:lnTo>
                  <a:pt x="3124952" y="0"/>
                </a:lnTo>
                <a:lnTo>
                  <a:pt x="3124952" y="2986716"/>
                </a:lnTo>
                <a:lnTo>
                  <a:pt x="0" y="2986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0173" t="-22809" r="-10900" b="-25851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-16660" y="9681845"/>
            <a:ext cx="773608" cy="5378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480"/>
              </a:lnSpc>
            </a:pPr>
            <a:r>
              <a:rPr lang="en-US" sz="3200">
                <a:solidFill>
                  <a:srgbClr val="804F3B"/>
                </a:solidFill>
                <a:latin typeface="Prata"/>
                <a:ea typeface="Prata"/>
                <a:cs typeface="Prata"/>
                <a:sym typeface="Prata"/>
              </a:rPr>
              <a:t>2</a:t>
            </a:r>
          </a:p>
        </p:txBody>
      </p:sp>
    </p:spTree>
  </p:cSld>
  <p:clrMapOvr>
    <a:masterClrMapping/>
  </p:clrMapOvr>
</p:sld>
</file>

<file path=ppt/slides/slide2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DE0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740784" y="0"/>
            <a:ext cx="1547216" cy="10287000"/>
            <a:chOff x="0" y="0"/>
            <a:chExt cx="523379" cy="3479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523379" cy="3479800"/>
            </a:xfrm>
            <a:custGeom>
              <a:avLst/>
              <a:gdLst/>
              <a:ahLst/>
              <a:cxnLst/>
              <a:rect r="r" b="b" t="t" l="l"/>
              <a:pathLst>
                <a:path h="3479800" w="523379">
                  <a:moveTo>
                    <a:pt x="0" y="0"/>
                  </a:moveTo>
                  <a:lnTo>
                    <a:pt x="523379" y="0"/>
                  </a:lnTo>
                  <a:lnTo>
                    <a:pt x="523379" y="3479800"/>
                  </a:lnTo>
                  <a:lnTo>
                    <a:pt x="0" y="3479800"/>
                  </a:lnTo>
                  <a:close/>
                </a:path>
              </a:pathLst>
            </a:custGeom>
            <a:solidFill>
              <a:srgbClr val="E6CCB2"/>
            </a:solidFill>
          </p:spPr>
        </p:sp>
      </p:grpSp>
      <p:sp>
        <p:nvSpPr>
          <p:cNvPr name="Freeform 4" id="4"/>
          <p:cNvSpPr/>
          <p:nvPr/>
        </p:nvSpPr>
        <p:spPr>
          <a:xfrm flipH="false" flipV="false" rot="0">
            <a:off x="9144000" y="565448"/>
            <a:ext cx="3368941" cy="4143083"/>
          </a:xfrm>
          <a:custGeom>
            <a:avLst/>
            <a:gdLst/>
            <a:ahLst/>
            <a:cxnLst/>
            <a:rect r="r" b="b" t="t" l="l"/>
            <a:pathLst>
              <a:path h="4143083" w="3368941">
                <a:moveTo>
                  <a:pt x="0" y="0"/>
                </a:moveTo>
                <a:lnTo>
                  <a:pt x="3368941" y="0"/>
                </a:lnTo>
                <a:lnTo>
                  <a:pt x="3368941" y="4143083"/>
                </a:lnTo>
                <a:lnTo>
                  <a:pt x="0" y="414308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3170" r="0" b="-5249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3779766" y="565448"/>
            <a:ext cx="2860027" cy="4143083"/>
          </a:xfrm>
          <a:custGeom>
            <a:avLst/>
            <a:gdLst/>
            <a:ahLst/>
            <a:cxnLst/>
            <a:rect r="r" b="b" t="t" l="l"/>
            <a:pathLst>
              <a:path h="4143083" w="2860027">
                <a:moveTo>
                  <a:pt x="0" y="0"/>
                </a:moveTo>
                <a:lnTo>
                  <a:pt x="2860027" y="0"/>
                </a:lnTo>
                <a:lnTo>
                  <a:pt x="2860027" y="4143083"/>
                </a:lnTo>
                <a:lnTo>
                  <a:pt x="0" y="414308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323" t="0" r="-4323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0930651" y="5143500"/>
            <a:ext cx="4279128" cy="5148310"/>
          </a:xfrm>
          <a:custGeom>
            <a:avLst/>
            <a:gdLst/>
            <a:ahLst/>
            <a:cxnLst/>
            <a:rect r="r" b="b" t="t" l="l"/>
            <a:pathLst>
              <a:path h="5148310" w="4279128">
                <a:moveTo>
                  <a:pt x="0" y="0"/>
                </a:moveTo>
                <a:lnTo>
                  <a:pt x="4279128" y="0"/>
                </a:lnTo>
                <a:lnTo>
                  <a:pt x="4279128" y="5148310"/>
                </a:lnTo>
                <a:lnTo>
                  <a:pt x="0" y="514831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13546" r="0" b="-34217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637228" y="470198"/>
            <a:ext cx="6848808" cy="8210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719"/>
              </a:lnSpc>
            </a:pPr>
            <a:r>
              <a:rPr lang="en-US" sz="4800">
                <a:solidFill>
                  <a:srgbClr val="804F3B"/>
                </a:solidFill>
                <a:latin typeface="29LT Riwaya Informal"/>
                <a:ea typeface="29LT Riwaya Informal"/>
                <a:cs typeface="29LT Riwaya Informal"/>
                <a:sym typeface="29LT Riwaya Informal"/>
              </a:rPr>
              <a:t>Challenges &amp; Solution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463240" y="4641856"/>
            <a:ext cx="6848808" cy="6134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039"/>
              </a:lnSpc>
              <a:spcBef>
                <a:spcPct val="0"/>
              </a:spcBef>
            </a:pPr>
            <a:r>
              <a:rPr lang="en-US" sz="3599">
                <a:solidFill>
                  <a:srgbClr val="804F3B"/>
                </a:solidFill>
                <a:latin typeface="Prata"/>
                <a:ea typeface="Prata"/>
                <a:cs typeface="Prata"/>
                <a:sym typeface="Prata"/>
              </a:rPr>
              <a:t>Cream pumping problem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0" y="9749155"/>
            <a:ext cx="773608" cy="5378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480"/>
              </a:lnSpc>
            </a:pPr>
            <a:r>
              <a:rPr lang="en-US" sz="3200">
                <a:solidFill>
                  <a:srgbClr val="804F3B"/>
                </a:solidFill>
                <a:latin typeface="Prata"/>
                <a:ea typeface="Prata"/>
                <a:cs typeface="Prata"/>
                <a:sym typeface="Prata"/>
              </a:rPr>
              <a:t>16</a:t>
            </a:r>
          </a:p>
        </p:txBody>
      </p:sp>
    </p:spTree>
  </p:cSld>
  <p:clrMapOvr>
    <a:masterClrMapping/>
  </p:clrMapOvr>
</p:sld>
</file>

<file path=ppt/slides/slide2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DE0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8842089" y="568151"/>
            <a:ext cx="2944028" cy="3030075"/>
          </a:xfrm>
          <a:custGeom>
            <a:avLst/>
            <a:gdLst/>
            <a:ahLst/>
            <a:cxnLst/>
            <a:rect r="r" b="b" t="t" l="l"/>
            <a:pathLst>
              <a:path h="3030075" w="2944028">
                <a:moveTo>
                  <a:pt x="0" y="0"/>
                </a:moveTo>
                <a:lnTo>
                  <a:pt x="2944028" y="0"/>
                </a:lnTo>
                <a:lnTo>
                  <a:pt x="2944028" y="3030075"/>
                </a:lnTo>
                <a:lnTo>
                  <a:pt x="0" y="303007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3490222" y="282730"/>
            <a:ext cx="4367308" cy="3315496"/>
          </a:xfrm>
          <a:custGeom>
            <a:avLst/>
            <a:gdLst/>
            <a:ahLst/>
            <a:cxnLst/>
            <a:rect r="r" b="b" t="t" l="l"/>
            <a:pathLst>
              <a:path h="3315496" w="4367308">
                <a:moveTo>
                  <a:pt x="0" y="0"/>
                </a:moveTo>
                <a:lnTo>
                  <a:pt x="4367309" y="0"/>
                </a:lnTo>
                <a:lnTo>
                  <a:pt x="4367309" y="3315496"/>
                </a:lnTo>
                <a:lnTo>
                  <a:pt x="0" y="331549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8603372" y="5256944"/>
            <a:ext cx="3595004" cy="3541981"/>
          </a:xfrm>
          <a:custGeom>
            <a:avLst/>
            <a:gdLst/>
            <a:ahLst/>
            <a:cxnLst/>
            <a:rect r="r" b="b" t="t" l="l"/>
            <a:pathLst>
              <a:path h="3541981" w="3595004">
                <a:moveTo>
                  <a:pt x="0" y="0"/>
                </a:moveTo>
                <a:lnTo>
                  <a:pt x="3595004" y="0"/>
                </a:lnTo>
                <a:lnTo>
                  <a:pt x="3595004" y="3541981"/>
                </a:lnTo>
                <a:lnTo>
                  <a:pt x="0" y="354198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3663764" y="4983576"/>
            <a:ext cx="4193767" cy="3861828"/>
          </a:xfrm>
          <a:custGeom>
            <a:avLst/>
            <a:gdLst/>
            <a:ahLst/>
            <a:cxnLst/>
            <a:rect r="r" b="b" t="t" l="l"/>
            <a:pathLst>
              <a:path h="3861828" w="4193767">
                <a:moveTo>
                  <a:pt x="0" y="0"/>
                </a:moveTo>
                <a:lnTo>
                  <a:pt x="4193767" y="0"/>
                </a:lnTo>
                <a:lnTo>
                  <a:pt x="4193767" y="3861828"/>
                </a:lnTo>
                <a:lnTo>
                  <a:pt x="0" y="386182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7767412" y="2520640"/>
            <a:ext cx="1376588" cy="4114800"/>
          </a:xfrm>
          <a:custGeom>
            <a:avLst/>
            <a:gdLst/>
            <a:ahLst/>
            <a:cxnLst/>
            <a:rect r="r" b="b" t="t" l="l"/>
            <a:pathLst>
              <a:path h="4114800" w="1376588">
                <a:moveTo>
                  <a:pt x="0" y="0"/>
                </a:moveTo>
                <a:lnTo>
                  <a:pt x="1376588" y="0"/>
                </a:lnTo>
                <a:lnTo>
                  <a:pt x="137658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2198376" y="1563709"/>
            <a:ext cx="1378617" cy="1381128"/>
          </a:xfrm>
          <a:custGeom>
            <a:avLst/>
            <a:gdLst/>
            <a:ahLst/>
            <a:cxnLst/>
            <a:rect r="r" b="b" t="t" l="l"/>
            <a:pathLst>
              <a:path h="1381128" w="1378617">
                <a:moveTo>
                  <a:pt x="0" y="0"/>
                </a:moveTo>
                <a:lnTo>
                  <a:pt x="1378617" y="0"/>
                </a:lnTo>
                <a:lnTo>
                  <a:pt x="1378617" y="1381128"/>
                </a:lnTo>
                <a:lnTo>
                  <a:pt x="0" y="1381128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637228" y="470198"/>
            <a:ext cx="6848808" cy="8210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719"/>
              </a:lnSpc>
            </a:pPr>
            <a:r>
              <a:rPr lang="en-US" sz="4800">
                <a:solidFill>
                  <a:srgbClr val="804F3B"/>
                </a:solidFill>
                <a:latin typeface="29LT Riwaya Informal"/>
                <a:ea typeface="29LT Riwaya Informal"/>
                <a:cs typeface="29LT Riwaya Informal"/>
                <a:sym typeface="29LT Riwaya Informal"/>
              </a:rPr>
              <a:t>Challenges &amp; Solution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348018" y="4643534"/>
            <a:ext cx="6848808" cy="6134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039"/>
              </a:lnSpc>
              <a:spcBef>
                <a:spcPct val="0"/>
              </a:spcBef>
            </a:pPr>
            <a:r>
              <a:rPr lang="en-US" sz="3599">
                <a:solidFill>
                  <a:srgbClr val="804F3B"/>
                </a:solidFill>
                <a:latin typeface="Prata"/>
                <a:ea typeface="Prata"/>
                <a:cs typeface="Prata"/>
                <a:sym typeface="Prata"/>
              </a:rPr>
              <a:t>Cream pouring problem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7196826" y="3926684"/>
            <a:ext cx="3442765" cy="40576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360"/>
              </a:lnSpc>
              <a:spcBef>
                <a:spcPct val="0"/>
              </a:spcBef>
            </a:pPr>
            <a:r>
              <a:rPr lang="en-US" sz="2400">
                <a:solidFill>
                  <a:srgbClr val="804F3B"/>
                </a:solidFill>
                <a:latin typeface="Prata"/>
                <a:ea typeface="Prata"/>
                <a:cs typeface="Prata"/>
                <a:sym typeface="Prata"/>
              </a:rPr>
              <a:t>Replace with</a:t>
            </a:r>
          </a:p>
        </p:txBody>
      </p:sp>
      <p:sp>
        <p:nvSpPr>
          <p:cNvPr name="Freeform 11" id="11"/>
          <p:cNvSpPr/>
          <p:nvPr/>
        </p:nvSpPr>
        <p:spPr>
          <a:xfrm flipH="false" flipV="false" rot="0">
            <a:off x="12198376" y="6635440"/>
            <a:ext cx="1378617" cy="1381128"/>
          </a:xfrm>
          <a:custGeom>
            <a:avLst/>
            <a:gdLst/>
            <a:ahLst/>
            <a:cxnLst/>
            <a:rect r="r" b="b" t="t" l="l"/>
            <a:pathLst>
              <a:path h="1381128" w="1378617">
                <a:moveTo>
                  <a:pt x="0" y="0"/>
                </a:moveTo>
                <a:lnTo>
                  <a:pt x="1378617" y="0"/>
                </a:lnTo>
                <a:lnTo>
                  <a:pt x="1378617" y="1381128"/>
                </a:lnTo>
                <a:lnTo>
                  <a:pt x="0" y="1381128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2" id="12"/>
          <p:cNvSpPr txBox="true"/>
          <p:nvPr/>
        </p:nvSpPr>
        <p:spPr>
          <a:xfrm rot="0">
            <a:off x="0" y="9749155"/>
            <a:ext cx="773608" cy="5378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480"/>
              </a:lnSpc>
            </a:pPr>
            <a:r>
              <a:rPr lang="en-US" sz="3200">
                <a:solidFill>
                  <a:srgbClr val="804F3B"/>
                </a:solidFill>
                <a:latin typeface="Prata"/>
                <a:ea typeface="Prata"/>
                <a:cs typeface="Prata"/>
                <a:sym typeface="Prata"/>
              </a:rPr>
              <a:t>18</a:t>
            </a:r>
          </a:p>
        </p:txBody>
      </p:sp>
    </p:spTree>
  </p:cSld>
  <p:clrMapOvr>
    <a:masterClrMapping/>
  </p:clrMapOvr>
</p:sld>
</file>

<file path=ppt/slides/slide2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DE0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740784" y="0"/>
            <a:ext cx="1547216" cy="10287000"/>
            <a:chOff x="0" y="0"/>
            <a:chExt cx="523379" cy="3479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523379" cy="3479800"/>
            </a:xfrm>
            <a:custGeom>
              <a:avLst/>
              <a:gdLst/>
              <a:ahLst/>
              <a:cxnLst/>
              <a:rect r="r" b="b" t="t" l="l"/>
              <a:pathLst>
                <a:path h="3479800" w="523379">
                  <a:moveTo>
                    <a:pt x="0" y="0"/>
                  </a:moveTo>
                  <a:lnTo>
                    <a:pt x="523379" y="0"/>
                  </a:lnTo>
                  <a:lnTo>
                    <a:pt x="523379" y="3479800"/>
                  </a:lnTo>
                  <a:lnTo>
                    <a:pt x="0" y="3479800"/>
                  </a:lnTo>
                  <a:close/>
                </a:path>
              </a:pathLst>
            </a:custGeom>
            <a:solidFill>
              <a:srgbClr val="E6CCB2"/>
            </a:solidFill>
          </p:spPr>
        </p:sp>
      </p:grpSp>
      <p:sp>
        <p:nvSpPr>
          <p:cNvPr name="Freeform 4" id="4"/>
          <p:cNvSpPr/>
          <p:nvPr/>
        </p:nvSpPr>
        <p:spPr>
          <a:xfrm flipH="false" flipV="false" rot="0">
            <a:off x="7697458" y="0"/>
            <a:ext cx="3759765" cy="5013021"/>
          </a:xfrm>
          <a:custGeom>
            <a:avLst/>
            <a:gdLst/>
            <a:ahLst/>
            <a:cxnLst/>
            <a:rect r="r" b="b" t="t" l="l"/>
            <a:pathLst>
              <a:path h="5013021" w="3759765">
                <a:moveTo>
                  <a:pt x="0" y="0"/>
                </a:moveTo>
                <a:lnTo>
                  <a:pt x="3759765" y="0"/>
                </a:lnTo>
                <a:lnTo>
                  <a:pt x="3759765" y="5013021"/>
                </a:lnTo>
                <a:lnTo>
                  <a:pt x="0" y="501302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1652959" y="3537894"/>
            <a:ext cx="3978282" cy="6268411"/>
          </a:xfrm>
          <a:custGeom>
            <a:avLst/>
            <a:gdLst/>
            <a:ahLst/>
            <a:cxnLst/>
            <a:rect r="r" b="b" t="t" l="l"/>
            <a:pathLst>
              <a:path h="6268411" w="3978282">
                <a:moveTo>
                  <a:pt x="0" y="0"/>
                </a:moveTo>
                <a:lnTo>
                  <a:pt x="3978282" y="0"/>
                </a:lnTo>
                <a:lnTo>
                  <a:pt x="3978282" y="6268411"/>
                </a:lnTo>
                <a:lnTo>
                  <a:pt x="0" y="626841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062" t="0" r="-1062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637228" y="470198"/>
            <a:ext cx="6848808" cy="8210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719"/>
              </a:lnSpc>
            </a:pPr>
            <a:r>
              <a:rPr lang="en-US" sz="4800">
                <a:solidFill>
                  <a:srgbClr val="804F3B"/>
                </a:solidFill>
                <a:latin typeface="29LT Riwaya Informal"/>
                <a:ea typeface="29LT Riwaya Informal"/>
                <a:cs typeface="29LT Riwaya Informal"/>
                <a:sym typeface="29LT Riwaya Informal"/>
              </a:rPr>
              <a:t>Challenges &amp; Solution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463240" y="4641856"/>
            <a:ext cx="6848808" cy="6134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039"/>
              </a:lnSpc>
              <a:spcBef>
                <a:spcPct val="0"/>
              </a:spcBef>
            </a:pPr>
            <a:r>
              <a:rPr lang="en-US" sz="3599">
                <a:solidFill>
                  <a:srgbClr val="804F3B"/>
                </a:solidFill>
                <a:latin typeface="Prata"/>
                <a:ea typeface="Prata"/>
                <a:cs typeface="Prata"/>
                <a:sym typeface="Prata"/>
              </a:rPr>
              <a:t>Chocolate melting problem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0" y="9749155"/>
            <a:ext cx="773608" cy="5378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480"/>
              </a:lnSpc>
            </a:pPr>
            <a:r>
              <a:rPr lang="en-US" sz="3200">
                <a:solidFill>
                  <a:srgbClr val="804F3B"/>
                </a:solidFill>
                <a:latin typeface="Prata"/>
                <a:ea typeface="Prata"/>
                <a:cs typeface="Prata"/>
                <a:sym typeface="Prata"/>
              </a:rPr>
              <a:t>17</a:t>
            </a:r>
          </a:p>
        </p:txBody>
      </p:sp>
      <p:sp>
        <p:nvSpPr>
          <p:cNvPr name="Freeform 9" id="9"/>
          <p:cNvSpPr/>
          <p:nvPr/>
        </p:nvSpPr>
        <p:spPr>
          <a:xfrm flipH="false" flipV="false" rot="-2558387">
            <a:off x="8909147" y="4434504"/>
            <a:ext cx="1376588" cy="4114800"/>
          </a:xfrm>
          <a:custGeom>
            <a:avLst/>
            <a:gdLst/>
            <a:ahLst/>
            <a:cxnLst/>
            <a:rect r="r" b="b" t="t" l="l"/>
            <a:pathLst>
              <a:path h="4114800" w="1376588">
                <a:moveTo>
                  <a:pt x="0" y="0"/>
                </a:moveTo>
                <a:lnTo>
                  <a:pt x="1376588" y="0"/>
                </a:lnTo>
                <a:lnTo>
                  <a:pt x="137658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2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DE0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021593" y="278110"/>
            <a:ext cx="4394447" cy="4114800"/>
          </a:xfrm>
          <a:custGeom>
            <a:avLst/>
            <a:gdLst/>
            <a:ahLst/>
            <a:cxnLst/>
            <a:rect r="r" b="b" t="t" l="l"/>
            <a:pathLst>
              <a:path h="4114800" w="4394447">
                <a:moveTo>
                  <a:pt x="0" y="0"/>
                </a:moveTo>
                <a:lnTo>
                  <a:pt x="4394447" y="0"/>
                </a:lnTo>
                <a:lnTo>
                  <a:pt x="4394447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6076839" y="4514173"/>
            <a:ext cx="6848808" cy="9271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699"/>
              </a:lnSpc>
            </a:pPr>
            <a:r>
              <a:rPr lang="en-US" sz="5499">
                <a:solidFill>
                  <a:srgbClr val="804F3B"/>
                </a:solidFill>
                <a:latin typeface="29LT Riwaya Informal"/>
                <a:ea typeface="29LT Riwaya Informal"/>
                <a:cs typeface="29LT Riwaya Informal"/>
                <a:sym typeface="29LT Riwaya Informal"/>
              </a:rPr>
              <a:t>Future improvements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1028700" y="1762831"/>
            <a:ext cx="4394447" cy="5378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480"/>
              </a:lnSpc>
              <a:spcBef>
                <a:spcPct val="0"/>
              </a:spcBef>
            </a:pPr>
            <a:r>
              <a:rPr lang="en-US" sz="3200">
                <a:solidFill>
                  <a:srgbClr val="000000"/>
                </a:solidFill>
                <a:latin typeface="Prata"/>
                <a:ea typeface="Prata"/>
                <a:cs typeface="Prata"/>
                <a:sym typeface="Prata"/>
              </a:rPr>
              <a:t>Use AI to detect</a:t>
            </a:r>
          </a:p>
        </p:txBody>
      </p:sp>
      <p:sp>
        <p:nvSpPr>
          <p:cNvPr name="Freeform 5" id="5"/>
          <p:cNvSpPr/>
          <p:nvPr/>
        </p:nvSpPr>
        <p:spPr>
          <a:xfrm flipH="false" flipV="false" rot="0">
            <a:off x="1028700" y="5932967"/>
            <a:ext cx="4394447" cy="4114800"/>
          </a:xfrm>
          <a:custGeom>
            <a:avLst/>
            <a:gdLst/>
            <a:ahLst/>
            <a:cxnLst/>
            <a:rect r="r" b="b" t="t" l="l"/>
            <a:pathLst>
              <a:path h="4114800" w="4394447">
                <a:moveTo>
                  <a:pt x="0" y="0"/>
                </a:moveTo>
                <a:lnTo>
                  <a:pt x="4394447" y="0"/>
                </a:lnTo>
                <a:lnTo>
                  <a:pt x="4394447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6433999" y="2929"/>
            <a:ext cx="4394447" cy="4114800"/>
          </a:xfrm>
          <a:custGeom>
            <a:avLst/>
            <a:gdLst/>
            <a:ahLst/>
            <a:cxnLst/>
            <a:rect r="r" b="b" t="t" l="l"/>
            <a:pathLst>
              <a:path h="4114800" w="4394447">
                <a:moveTo>
                  <a:pt x="0" y="0"/>
                </a:moveTo>
                <a:lnTo>
                  <a:pt x="4394447" y="0"/>
                </a:lnTo>
                <a:lnTo>
                  <a:pt x="4394447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6643220" y="1529469"/>
            <a:ext cx="4394447" cy="10998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480"/>
              </a:lnSpc>
              <a:spcBef>
                <a:spcPct val="0"/>
              </a:spcBef>
            </a:pPr>
            <a:r>
              <a:rPr lang="en-US" sz="3200">
                <a:solidFill>
                  <a:srgbClr val="000000"/>
                </a:solidFill>
                <a:latin typeface="Prata"/>
                <a:ea typeface="Prata"/>
                <a:cs typeface="Prata"/>
                <a:sym typeface="Prata"/>
              </a:rPr>
              <a:t>Hygienic Design Improvements</a:t>
            </a:r>
          </a:p>
        </p:txBody>
      </p:sp>
      <p:sp>
        <p:nvSpPr>
          <p:cNvPr name="Freeform 8" id="8"/>
          <p:cNvSpPr/>
          <p:nvPr/>
        </p:nvSpPr>
        <p:spPr>
          <a:xfrm flipH="false" flipV="false" rot="0">
            <a:off x="6927727" y="5932967"/>
            <a:ext cx="4394447" cy="4114800"/>
          </a:xfrm>
          <a:custGeom>
            <a:avLst/>
            <a:gdLst/>
            <a:ahLst/>
            <a:cxnLst/>
            <a:rect r="r" b="b" t="t" l="l"/>
            <a:pathLst>
              <a:path h="4114800" w="4394447">
                <a:moveTo>
                  <a:pt x="0" y="0"/>
                </a:moveTo>
                <a:lnTo>
                  <a:pt x="4394446" y="0"/>
                </a:lnTo>
                <a:lnTo>
                  <a:pt x="4394446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2264848" y="50554"/>
            <a:ext cx="4394447" cy="4114800"/>
          </a:xfrm>
          <a:custGeom>
            <a:avLst/>
            <a:gdLst/>
            <a:ahLst/>
            <a:cxnLst/>
            <a:rect r="r" b="b" t="t" l="l"/>
            <a:pathLst>
              <a:path h="4114800" w="4394447">
                <a:moveTo>
                  <a:pt x="0" y="0"/>
                </a:moveTo>
                <a:lnTo>
                  <a:pt x="4394447" y="0"/>
                </a:lnTo>
                <a:lnTo>
                  <a:pt x="4394447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12264848" y="1529469"/>
            <a:ext cx="4394447" cy="10998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480"/>
              </a:lnSpc>
              <a:spcBef>
                <a:spcPct val="0"/>
              </a:spcBef>
            </a:pPr>
            <a:r>
              <a:rPr lang="en-US" sz="3200">
                <a:solidFill>
                  <a:srgbClr val="000000"/>
                </a:solidFill>
                <a:latin typeface="Prata"/>
                <a:ea typeface="Prata"/>
                <a:cs typeface="Prata"/>
                <a:sym typeface="Prata"/>
              </a:rPr>
              <a:t>Production Speed Optimization</a:t>
            </a:r>
          </a:p>
        </p:txBody>
      </p:sp>
      <p:sp>
        <p:nvSpPr>
          <p:cNvPr name="Freeform 11" id="11"/>
          <p:cNvSpPr/>
          <p:nvPr/>
        </p:nvSpPr>
        <p:spPr>
          <a:xfrm flipH="false" flipV="false" rot="0">
            <a:off x="12550598" y="5932967"/>
            <a:ext cx="4394447" cy="4114800"/>
          </a:xfrm>
          <a:custGeom>
            <a:avLst/>
            <a:gdLst/>
            <a:ahLst/>
            <a:cxnLst/>
            <a:rect r="r" b="b" t="t" l="l"/>
            <a:pathLst>
              <a:path h="4114800" w="4394447">
                <a:moveTo>
                  <a:pt x="0" y="0"/>
                </a:moveTo>
                <a:lnTo>
                  <a:pt x="4394447" y="0"/>
                </a:lnTo>
                <a:lnTo>
                  <a:pt x="4394447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12" id="12"/>
          <p:cNvSpPr txBox="true"/>
          <p:nvPr/>
        </p:nvSpPr>
        <p:spPr>
          <a:xfrm rot="0">
            <a:off x="13357728" y="7411882"/>
            <a:ext cx="3128161" cy="10998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480"/>
              </a:lnSpc>
              <a:spcBef>
                <a:spcPct val="0"/>
              </a:spcBef>
            </a:pPr>
            <a:r>
              <a:rPr lang="en-US" sz="3200">
                <a:solidFill>
                  <a:srgbClr val="000000"/>
                </a:solidFill>
                <a:latin typeface="Prata"/>
                <a:ea typeface="Prata"/>
                <a:cs typeface="Prata"/>
                <a:sym typeface="Prata"/>
              </a:rPr>
              <a:t>Customization &amp; Scalability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0" y="9749155"/>
            <a:ext cx="773608" cy="5378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480"/>
              </a:lnSpc>
            </a:pPr>
            <a:r>
              <a:rPr lang="en-US" sz="3200">
                <a:solidFill>
                  <a:srgbClr val="804F3B"/>
                </a:solidFill>
                <a:latin typeface="Prata"/>
                <a:ea typeface="Prata"/>
                <a:cs typeface="Prata"/>
                <a:sym typeface="Prata"/>
              </a:rPr>
              <a:t>20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1028700" y="7365323"/>
            <a:ext cx="4233456" cy="99537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031"/>
              </a:lnSpc>
              <a:spcBef>
                <a:spcPct val="0"/>
              </a:spcBef>
            </a:pPr>
            <a:r>
              <a:rPr lang="en-US" sz="2879">
                <a:solidFill>
                  <a:srgbClr val="000000"/>
                </a:solidFill>
                <a:latin typeface="Prata"/>
                <a:ea typeface="Prata"/>
                <a:cs typeface="Prata"/>
                <a:sym typeface="Prata"/>
              </a:rPr>
              <a:t>Packaging and Cooling Stage Improvement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6550863" y="7130895"/>
            <a:ext cx="5186273" cy="16617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480"/>
              </a:lnSpc>
              <a:spcBef>
                <a:spcPct val="0"/>
              </a:spcBef>
            </a:pPr>
            <a:r>
              <a:rPr lang="en-US" sz="3200">
                <a:solidFill>
                  <a:srgbClr val="000000"/>
                </a:solidFill>
                <a:latin typeface="Prata"/>
                <a:ea typeface="Prata"/>
                <a:cs typeface="Prata"/>
                <a:sym typeface="Prata"/>
              </a:rPr>
              <a:t>Improvement of the Chocolate Pouring Process</a:t>
            </a:r>
          </a:p>
        </p:txBody>
      </p:sp>
    </p:spTree>
  </p:cSld>
  <p:clrMapOvr>
    <a:masterClrMapping/>
  </p:clrMapOvr>
</p:sld>
</file>

<file path=ppt/slides/slide24.xml><?xml version="1.0" encoding="utf-8"?>
<p:sld xmlns:p="http://schemas.openxmlformats.org/presentationml/2006/main" xmlns:a="http://schemas.openxmlformats.org/drawingml/2006/main">
  <p:cSld>
    <p:bg>
      <p:bgPr>
        <a:solidFill>
          <a:srgbClr val="EDE0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1028700" y="3695700"/>
            <a:ext cx="14745813" cy="31242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2000"/>
              </a:lnSpc>
            </a:pPr>
            <a:r>
              <a:rPr lang="en-US" sz="12000">
                <a:solidFill>
                  <a:srgbClr val="804F3B"/>
                </a:solidFill>
                <a:latin typeface="Radley"/>
                <a:ea typeface="Radley"/>
                <a:cs typeface="Radley"/>
                <a:sym typeface="Radley"/>
              </a:rPr>
              <a:t>Thank you</a:t>
            </a:r>
          </a:p>
          <a:p>
            <a:pPr algn="l">
              <a:lnSpc>
                <a:spcPts val="12000"/>
              </a:lnSpc>
            </a:pPr>
            <a:r>
              <a:rPr lang="en-US" sz="12000">
                <a:solidFill>
                  <a:srgbClr val="804F3B"/>
                </a:solidFill>
                <a:latin typeface="Radley"/>
                <a:ea typeface="Radley"/>
                <a:cs typeface="Radley"/>
                <a:sym typeface="Radley"/>
              </a:rPr>
              <a:t>for listening!</a:t>
            </a: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DE0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256313" y="2403820"/>
            <a:ext cx="3320334" cy="204560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4644"/>
              </a:lnSpc>
            </a:pPr>
            <a:r>
              <a:rPr lang="en-US" sz="3096">
                <a:solidFill>
                  <a:srgbClr val="804F3B"/>
                </a:solidFill>
                <a:latin typeface="29LT Riwaya Informal"/>
                <a:ea typeface="29LT Riwaya Informal"/>
                <a:cs typeface="29LT Riwaya Informal"/>
                <a:sym typeface="29LT Riwaya Informal"/>
              </a:rPr>
              <a:t>Introduction</a:t>
            </a:r>
          </a:p>
          <a:p>
            <a:pPr algn="just">
              <a:lnSpc>
                <a:spcPts val="4644"/>
              </a:lnSpc>
            </a:pPr>
          </a:p>
          <a:p>
            <a:pPr algn="just">
              <a:lnSpc>
                <a:spcPts val="7534"/>
              </a:lnSpc>
            </a:pPr>
          </a:p>
        </p:txBody>
      </p:sp>
      <p:grpSp>
        <p:nvGrpSpPr>
          <p:cNvPr name="Group 3" id="3"/>
          <p:cNvGrpSpPr/>
          <p:nvPr/>
        </p:nvGrpSpPr>
        <p:grpSpPr>
          <a:xfrm rot="0">
            <a:off x="16104937" y="0"/>
            <a:ext cx="2183063" cy="10287000"/>
            <a:chOff x="0" y="0"/>
            <a:chExt cx="738468" cy="347980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738468" cy="3479800"/>
            </a:xfrm>
            <a:custGeom>
              <a:avLst/>
              <a:gdLst/>
              <a:ahLst/>
              <a:cxnLst/>
              <a:rect r="r" b="b" t="t" l="l"/>
              <a:pathLst>
                <a:path h="3479800" w="738468">
                  <a:moveTo>
                    <a:pt x="0" y="0"/>
                  </a:moveTo>
                  <a:lnTo>
                    <a:pt x="738468" y="0"/>
                  </a:lnTo>
                  <a:lnTo>
                    <a:pt x="738468" y="3479800"/>
                  </a:lnTo>
                  <a:lnTo>
                    <a:pt x="0" y="3479800"/>
                  </a:lnTo>
                  <a:close/>
                </a:path>
              </a:pathLst>
            </a:custGeom>
            <a:solidFill>
              <a:srgbClr val="735035"/>
            </a:solidFill>
          </p:spPr>
        </p:sp>
      </p:grpSp>
      <p:sp>
        <p:nvSpPr>
          <p:cNvPr name="TextBox 5" id="5"/>
          <p:cNvSpPr txBox="true"/>
          <p:nvPr/>
        </p:nvSpPr>
        <p:spPr>
          <a:xfrm rot="0">
            <a:off x="17127588" y="9201150"/>
            <a:ext cx="773608" cy="5378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480"/>
              </a:lnSpc>
            </a:pPr>
            <a:r>
              <a:rPr lang="en-US" sz="3200">
                <a:solidFill>
                  <a:srgbClr val="804F3B"/>
                </a:solidFill>
                <a:latin typeface="Prata"/>
                <a:ea typeface="Prata"/>
                <a:cs typeface="Prata"/>
                <a:sym typeface="Prata"/>
              </a:rPr>
              <a:t>2</a:t>
            </a:r>
          </a:p>
        </p:txBody>
      </p:sp>
      <p:sp>
        <p:nvSpPr>
          <p:cNvPr name="Freeform 6" id="6"/>
          <p:cNvSpPr/>
          <p:nvPr/>
        </p:nvSpPr>
        <p:spPr>
          <a:xfrm flipH="false" flipV="false" rot="0">
            <a:off x="12979985" y="0"/>
            <a:ext cx="3124951" cy="2986716"/>
          </a:xfrm>
          <a:custGeom>
            <a:avLst/>
            <a:gdLst/>
            <a:ahLst/>
            <a:cxnLst/>
            <a:rect r="r" b="b" t="t" l="l"/>
            <a:pathLst>
              <a:path h="2986716" w="3124951">
                <a:moveTo>
                  <a:pt x="0" y="0"/>
                </a:moveTo>
                <a:lnTo>
                  <a:pt x="3124952" y="0"/>
                </a:lnTo>
                <a:lnTo>
                  <a:pt x="3124952" y="2986716"/>
                </a:lnTo>
                <a:lnTo>
                  <a:pt x="0" y="2986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0173" t="-22809" r="-10900" b="-25851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0" y="9681845"/>
            <a:ext cx="773608" cy="5378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480"/>
              </a:lnSpc>
            </a:pPr>
            <a:r>
              <a:rPr lang="en-US" sz="3200">
                <a:solidFill>
                  <a:srgbClr val="804F3B"/>
                </a:solidFill>
                <a:latin typeface="Prata"/>
                <a:ea typeface="Prata"/>
                <a:cs typeface="Prata"/>
                <a:sym typeface="Prata"/>
              </a:rPr>
              <a:t>3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5127947" y="2403820"/>
            <a:ext cx="3927895" cy="204560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4644"/>
              </a:lnSpc>
            </a:pPr>
            <a:r>
              <a:rPr lang="en-US" sz="3096">
                <a:solidFill>
                  <a:srgbClr val="804F3B"/>
                </a:solidFill>
                <a:latin typeface="29LT Riwaya Informal"/>
                <a:ea typeface="29LT Riwaya Informal"/>
                <a:cs typeface="29LT Riwaya Informal"/>
                <a:sym typeface="29LT Riwaya Informal"/>
              </a:rPr>
              <a:t>Project Stages</a:t>
            </a:r>
          </a:p>
          <a:p>
            <a:pPr algn="just">
              <a:lnSpc>
                <a:spcPts val="4644"/>
              </a:lnSpc>
            </a:pPr>
          </a:p>
          <a:p>
            <a:pPr algn="just">
              <a:lnSpc>
                <a:spcPts val="7534"/>
              </a:lnSpc>
            </a:pPr>
          </a:p>
        </p:txBody>
      </p:sp>
      <p:sp>
        <p:nvSpPr>
          <p:cNvPr name="TextBox 9" id="9"/>
          <p:cNvSpPr txBox="true"/>
          <p:nvPr/>
        </p:nvSpPr>
        <p:spPr>
          <a:xfrm rot="0">
            <a:off x="256313" y="4549793"/>
            <a:ext cx="4327922" cy="147387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4596"/>
              </a:lnSpc>
            </a:pPr>
            <a:r>
              <a:rPr lang="en-US" sz="3064">
                <a:solidFill>
                  <a:srgbClr val="804F3B"/>
                </a:solidFill>
                <a:latin typeface="29LT Riwaya Informal"/>
                <a:ea typeface="29LT Riwaya Informal"/>
                <a:cs typeface="29LT Riwaya Informal"/>
                <a:sym typeface="29LT Riwaya Informal"/>
              </a:rPr>
              <a:t>Hardware Components</a:t>
            </a:r>
          </a:p>
          <a:p>
            <a:pPr algn="just">
              <a:lnSpc>
                <a:spcPts val="7599"/>
              </a:lnSpc>
            </a:pPr>
          </a:p>
        </p:txBody>
      </p:sp>
      <p:sp>
        <p:nvSpPr>
          <p:cNvPr name="TextBox 10" id="10"/>
          <p:cNvSpPr txBox="true"/>
          <p:nvPr/>
        </p:nvSpPr>
        <p:spPr>
          <a:xfrm rot="0">
            <a:off x="5127947" y="4559318"/>
            <a:ext cx="6086970" cy="49474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4146"/>
              </a:lnSpc>
            </a:pPr>
            <a:r>
              <a:rPr lang="en-US" sz="2764">
                <a:solidFill>
                  <a:srgbClr val="804F3B"/>
                </a:solidFill>
                <a:latin typeface="29LT Riwaya Informal"/>
                <a:ea typeface="29LT Riwaya Informal"/>
                <a:cs typeface="29LT Riwaya Informal"/>
                <a:sym typeface="29LT Riwaya Informal"/>
              </a:rPr>
              <a:t>Challenges &amp; Solution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386804" y="6993271"/>
            <a:ext cx="3781634" cy="49474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4146"/>
              </a:lnSpc>
            </a:pPr>
            <a:r>
              <a:rPr lang="en-US" sz="2764">
                <a:solidFill>
                  <a:srgbClr val="804F3B"/>
                </a:solidFill>
                <a:latin typeface="29LT Riwaya Informal"/>
                <a:ea typeface="29LT Riwaya Informal"/>
                <a:cs typeface="29LT Riwaya Informal"/>
                <a:sym typeface="29LT Riwaya Informal"/>
              </a:rPr>
              <a:t>Future improvement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5127947" y="6993271"/>
            <a:ext cx="6086970" cy="49474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4146"/>
              </a:lnSpc>
            </a:pPr>
            <a:r>
              <a:rPr lang="en-US" sz="2764">
                <a:solidFill>
                  <a:srgbClr val="804F3B"/>
                </a:solidFill>
                <a:latin typeface="29LT Riwaya Informal"/>
                <a:ea typeface="29LT Riwaya Informal"/>
                <a:cs typeface="29LT Riwaya Informal"/>
                <a:sym typeface="29LT Riwaya Informal"/>
              </a:rPr>
              <a:t>Conclusion </a:t>
            </a:r>
          </a:p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DE0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8865740" y="-67310"/>
            <a:ext cx="9422260" cy="10287000"/>
          </a:xfrm>
          <a:custGeom>
            <a:avLst/>
            <a:gdLst/>
            <a:ahLst/>
            <a:cxnLst/>
            <a:rect r="r" b="b" t="t" l="l"/>
            <a:pathLst>
              <a:path h="10287000" w="9422260">
                <a:moveTo>
                  <a:pt x="0" y="0"/>
                </a:moveTo>
                <a:lnTo>
                  <a:pt x="9422260" y="0"/>
                </a:lnTo>
                <a:lnTo>
                  <a:pt x="942226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5770" t="-46141" r="-12315" b="-46141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1865699" y="4393583"/>
            <a:ext cx="5973645" cy="228944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6444"/>
              </a:lnSpc>
            </a:pPr>
            <a:r>
              <a:rPr lang="en-US" sz="4296">
                <a:solidFill>
                  <a:srgbClr val="804F3B"/>
                </a:solidFill>
                <a:latin typeface="29LT Riwaya Informal"/>
                <a:ea typeface="29LT Riwaya Informal"/>
                <a:cs typeface="29LT Riwaya Informal"/>
                <a:sym typeface="29LT Riwaya Informal"/>
              </a:rPr>
              <a:t>How We Start ?</a:t>
            </a:r>
          </a:p>
          <a:p>
            <a:pPr algn="just">
              <a:lnSpc>
                <a:spcPts val="4644"/>
              </a:lnSpc>
            </a:pPr>
          </a:p>
          <a:p>
            <a:pPr algn="just">
              <a:lnSpc>
                <a:spcPts val="7534"/>
              </a:lnSpc>
            </a:pPr>
          </a:p>
        </p:txBody>
      </p:sp>
      <p:sp>
        <p:nvSpPr>
          <p:cNvPr name="TextBox 4" id="4"/>
          <p:cNvSpPr txBox="true"/>
          <p:nvPr/>
        </p:nvSpPr>
        <p:spPr>
          <a:xfrm rot="0">
            <a:off x="0" y="9681845"/>
            <a:ext cx="773608" cy="5378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480"/>
              </a:lnSpc>
            </a:pPr>
            <a:r>
              <a:rPr lang="en-US" sz="3200">
                <a:solidFill>
                  <a:srgbClr val="804F3B"/>
                </a:solidFill>
                <a:latin typeface="Prata"/>
                <a:ea typeface="Prata"/>
                <a:cs typeface="Prata"/>
                <a:sym typeface="Prata"/>
              </a:rPr>
              <a:t>4</a:t>
            </a:r>
          </a:p>
        </p:txBody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DE0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3544062"/>
            <a:ext cx="18288000" cy="4394689"/>
          </a:xfrm>
          <a:custGeom>
            <a:avLst/>
            <a:gdLst/>
            <a:ahLst/>
            <a:cxnLst/>
            <a:rect r="r" b="b" t="t" l="l"/>
            <a:pathLst>
              <a:path h="4394689" w="18288000">
                <a:moveTo>
                  <a:pt x="0" y="0"/>
                </a:moveTo>
                <a:lnTo>
                  <a:pt x="18288000" y="0"/>
                </a:lnTo>
                <a:lnTo>
                  <a:pt x="18288000" y="4394689"/>
                </a:lnTo>
                <a:lnTo>
                  <a:pt x="0" y="439468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8712" r="0" b="-3028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6145027" y="1281463"/>
            <a:ext cx="5362099" cy="80976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744"/>
              </a:lnSpc>
              <a:spcBef>
                <a:spcPct val="0"/>
              </a:spcBef>
            </a:pPr>
            <a:r>
              <a:rPr lang="en-US" sz="4496">
                <a:solidFill>
                  <a:srgbClr val="000000"/>
                </a:solidFill>
                <a:latin typeface="29LT Riwaya Informal"/>
                <a:ea typeface="29LT Riwaya Informal"/>
                <a:cs typeface="29LT Riwaya Informal"/>
                <a:sym typeface="29LT Riwaya Informal"/>
              </a:rPr>
              <a:t>Simple project diagram</a:t>
            </a:r>
          </a:p>
        </p:txBody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DE0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>
            <a:grpSpLocks noChangeAspect="true"/>
          </p:cNvGrpSpPr>
          <p:nvPr/>
        </p:nvGrpSpPr>
        <p:grpSpPr>
          <a:xfrm rot="0">
            <a:off x="4753735" y="3066573"/>
            <a:ext cx="4077217" cy="4077201"/>
            <a:chOff x="0" y="0"/>
            <a:chExt cx="6350000" cy="634997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6350000" cy="6349974"/>
            </a:xfrm>
            <a:custGeom>
              <a:avLst/>
              <a:gdLst/>
              <a:ahLst/>
              <a:cxnLst/>
              <a:rect r="r" b="b" t="t" l="l"/>
              <a:pathLst>
                <a:path h="6349974" w="6350000">
                  <a:moveTo>
                    <a:pt x="6350000" y="3175025"/>
                  </a:moveTo>
                  <a:cubicBezTo>
                    <a:pt x="6350000" y="4928451"/>
                    <a:pt x="4928476" y="6349974"/>
                    <a:pt x="3175000" y="6349974"/>
                  </a:cubicBezTo>
                  <a:cubicBezTo>
                    <a:pt x="1421498" y="6349974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1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2"/>
              <a:stretch>
                <a:fillRect l="0" t="-15450" r="0" b="-15450"/>
              </a:stretch>
            </a:blipFill>
          </p:spPr>
        </p:sp>
      </p:grpSp>
      <p:grpSp>
        <p:nvGrpSpPr>
          <p:cNvPr name="Group 4" id="4"/>
          <p:cNvGrpSpPr>
            <a:grpSpLocks noChangeAspect="true"/>
          </p:cNvGrpSpPr>
          <p:nvPr/>
        </p:nvGrpSpPr>
        <p:grpSpPr>
          <a:xfrm rot="0">
            <a:off x="224149" y="3104900"/>
            <a:ext cx="4077217" cy="4077201"/>
            <a:chOff x="0" y="0"/>
            <a:chExt cx="6350000" cy="6349975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6350000" cy="6349974"/>
            </a:xfrm>
            <a:custGeom>
              <a:avLst/>
              <a:gdLst/>
              <a:ahLst/>
              <a:cxnLst/>
              <a:rect r="r" b="b" t="t" l="l"/>
              <a:pathLst>
                <a:path h="6349974" w="6350000">
                  <a:moveTo>
                    <a:pt x="6350000" y="3175025"/>
                  </a:moveTo>
                  <a:cubicBezTo>
                    <a:pt x="6350000" y="4928451"/>
                    <a:pt x="4928476" y="6349974"/>
                    <a:pt x="3175000" y="6349974"/>
                  </a:cubicBezTo>
                  <a:cubicBezTo>
                    <a:pt x="1421498" y="6349974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1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3"/>
              <a:stretch>
                <a:fillRect l="0" t="-301" r="0" b="-301"/>
              </a:stretch>
            </a:blipFill>
          </p:spPr>
        </p:sp>
      </p:grpSp>
      <p:grpSp>
        <p:nvGrpSpPr>
          <p:cNvPr name="Group 6" id="6"/>
          <p:cNvGrpSpPr>
            <a:grpSpLocks noChangeAspect="true"/>
          </p:cNvGrpSpPr>
          <p:nvPr/>
        </p:nvGrpSpPr>
        <p:grpSpPr>
          <a:xfrm rot="0">
            <a:off x="9015674" y="3104900"/>
            <a:ext cx="4077217" cy="4077201"/>
            <a:chOff x="0" y="0"/>
            <a:chExt cx="6350000" cy="6349975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6350000" cy="6349974"/>
            </a:xfrm>
            <a:custGeom>
              <a:avLst/>
              <a:gdLst/>
              <a:ahLst/>
              <a:cxnLst/>
              <a:rect r="r" b="b" t="t" l="l"/>
              <a:pathLst>
                <a:path h="6349974" w="6350000">
                  <a:moveTo>
                    <a:pt x="6350000" y="3175025"/>
                  </a:moveTo>
                  <a:cubicBezTo>
                    <a:pt x="6350000" y="4928451"/>
                    <a:pt x="4928476" y="6349974"/>
                    <a:pt x="3175000" y="6349974"/>
                  </a:cubicBezTo>
                  <a:cubicBezTo>
                    <a:pt x="1421498" y="6349974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1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4"/>
              <a:stretch>
                <a:fillRect l="-1935" t="0" r="-1935" b="0"/>
              </a:stretch>
            </a:blipFill>
          </p:spPr>
        </p:sp>
      </p:grpSp>
      <p:grpSp>
        <p:nvGrpSpPr>
          <p:cNvPr name="Group 8" id="8"/>
          <p:cNvGrpSpPr>
            <a:grpSpLocks noChangeAspect="true"/>
          </p:cNvGrpSpPr>
          <p:nvPr/>
        </p:nvGrpSpPr>
        <p:grpSpPr>
          <a:xfrm rot="0">
            <a:off x="13823979" y="3066573"/>
            <a:ext cx="4077217" cy="4077201"/>
            <a:chOff x="0" y="0"/>
            <a:chExt cx="6350000" cy="6349975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6350000" cy="6349974"/>
            </a:xfrm>
            <a:custGeom>
              <a:avLst/>
              <a:gdLst/>
              <a:ahLst/>
              <a:cxnLst/>
              <a:rect r="r" b="b" t="t" l="l"/>
              <a:pathLst>
                <a:path h="6349974" w="6350000">
                  <a:moveTo>
                    <a:pt x="6350000" y="3175025"/>
                  </a:moveTo>
                  <a:cubicBezTo>
                    <a:pt x="6350000" y="4928451"/>
                    <a:pt x="4928476" y="6349974"/>
                    <a:pt x="3175000" y="6349974"/>
                  </a:cubicBezTo>
                  <a:cubicBezTo>
                    <a:pt x="1421498" y="6349974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1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5"/>
              <a:stretch>
                <a:fillRect l="-16082" t="0" r="-16082" b="0"/>
              </a:stretch>
            </a:blipFill>
          </p:spPr>
        </p:sp>
      </p:grpSp>
      <p:sp>
        <p:nvSpPr>
          <p:cNvPr name="TextBox 10" id="10"/>
          <p:cNvSpPr txBox="true"/>
          <p:nvPr/>
        </p:nvSpPr>
        <p:spPr>
          <a:xfrm rot="0">
            <a:off x="0" y="9749155"/>
            <a:ext cx="773608" cy="5378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480"/>
              </a:lnSpc>
            </a:pPr>
            <a:r>
              <a:rPr lang="en-US" sz="3200">
                <a:solidFill>
                  <a:srgbClr val="804F3B"/>
                </a:solidFill>
                <a:latin typeface="Prata"/>
                <a:ea typeface="Prata"/>
                <a:cs typeface="Prata"/>
                <a:sym typeface="Prata"/>
              </a:rPr>
              <a:t>5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1028700" y="933450"/>
            <a:ext cx="6848808" cy="8210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719"/>
              </a:lnSpc>
            </a:pPr>
            <a:r>
              <a:rPr lang="en-US" sz="4800">
                <a:solidFill>
                  <a:srgbClr val="804F3B"/>
                </a:solidFill>
                <a:latin typeface="29LT Riwaya Informal"/>
                <a:ea typeface="29LT Riwaya Informal"/>
                <a:cs typeface="29LT Riwaya Informal"/>
                <a:sym typeface="29LT Riwaya Informal"/>
              </a:rPr>
              <a:t>Project Stages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224149" y="7796409"/>
            <a:ext cx="4533886" cy="6134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040"/>
              </a:lnSpc>
            </a:pPr>
            <a:r>
              <a:rPr lang="en-US" sz="3600">
                <a:solidFill>
                  <a:srgbClr val="804F3B"/>
                </a:solidFill>
                <a:latin typeface="29LT Riwaya Informal"/>
                <a:ea typeface="29LT Riwaya Informal"/>
                <a:cs typeface="29LT Riwaya Informal"/>
                <a:sym typeface="29LT Riwaya Informal"/>
              </a:rPr>
              <a:t>Placing the Biscuit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4745498" y="7796409"/>
            <a:ext cx="3953953" cy="6134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040"/>
              </a:lnSpc>
            </a:pPr>
            <a:r>
              <a:rPr lang="en-US" sz="3600">
                <a:solidFill>
                  <a:srgbClr val="804F3B"/>
                </a:solidFill>
                <a:latin typeface="29LT Riwaya Informal"/>
                <a:ea typeface="29LT Riwaya Informal"/>
                <a:cs typeface="29LT Riwaya Informal"/>
                <a:sym typeface="29LT Riwaya Informal"/>
              </a:rPr>
              <a:t>Mixing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9015674" y="7796409"/>
            <a:ext cx="4612510" cy="6134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040"/>
              </a:lnSpc>
            </a:pPr>
            <a:r>
              <a:rPr lang="en-US" sz="3600">
                <a:solidFill>
                  <a:srgbClr val="804F3B"/>
                </a:solidFill>
                <a:latin typeface="29LT Riwaya Informal"/>
                <a:ea typeface="29LT Riwaya Informal"/>
                <a:cs typeface="29LT Riwaya Informal"/>
                <a:sym typeface="29LT Riwaya Informal"/>
              </a:rPr>
              <a:t>Pouring the Cream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14051821" y="7620188"/>
            <a:ext cx="4077217" cy="110027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455"/>
              </a:lnSpc>
            </a:pPr>
            <a:r>
              <a:rPr lang="en-US" sz="3182">
                <a:solidFill>
                  <a:srgbClr val="804F3B"/>
                </a:solidFill>
                <a:latin typeface="29LT Riwaya Informal"/>
                <a:ea typeface="29LT Riwaya Informal"/>
                <a:cs typeface="29LT Riwaya Informal"/>
                <a:sym typeface="29LT Riwaya Informal"/>
              </a:rPr>
              <a:t>Melting and Pouring the Chocolate</a:t>
            </a:r>
          </a:p>
        </p:txBody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DE0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740784" y="0"/>
            <a:ext cx="1547216" cy="10287000"/>
            <a:chOff x="0" y="0"/>
            <a:chExt cx="523379" cy="3479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523379" cy="3479800"/>
            </a:xfrm>
            <a:custGeom>
              <a:avLst/>
              <a:gdLst/>
              <a:ahLst/>
              <a:cxnLst/>
              <a:rect r="r" b="b" t="t" l="l"/>
              <a:pathLst>
                <a:path h="3479800" w="523379">
                  <a:moveTo>
                    <a:pt x="0" y="0"/>
                  </a:moveTo>
                  <a:lnTo>
                    <a:pt x="523379" y="0"/>
                  </a:lnTo>
                  <a:lnTo>
                    <a:pt x="523379" y="3479800"/>
                  </a:lnTo>
                  <a:lnTo>
                    <a:pt x="0" y="3479800"/>
                  </a:lnTo>
                  <a:close/>
                </a:path>
              </a:pathLst>
            </a:custGeom>
            <a:solidFill>
              <a:srgbClr val="E6CCB2"/>
            </a:solidFill>
          </p:spPr>
        </p:sp>
      </p:grpSp>
      <p:sp>
        <p:nvSpPr>
          <p:cNvPr name="Freeform 4" id="4"/>
          <p:cNvSpPr/>
          <p:nvPr/>
        </p:nvSpPr>
        <p:spPr>
          <a:xfrm flipH="false" flipV="false" rot="0">
            <a:off x="10556553" y="0"/>
            <a:ext cx="6702747" cy="10287000"/>
          </a:xfrm>
          <a:custGeom>
            <a:avLst/>
            <a:gdLst/>
            <a:ahLst/>
            <a:cxnLst/>
            <a:rect r="r" b="b" t="t" l="l"/>
            <a:pathLst>
              <a:path h="10287000" w="6702747">
                <a:moveTo>
                  <a:pt x="0" y="0"/>
                </a:moveTo>
                <a:lnTo>
                  <a:pt x="6702747" y="0"/>
                </a:lnTo>
                <a:lnTo>
                  <a:pt x="6702747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3830" t="0" r="-1275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1828424" y="4322445"/>
            <a:ext cx="6847575" cy="8210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719"/>
              </a:lnSpc>
            </a:pPr>
            <a:r>
              <a:rPr lang="en-US" sz="4800">
                <a:solidFill>
                  <a:srgbClr val="804F3B"/>
                </a:solidFill>
                <a:latin typeface="29LT Riwaya Informal"/>
                <a:ea typeface="29LT Riwaya Informal"/>
                <a:cs typeface="29LT Riwaya Informal"/>
                <a:sym typeface="29LT Riwaya Informal"/>
              </a:rPr>
              <a:t>Hardware Components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0" y="9749155"/>
            <a:ext cx="773608" cy="5378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480"/>
              </a:lnSpc>
            </a:pPr>
            <a:r>
              <a:rPr lang="en-US" sz="3200">
                <a:solidFill>
                  <a:srgbClr val="804F3B"/>
                </a:solidFill>
                <a:latin typeface="Prata"/>
                <a:ea typeface="Prata"/>
                <a:cs typeface="Prata"/>
                <a:sym typeface="Prata"/>
              </a:rPr>
              <a:t>6</a:t>
            </a:r>
          </a:p>
        </p:txBody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DE0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8619454" y="4312179"/>
            <a:ext cx="4052894" cy="4039518"/>
          </a:xfrm>
          <a:custGeom>
            <a:avLst/>
            <a:gdLst/>
            <a:ahLst/>
            <a:cxnLst/>
            <a:rect r="r" b="b" t="t" l="l"/>
            <a:pathLst>
              <a:path h="4039518" w="4052894">
                <a:moveTo>
                  <a:pt x="0" y="0"/>
                </a:moveTo>
                <a:lnTo>
                  <a:pt x="4052894" y="0"/>
                </a:lnTo>
                <a:lnTo>
                  <a:pt x="4052894" y="4039518"/>
                </a:lnTo>
                <a:lnTo>
                  <a:pt x="0" y="403951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3577032" y="4403963"/>
            <a:ext cx="3577551" cy="3612511"/>
          </a:xfrm>
          <a:custGeom>
            <a:avLst/>
            <a:gdLst/>
            <a:ahLst/>
            <a:cxnLst/>
            <a:rect r="r" b="b" t="t" l="l"/>
            <a:pathLst>
              <a:path h="3612511" w="3577551">
                <a:moveTo>
                  <a:pt x="0" y="0"/>
                </a:moveTo>
                <a:lnTo>
                  <a:pt x="3577551" y="0"/>
                </a:lnTo>
                <a:lnTo>
                  <a:pt x="3577551" y="3612511"/>
                </a:lnTo>
                <a:lnTo>
                  <a:pt x="0" y="361251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8217619" y="720554"/>
            <a:ext cx="4454729" cy="3591625"/>
          </a:xfrm>
          <a:custGeom>
            <a:avLst/>
            <a:gdLst/>
            <a:ahLst/>
            <a:cxnLst/>
            <a:rect r="r" b="b" t="t" l="l"/>
            <a:pathLst>
              <a:path h="3591625" w="4454729">
                <a:moveTo>
                  <a:pt x="0" y="0"/>
                </a:moveTo>
                <a:lnTo>
                  <a:pt x="4454729" y="0"/>
                </a:lnTo>
                <a:lnTo>
                  <a:pt x="4454729" y="3591625"/>
                </a:lnTo>
                <a:lnTo>
                  <a:pt x="0" y="359162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2413661" y="439806"/>
            <a:ext cx="5221736" cy="3114879"/>
          </a:xfrm>
          <a:custGeom>
            <a:avLst/>
            <a:gdLst/>
            <a:ahLst/>
            <a:cxnLst/>
            <a:rect r="r" b="b" t="t" l="l"/>
            <a:pathLst>
              <a:path h="3114879" w="5221736">
                <a:moveTo>
                  <a:pt x="0" y="0"/>
                </a:moveTo>
                <a:lnTo>
                  <a:pt x="5221736" y="0"/>
                </a:lnTo>
                <a:lnTo>
                  <a:pt x="5221736" y="3114879"/>
                </a:lnTo>
                <a:lnTo>
                  <a:pt x="0" y="311487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773608" y="3854026"/>
            <a:ext cx="6847575" cy="8210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719"/>
              </a:lnSpc>
            </a:pPr>
            <a:r>
              <a:rPr lang="en-US" sz="4800">
                <a:solidFill>
                  <a:srgbClr val="804F3B"/>
                </a:solidFill>
                <a:latin typeface="29LT Riwaya Informal"/>
                <a:ea typeface="29LT Riwaya Informal"/>
                <a:cs typeface="29LT Riwaya Informal"/>
                <a:sym typeface="29LT Riwaya Informal"/>
              </a:rPr>
              <a:t>Hardware Components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0" y="9749155"/>
            <a:ext cx="773608" cy="5378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480"/>
              </a:lnSpc>
            </a:pPr>
            <a:r>
              <a:rPr lang="en-US" sz="3200">
                <a:solidFill>
                  <a:srgbClr val="804F3B"/>
                </a:solidFill>
                <a:latin typeface="Prata"/>
                <a:ea typeface="Prata"/>
                <a:cs typeface="Prata"/>
                <a:sym typeface="Prata"/>
              </a:rPr>
              <a:t>7</a:t>
            </a:r>
          </a:p>
        </p:txBody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DE0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740784" y="0"/>
            <a:ext cx="1547216" cy="10287000"/>
            <a:chOff x="0" y="0"/>
            <a:chExt cx="523379" cy="3479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523379" cy="3479800"/>
            </a:xfrm>
            <a:custGeom>
              <a:avLst/>
              <a:gdLst/>
              <a:ahLst/>
              <a:cxnLst/>
              <a:rect r="r" b="b" t="t" l="l"/>
              <a:pathLst>
                <a:path h="3479800" w="523379">
                  <a:moveTo>
                    <a:pt x="0" y="0"/>
                  </a:moveTo>
                  <a:lnTo>
                    <a:pt x="523379" y="0"/>
                  </a:lnTo>
                  <a:lnTo>
                    <a:pt x="523379" y="3479800"/>
                  </a:lnTo>
                  <a:lnTo>
                    <a:pt x="0" y="3479800"/>
                  </a:lnTo>
                  <a:close/>
                </a:path>
              </a:pathLst>
            </a:custGeom>
            <a:solidFill>
              <a:srgbClr val="E6CCB2"/>
            </a:solidFill>
          </p:spPr>
        </p:sp>
      </p:grpSp>
      <p:sp>
        <p:nvSpPr>
          <p:cNvPr name="Freeform 4" id="4"/>
          <p:cNvSpPr/>
          <p:nvPr/>
        </p:nvSpPr>
        <p:spPr>
          <a:xfrm flipH="false" flipV="false" rot="0">
            <a:off x="9144000" y="0"/>
            <a:ext cx="9144000" cy="10287000"/>
          </a:xfrm>
          <a:custGeom>
            <a:avLst/>
            <a:gdLst/>
            <a:ahLst/>
            <a:cxnLst/>
            <a:rect r="r" b="b" t="t" l="l"/>
            <a:pathLst>
              <a:path h="10287000" w="9144000">
                <a:moveTo>
                  <a:pt x="0" y="0"/>
                </a:moveTo>
                <a:lnTo>
                  <a:pt x="9144000" y="0"/>
                </a:lnTo>
                <a:lnTo>
                  <a:pt x="9144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9321" t="-2174" r="0" b="-2174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1741430" y="5048250"/>
            <a:ext cx="5064202" cy="8210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719"/>
              </a:lnSpc>
            </a:pPr>
            <a:r>
              <a:rPr lang="en-US" sz="4800">
                <a:solidFill>
                  <a:srgbClr val="804F3B"/>
                </a:solidFill>
                <a:latin typeface="29LT Riwaya Informal"/>
                <a:ea typeface="29LT Riwaya Informal"/>
                <a:cs typeface="29LT Riwaya Informal"/>
                <a:sym typeface="29LT Riwaya Informal"/>
              </a:rPr>
              <a:t>Placing the Biscuit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0" y="9749155"/>
            <a:ext cx="773608" cy="5378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480"/>
              </a:lnSpc>
            </a:pPr>
            <a:r>
              <a:rPr lang="en-US" sz="3200">
                <a:solidFill>
                  <a:srgbClr val="804F3B"/>
                </a:solidFill>
                <a:latin typeface="Prata"/>
                <a:ea typeface="Prata"/>
                <a:cs typeface="Prata"/>
                <a:sym typeface="Prata"/>
              </a:rPr>
              <a:t>8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DAGd4WoD4cI</dc:identifier>
  <dcterms:modified xsi:type="dcterms:W3CDTF">2011-08-01T06:04:30Z</dcterms:modified>
  <cp:revision>1</cp:revision>
  <dc:title>Brown Monochrome Simple Minimalist Presentation Template</dc:title>
</cp:coreProperties>
</file>