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9" r:id="rId2"/>
    <p:sldId id="258" r:id="rId3"/>
    <p:sldId id="268" r:id="rId4"/>
    <p:sldId id="270" r:id="rId5"/>
    <p:sldId id="271" r:id="rId6"/>
    <p:sldId id="257" r:id="rId7"/>
    <p:sldId id="269" r:id="rId8"/>
    <p:sldId id="272" r:id="rId9"/>
    <p:sldId id="273" r:id="rId10"/>
    <p:sldId id="260" r:id="rId11"/>
    <p:sldId id="266" r:id="rId12"/>
    <p:sldId id="263" r:id="rId13"/>
    <p:sldId id="264" r:id="rId14"/>
    <p:sldId id="265" r:id="rId15"/>
    <p:sldId id="278" r:id="rId16"/>
    <p:sldId id="261" r:id="rId17"/>
    <p:sldId id="262" r:id="rId18"/>
    <p:sldId id="267" r:id="rId19"/>
    <p:sldId id="275" r:id="rId20"/>
    <p:sldId id="276" r:id="rId21"/>
    <p:sldId id="280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6" autoAdjust="0"/>
  </p:normalViewPr>
  <p:slideViewPr>
    <p:cSldViewPr>
      <p:cViewPr varScale="1">
        <p:scale>
          <a:sx n="64" d="100"/>
          <a:sy n="64" d="100"/>
        </p:scale>
        <p:origin x="-156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956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5/27/2014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5/27/2014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5/27/2014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5/27/2014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5/27/2014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5/27/2014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1828800"/>
            <a:ext cx="6172200" cy="1894362"/>
          </a:xfrm>
        </p:spPr>
        <p:txBody>
          <a:bodyPr/>
          <a:lstStyle/>
          <a:p>
            <a:r>
              <a:rPr lang="en-US" dirty="0" smtClean="0"/>
              <a:t>MAZE SOLVING ROBOT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4038600"/>
            <a:ext cx="6172200" cy="2336322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Prepared By:</a:t>
            </a:r>
          </a:p>
          <a:p>
            <a:r>
              <a:rPr lang="en-US" dirty="0" err="1" smtClean="0"/>
              <a:t>I’tidal</a:t>
            </a:r>
            <a:r>
              <a:rPr lang="en-US" dirty="0" smtClean="0"/>
              <a:t> </a:t>
            </a:r>
            <a:r>
              <a:rPr lang="en-US" dirty="0" err="1" smtClean="0"/>
              <a:t>Rashdan</a:t>
            </a:r>
            <a:endParaRPr lang="en-US" dirty="0" smtClean="0"/>
          </a:p>
          <a:p>
            <a:r>
              <a:rPr lang="en-US" dirty="0" err="1" smtClean="0"/>
              <a:t>Yasmeen</a:t>
            </a:r>
            <a:r>
              <a:rPr lang="en-US" dirty="0" smtClean="0"/>
              <a:t> </a:t>
            </a:r>
            <a:r>
              <a:rPr lang="en-US" dirty="0" err="1" smtClean="0"/>
              <a:t>Amer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Submitted To:</a:t>
            </a:r>
          </a:p>
          <a:p>
            <a:r>
              <a:rPr lang="en-US" dirty="0" smtClean="0"/>
              <a:t>Dr. </a:t>
            </a:r>
            <a:r>
              <a:rPr lang="en-US" dirty="0" err="1" smtClean="0"/>
              <a:t>Raed</a:t>
            </a:r>
            <a:r>
              <a:rPr lang="en-US" dirty="0" smtClean="0"/>
              <a:t> Al-</a:t>
            </a:r>
            <a:r>
              <a:rPr lang="en-US" dirty="0" err="1" smtClean="0"/>
              <a:t>Qadi</a:t>
            </a:r>
            <a:endParaRPr lang="en-US" dirty="0" smtClean="0"/>
          </a:p>
          <a:p>
            <a:r>
              <a:rPr lang="en-US" dirty="0" smtClean="0"/>
              <a:t>Eng. </a:t>
            </a:r>
            <a:r>
              <a:rPr lang="en-US" dirty="0" err="1" smtClean="0"/>
              <a:t>Haya</a:t>
            </a:r>
            <a:r>
              <a:rPr lang="en-US" dirty="0" smtClean="0"/>
              <a:t> </a:t>
            </a:r>
            <a:r>
              <a:rPr lang="en-US" dirty="0" err="1" smtClean="0"/>
              <a:t>Samaaneh</a:t>
            </a:r>
            <a:endParaRPr lang="en-US" dirty="0" smtClean="0"/>
          </a:p>
          <a:p>
            <a:r>
              <a:rPr lang="en-US" dirty="0" smtClean="0"/>
              <a:t>Dr. </a:t>
            </a:r>
            <a:r>
              <a:rPr lang="en-US" dirty="0" err="1" smtClean="0"/>
              <a:t>Lua</a:t>
            </a:r>
            <a:r>
              <a:rPr lang="en-US" dirty="0" smtClean="0"/>
              <a:t> Malhis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578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Maze Solving Robot (Micro-Mouse)</a:t>
            </a:r>
            <a:endParaRPr lang="en-US" dirty="0"/>
          </a:p>
        </p:txBody>
      </p:sp>
      <p:pic>
        <p:nvPicPr>
          <p:cNvPr id="1026" name="Picture 2" descr="http://lh3.ggpht.com/-AMb13ndS6ng/S8KNlzmVtEI/AAAAAAAABFU/4pz2gsNxrbc/s800/DSC_01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192" y="1676400"/>
            <a:ext cx="3525671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8596" y="1524001"/>
            <a:ext cx="3795915" cy="284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1" y="4343400"/>
            <a:ext cx="3905414" cy="22914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4605010"/>
            <a:ext cx="3019509" cy="1941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0711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3200" dirty="0"/>
              <a:t>Background</a:t>
            </a:r>
          </a:p>
          <a:p>
            <a:r>
              <a:rPr lang="en-US" sz="3200" dirty="0"/>
              <a:t>System Requirements</a:t>
            </a:r>
          </a:p>
          <a:p>
            <a:r>
              <a:rPr lang="en-US" sz="3200" dirty="0"/>
              <a:t>Design Challenges</a:t>
            </a:r>
          </a:p>
          <a:p>
            <a:r>
              <a:rPr lang="en-US" sz="3200" dirty="0"/>
              <a:t>System Overview</a:t>
            </a:r>
          </a:p>
          <a:p>
            <a:r>
              <a:rPr lang="en-US" sz="3200" dirty="0"/>
              <a:t>Hardware and </a:t>
            </a:r>
            <a:r>
              <a:rPr lang="en-US" sz="3200"/>
              <a:t>Software </a:t>
            </a:r>
            <a:endParaRPr lang="en-US" sz="3200" dirty="0"/>
          </a:p>
          <a:p>
            <a:r>
              <a:rPr lang="en-US" sz="3200" dirty="0"/>
              <a:t>Q/A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1845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en-US" dirty="0"/>
              <a:t>Micro mouse competitions began in the late 1970s. In this event, a 16x16 maze is used and solved by small robot mice. These competitions are held worldwide and most popular in UK, U.S., </a:t>
            </a:r>
            <a:r>
              <a:rPr lang="en-US" dirty="0" smtClean="0"/>
              <a:t>Japan</a:t>
            </a:r>
            <a:r>
              <a:rPr lang="en-US" dirty="0"/>
              <a:t>, </a:t>
            </a:r>
            <a:r>
              <a:rPr lang="en-US" dirty="0" smtClean="0"/>
              <a:t>Singapore</a:t>
            </a:r>
            <a:r>
              <a:rPr lang="en-US" dirty="0"/>
              <a:t>, India and South Korea</a:t>
            </a:r>
            <a:r>
              <a:rPr lang="en-US" dirty="0" smtClean="0"/>
              <a:t>.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The current world records are around 4 seconds and are </a:t>
            </a:r>
            <a:r>
              <a:rPr lang="en-US" dirty="0" smtClean="0"/>
              <a:t>held </a:t>
            </a:r>
            <a:r>
              <a:rPr lang="en-US" dirty="0"/>
              <a:t>by </a:t>
            </a:r>
            <a:endParaRPr lang="en-US" dirty="0" smtClean="0"/>
          </a:p>
          <a:p>
            <a:pPr marL="0" indent="0" algn="just">
              <a:buNone/>
            </a:pPr>
            <a:r>
              <a:rPr lang="en-US" dirty="0"/>
              <a:t> </a:t>
            </a:r>
            <a:r>
              <a:rPr lang="en-US" dirty="0" smtClean="0"/>
              <a:t>  Ng </a:t>
            </a:r>
            <a:r>
              <a:rPr lang="en-US" dirty="0" err="1"/>
              <a:t>BengKiat</a:t>
            </a:r>
            <a:r>
              <a:rPr lang="en-US" dirty="0"/>
              <a:t>. </a:t>
            </a:r>
            <a:endParaRPr lang="en-US" dirty="0" smtClean="0"/>
          </a:p>
          <a:p>
            <a:pPr algn="just"/>
            <a:endParaRPr lang="en-US" dirty="0"/>
          </a:p>
          <a:p>
            <a:pPr marL="0" indent="0" algn="just">
              <a:buNone/>
            </a:pPr>
            <a:endParaRPr lang="en-US" dirty="0"/>
          </a:p>
        </p:txBody>
      </p:sp>
      <p:pic>
        <p:nvPicPr>
          <p:cNvPr id="4" name="Picture 3" descr="120118 All Japan Micromouse Robot Contest 2011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5720" y="4419600"/>
            <a:ext cx="3898582" cy="23336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276975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Building a Smart Machine that can find its way out of any maze.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5132254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 Objective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The aim of this project is to design a robot that is capable of leading itself to solve a maze using the wall follower algorithm.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C:\Users\yasmeenah92\Desktop\New folder (5)\20140430_112009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26"/>
          <a:stretch/>
        </p:blipFill>
        <p:spPr bwMode="auto">
          <a:xfrm>
            <a:off x="1828800" y="2971800"/>
            <a:ext cx="4572000" cy="3505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75528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-128"/>
              </a:rPr>
              <a:t>System 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Being able to detect obstacles for short distances depending on the width of the path in the maze.</a:t>
            </a:r>
          </a:p>
          <a:p>
            <a:endParaRPr lang="en-US" dirty="0"/>
          </a:p>
          <a:p>
            <a:pPr algn="just"/>
            <a:r>
              <a:rPr lang="en-US" dirty="0" smtClean="0"/>
              <a:t>Move according to the algorithm its programmed with.</a:t>
            </a:r>
          </a:p>
          <a:p>
            <a:pPr algn="just"/>
            <a:endParaRPr lang="en-US" dirty="0"/>
          </a:p>
          <a:p>
            <a:pPr algn="just"/>
            <a:r>
              <a:rPr lang="en-US" dirty="0" smtClean="0"/>
              <a:t>Saving that was taken into a stack.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>
                <a:ea typeface="ＭＳ Ｐゴシック" charset="-128"/>
              </a:rPr>
              <a:t>Cost should be within the budget</a:t>
            </a:r>
          </a:p>
          <a:p>
            <a:pPr marL="0" indent="0" algn="just">
              <a:buNone/>
            </a:pPr>
            <a:endParaRPr lang="en-US" dirty="0"/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425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800" dirty="0" smtClean="0"/>
              <a:t>Sensors Ranges.</a:t>
            </a:r>
          </a:p>
          <a:p>
            <a:endParaRPr lang="en-US" sz="2800" dirty="0"/>
          </a:p>
          <a:p>
            <a:r>
              <a:rPr lang="en-US" sz="2800" dirty="0" smtClean="0"/>
              <a:t>Size of Maze.</a:t>
            </a:r>
          </a:p>
          <a:p>
            <a:endParaRPr lang="en-US" sz="2800" dirty="0"/>
          </a:p>
          <a:p>
            <a:r>
              <a:rPr lang="en-US" sz="2800" dirty="0" smtClean="0"/>
              <a:t>Accuracy of Robots turns.</a:t>
            </a:r>
          </a:p>
          <a:p>
            <a:endParaRPr lang="en-US" sz="2800" dirty="0"/>
          </a:p>
          <a:p>
            <a:r>
              <a:rPr lang="en-US" sz="2800" dirty="0" smtClean="0"/>
              <a:t>Controlling simple DC Motors is really Hard.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46388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 Overview</a:t>
            </a:r>
            <a:endParaRPr lang="en-US" dirty="0"/>
          </a:p>
        </p:txBody>
      </p:sp>
      <p:pic>
        <p:nvPicPr>
          <p:cNvPr id="4" name="Content Placeholder 3"/>
          <p:cNvPicPr>
            <a:picLocks noGrp="1"/>
          </p:cNvPicPr>
          <p:nvPr>
            <p:ph sz="quarter" idx="1"/>
          </p:nvPr>
        </p:nvPicPr>
        <p:blipFill rotWithShape="1">
          <a:blip r:embed="rId2"/>
          <a:srcRect l="24840" t="37628" r="12339" b="21323"/>
          <a:stretch/>
        </p:blipFill>
        <p:spPr bwMode="auto">
          <a:xfrm>
            <a:off x="228600" y="1752600"/>
            <a:ext cx="8153400" cy="3810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7460128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Hardware and Software Components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Hardware Components:</a:t>
            </a:r>
          </a:p>
          <a:p>
            <a:r>
              <a:rPr lang="en-US" dirty="0" smtClean="0"/>
              <a:t>Sensors</a:t>
            </a:r>
          </a:p>
          <a:p>
            <a:r>
              <a:rPr lang="en-US" dirty="0" smtClean="0"/>
              <a:t>H-Bridge</a:t>
            </a:r>
          </a:p>
          <a:p>
            <a:r>
              <a:rPr lang="en-US" dirty="0" err="1" smtClean="0"/>
              <a:t>Arduino</a:t>
            </a:r>
            <a:r>
              <a:rPr lang="en-US" dirty="0" smtClean="0"/>
              <a:t> Uno</a:t>
            </a:r>
          </a:p>
          <a:p>
            <a:r>
              <a:rPr lang="en-US" dirty="0" smtClean="0"/>
              <a:t>Motors</a:t>
            </a:r>
          </a:p>
          <a:p>
            <a:r>
              <a:rPr lang="en-US" dirty="0" smtClean="0"/>
              <a:t>Tank-Styled Chassis</a:t>
            </a:r>
          </a:p>
          <a:p>
            <a:r>
              <a:rPr lang="en-US" dirty="0" err="1" smtClean="0"/>
              <a:t>Photointerrupter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2786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Arduino</a:t>
            </a:r>
            <a:r>
              <a:rPr lang="en-US" dirty="0" smtClean="0"/>
              <a:t> Uno</a:t>
            </a:r>
            <a:endParaRPr lang="en-US" dirty="0"/>
          </a:p>
        </p:txBody>
      </p:sp>
      <p:pic>
        <p:nvPicPr>
          <p:cNvPr id="4" name="Content Placeholder 3" descr="http://arduino.cc/en/uploads/Main/ArduinoUno_R3_Front.jpg"/>
          <p:cNvPicPr>
            <a:picLocks noGrp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209800"/>
            <a:ext cx="4953000" cy="3581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83772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Sensors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Sharp IR Sensors</a:t>
            </a:r>
          </a:p>
          <a:p>
            <a:endParaRPr lang="en-US" dirty="0"/>
          </a:p>
        </p:txBody>
      </p:sp>
      <p:pic>
        <p:nvPicPr>
          <p:cNvPr id="4" name="Picture 3" descr="http://www.phidgets.com/images/3521_0_Web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50" t="18726" r="12501" b="14982"/>
          <a:stretch/>
        </p:blipFill>
        <p:spPr bwMode="auto">
          <a:xfrm>
            <a:off x="1676400" y="2586037"/>
            <a:ext cx="4876800" cy="328136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296950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DC Motors and Tank-Styled Chassis</a:t>
            </a:r>
            <a:endParaRPr lang="en-US" dirty="0"/>
          </a:p>
        </p:txBody>
      </p:sp>
      <p:pic>
        <p:nvPicPr>
          <p:cNvPr id="5" name="Content Placeholder 4" descr="http://www.eshtre.com/store/images/Dual-Motor-GearBox-l2.jpg?osCsid=bjtnhdjqpk90fi4ppumnelrbn1"/>
          <p:cNvPicPr>
            <a:picLocks noGrp="1"/>
          </p:cNvPicPr>
          <p:nvPr>
            <p:ph sz="quarter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18" t="14583" r="18243" b="8094"/>
          <a:stretch/>
        </p:blipFill>
        <p:spPr bwMode="auto">
          <a:xfrm>
            <a:off x="381000" y="1676400"/>
            <a:ext cx="3023109" cy="253865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 descr="http://b.pololu-files.com/picture/0J2711.1200.jpg?e92edca848d665668a68f1c505b28e1f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7"/>
          <a:stretch/>
        </p:blipFill>
        <p:spPr bwMode="auto">
          <a:xfrm>
            <a:off x="3200400" y="2819400"/>
            <a:ext cx="4504690" cy="286448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524386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H-Bridge</a:t>
            </a:r>
            <a:r>
              <a:rPr lang="en-US" b="1" dirty="0" smtClean="0"/>
              <a:t>:</a:t>
            </a:r>
            <a:endParaRPr lang="en-US" dirty="0"/>
          </a:p>
        </p:txBody>
      </p:sp>
      <p:pic>
        <p:nvPicPr>
          <p:cNvPr id="4" name="Content Placeholder 3" descr="http://stab-iitb.org/resources/images/e/ee/L293d.jpg"/>
          <p:cNvPicPr>
            <a:picLocks noGrp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981200"/>
            <a:ext cx="4660663" cy="3962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http://www.robotstorehk.com/motordrivers/motordrivers_clip_image003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26" t="19688" r="13437" b="19688"/>
          <a:stretch/>
        </p:blipFill>
        <p:spPr bwMode="auto">
          <a:xfrm>
            <a:off x="5736907" y="2743200"/>
            <a:ext cx="2390775" cy="18478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296701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Cost Of Components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681057154"/>
              </p:ext>
            </p:extLst>
          </p:nvPr>
        </p:nvGraphicFramePr>
        <p:xfrm>
          <a:off x="762000" y="1752601"/>
          <a:ext cx="7010400" cy="480796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36800"/>
                <a:gridCol w="2336800"/>
                <a:gridCol w="2336800"/>
              </a:tblGrid>
              <a:tr h="28054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Tool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Number 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Price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28054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DC motor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65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28054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Tank Chassis with sheet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95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28054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Arduino Uno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170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28054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IR Sensors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240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28054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Wooden Maze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200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58076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Rechargeable Batteries and charger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8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100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28054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H-Bridge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30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28054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Others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Wires, boards …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54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8809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PIC18F4620 with basic circuit (Later was burned)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120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28054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Total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1074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28054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68276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Software and Hardware </a:t>
            </a:r>
            <a:r>
              <a:rPr lang="en-US" dirty="0"/>
              <a:t>Components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Software Components:</a:t>
            </a:r>
          </a:p>
          <a:p>
            <a:r>
              <a:rPr lang="en-US" dirty="0" smtClean="0"/>
              <a:t>Maze Solving Algorithm.</a:t>
            </a:r>
          </a:p>
          <a:p>
            <a:r>
              <a:rPr lang="en-US" dirty="0" smtClean="0"/>
              <a:t>Saving the shortest path.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9291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Left Wall Follower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http://www.richardvannoy.info/images/line-maze-03/eight-maze-possibiliti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611029"/>
            <a:ext cx="6324600" cy="4725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9981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Software Design Flow</a:t>
            </a:r>
            <a:endParaRPr lang="en-US" dirty="0"/>
          </a:p>
        </p:txBody>
      </p:sp>
      <p:pic>
        <p:nvPicPr>
          <p:cNvPr id="4" name="Content Placeholder 3" descr="C:\Users\yasmeenah92\Downloads\diagram.jpg"/>
          <p:cNvPicPr>
            <a:picLocks noGrp="1"/>
          </p:cNvPicPr>
          <p:nvPr>
            <p:ph sz="quarter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84"/>
          <a:stretch/>
        </p:blipFill>
        <p:spPr bwMode="auto">
          <a:xfrm>
            <a:off x="2932143" y="1600200"/>
            <a:ext cx="2517714" cy="487362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904745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Shortest Path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Shortest Path rules: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LBR=B             </a:t>
            </a:r>
          </a:p>
          <a:p>
            <a:r>
              <a:rPr lang="en-US" dirty="0" smtClean="0"/>
              <a:t>SBL=R</a:t>
            </a:r>
            <a:endParaRPr lang="en-US" dirty="0"/>
          </a:p>
          <a:p>
            <a:r>
              <a:rPr lang="en-US" dirty="0" smtClean="0"/>
              <a:t>LBS=R                 </a:t>
            </a:r>
          </a:p>
          <a:p>
            <a:r>
              <a:rPr lang="en-US" dirty="0" smtClean="0"/>
              <a:t>SBS=B</a:t>
            </a:r>
            <a:endParaRPr lang="en-US" dirty="0"/>
          </a:p>
          <a:p>
            <a:r>
              <a:rPr lang="en-US" dirty="0" smtClean="0"/>
              <a:t>RBL=B                 </a:t>
            </a:r>
          </a:p>
          <a:p>
            <a:r>
              <a:rPr lang="en-US" dirty="0" smtClean="0"/>
              <a:t>LBL=S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60888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553054194"/>
              </p:ext>
            </p:extLst>
          </p:nvPr>
        </p:nvGraphicFramePr>
        <p:xfrm>
          <a:off x="838200" y="2057400"/>
          <a:ext cx="2438400" cy="44165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38400"/>
              </a:tblGrid>
              <a:tr h="29391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L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29391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R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29391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R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29391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B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29391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L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29391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L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29391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L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29391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R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29391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L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29391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L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29391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R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29391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R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29391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L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29391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L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Right Arrow 4"/>
          <p:cNvSpPr/>
          <p:nvPr/>
        </p:nvSpPr>
        <p:spPr>
          <a:xfrm>
            <a:off x="3549546" y="3657600"/>
            <a:ext cx="838200" cy="609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3211206"/>
              </p:ext>
            </p:extLst>
          </p:nvPr>
        </p:nvGraphicFramePr>
        <p:xfrm>
          <a:off x="4724400" y="2667000"/>
          <a:ext cx="2362200" cy="27432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62200"/>
              </a:tblGrid>
              <a:tr h="3429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S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429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R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429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L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429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L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429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R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429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R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429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L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429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L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40743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Q&amp;A</a:t>
            </a:r>
            <a:endParaRPr lang="en-US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8412" y="1909560"/>
            <a:ext cx="3786188" cy="3775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7529599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11240</TotalTime>
  <Words>359</Words>
  <Application>Microsoft Office PowerPoint</Application>
  <PresentationFormat>On-screen Show (4:3)</PresentationFormat>
  <Paragraphs>133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Oriel</vt:lpstr>
      <vt:lpstr>MAZE SOLVING ROBOT</vt:lpstr>
      <vt:lpstr>Maze Solving Robot (Micro-Mouse)</vt:lpstr>
      <vt:lpstr>Outline</vt:lpstr>
      <vt:lpstr>BackGround</vt:lpstr>
      <vt:lpstr>Motivation</vt:lpstr>
      <vt:lpstr>Main Objective</vt:lpstr>
      <vt:lpstr>System Requirements</vt:lpstr>
      <vt:lpstr>Design Challenges</vt:lpstr>
      <vt:lpstr>System Overview</vt:lpstr>
      <vt:lpstr>Hardware and Software Components</vt:lpstr>
      <vt:lpstr>Arduino Uno</vt:lpstr>
      <vt:lpstr>Sensors</vt:lpstr>
      <vt:lpstr>DC Motors and Tank-Styled Chassis</vt:lpstr>
      <vt:lpstr>H-Bridge:</vt:lpstr>
      <vt:lpstr>Cost Of Components</vt:lpstr>
      <vt:lpstr>Software and Hardware Components</vt:lpstr>
      <vt:lpstr>Left Wall Follower</vt:lpstr>
      <vt:lpstr>Software Design Flow</vt:lpstr>
      <vt:lpstr>Shortest Path</vt:lpstr>
      <vt:lpstr>PowerPoint Presentation</vt:lpstr>
      <vt:lpstr>Q&amp;A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MAZE SOLVING ROBOT</dc:title>
  <dc:creator>yasmeenah92</dc:creator>
  <cp:lastModifiedBy>yasmeenah92</cp:lastModifiedBy>
  <cp:revision>26</cp:revision>
  <dcterms:created xsi:type="dcterms:W3CDTF">2006-08-16T00:00:00Z</dcterms:created>
  <dcterms:modified xsi:type="dcterms:W3CDTF">2014-05-27T07:49:27Z</dcterms:modified>
</cp:coreProperties>
</file>