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78" r:id="rId6"/>
    <p:sldId id="261" r:id="rId7"/>
    <p:sldId id="260" r:id="rId8"/>
    <p:sldId id="263" r:id="rId9"/>
    <p:sldId id="264" r:id="rId10"/>
    <p:sldId id="265" r:id="rId11"/>
    <p:sldId id="266" r:id="rId12"/>
    <p:sldId id="268" r:id="rId13"/>
    <p:sldId id="267" r:id="rId14"/>
    <p:sldId id="276" r:id="rId15"/>
    <p:sldId id="281" r:id="rId16"/>
    <p:sldId id="277" r:id="rId17"/>
    <p:sldId id="269" r:id="rId18"/>
    <p:sldId id="270" r:id="rId19"/>
    <p:sldId id="272" r:id="rId20"/>
    <p:sldId id="274" r:id="rId21"/>
    <p:sldId id="275" r:id="rId22"/>
    <p:sldId id="273" r:id="rId23"/>
    <p:sldId id="279" r:id="rId24"/>
    <p:sldId id="28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21C99-DCCF-4C34-872E-F48A22212C08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B825B-2C6B-4FB7-BE9C-29ACE447C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597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1B825B-2C6B-4FB7-BE9C-29ACE447C2F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577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567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183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8921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690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34439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789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78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25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3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84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284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24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369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271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458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666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550E-9EA2-417F-B743-AAE1CD113489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0DD2F15-83DF-42C2-89F2-0B44BC166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14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Sensor Controlled Animatronic Hand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Graduation project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40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600" dirty="0"/>
              <a:t>Introduction</a:t>
            </a:r>
          </a:p>
          <a:p>
            <a:r>
              <a:rPr lang="en-US" sz="1600" dirty="0"/>
              <a:t>Constraints</a:t>
            </a:r>
          </a:p>
          <a:p>
            <a:r>
              <a:rPr lang="en-US" sz="2400" b="1" dirty="0"/>
              <a:t>Methodology</a:t>
            </a:r>
          </a:p>
          <a:p>
            <a:pPr lvl="1"/>
            <a:r>
              <a:rPr lang="en-US" dirty="0" smtClean="0"/>
              <a:t>Sensor reading</a:t>
            </a:r>
          </a:p>
          <a:p>
            <a:pPr lvl="1"/>
            <a:r>
              <a:rPr lang="en-US" sz="1800" b="1" dirty="0"/>
              <a:t>Calculations</a:t>
            </a:r>
          </a:p>
          <a:p>
            <a:pPr lvl="1"/>
            <a:r>
              <a:rPr lang="en-US" sz="1800" dirty="0" smtClean="0"/>
              <a:t>Communication</a:t>
            </a:r>
            <a:endParaRPr lang="en-US" sz="1800" dirty="0"/>
          </a:p>
          <a:p>
            <a:pPr lvl="1"/>
            <a:r>
              <a:rPr lang="en-US" dirty="0" smtClean="0"/>
              <a:t>movement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Conclusion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5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dirty="0" smtClean="0"/>
              </a:p>
              <a:p>
                <a:r>
                  <a:rPr lang="en-US" dirty="0" smtClean="0"/>
                  <a:t>The distance between the connections points is calculated</a:t>
                </a:r>
              </a:p>
              <a:p>
                <a:r>
                  <a:rPr lang="en-US" dirty="0" smtClean="0"/>
                  <a:t>The distance is then scaled, reduce the effect of different hand sizes</a:t>
                </a:r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­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,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.5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.5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The distances are then summed to calculate the needed pull for the wire.</a:t>
                </a:r>
              </a:p>
              <a:p>
                <a:r>
                  <a:rPr lang="en-US" dirty="0" smtClean="0"/>
                  <a:t>This is done for each finger, producing a 2-dimensional integer array.</a:t>
                </a:r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8009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 smtClean="0"/>
              <a:t>Constraints</a:t>
            </a:r>
          </a:p>
          <a:p>
            <a:r>
              <a:rPr lang="en-US" sz="2400" b="1" dirty="0"/>
              <a:t>Methodology</a:t>
            </a:r>
          </a:p>
          <a:p>
            <a:pPr lvl="1"/>
            <a:r>
              <a:rPr lang="en-US" dirty="0"/>
              <a:t>Sensor reading</a:t>
            </a:r>
          </a:p>
          <a:p>
            <a:pPr lvl="1"/>
            <a:r>
              <a:rPr lang="en-US" dirty="0"/>
              <a:t>Calculations</a:t>
            </a:r>
          </a:p>
          <a:p>
            <a:pPr lvl="1"/>
            <a:r>
              <a:rPr lang="en-US" sz="1800" b="1" dirty="0"/>
              <a:t>Communication</a:t>
            </a:r>
          </a:p>
          <a:p>
            <a:pPr lvl="1"/>
            <a:r>
              <a:rPr lang="en-US" dirty="0" smtClean="0"/>
              <a:t>movement</a:t>
            </a:r>
            <a:endParaRPr lang="en-US" dirty="0"/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Conclusion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Calculated wire lengths are sent to the microcontroller from the PC.</a:t>
            </a:r>
          </a:p>
          <a:p>
            <a:r>
              <a:rPr lang="en-US" dirty="0" smtClean="0"/>
              <a:t>The data is sent in big endian, each reading as a 2-byte integer.</a:t>
            </a:r>
          </a:p>
          <a:p>
            <a:r>
              <a:rPr lang="en-US" dirty="0" smtClean="0"/>
              <a:t>The length of the array in bytes, as well as the dimensions of the 2-dimensional array are appended to the beginning of the sent data.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Microcontroller </a:t>
            </a:r>
            <a:r>
              <a:rPr lang="en-US" dirty="0" smtClean="0"/>
              <a:t>reconstructs the 2-dimensional array from the input bytes.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6261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 smtClean="0"/>
              <a:t>Constraints</a:t>
            </a:r>
          </a:p>
          <a:p>
            <a:r>
              <a:rPr lang="en-US" sz="2400" b="1" dirty="0"/>
              <a:t>Methodology</a:t>
            </a:r>
          </a:p>
          <a:p>
            <a:pPr lvl="1"/>
            <a:r>
              <a:rPr lang="en-US" dirty="0"/>
              <a:t>Sensor reading</a:t>
            </a:r>
          </a:p>
          <a:p>
            <a:pPr lvl="1"/>
            <a:r>
              <a:rPr lang="en-US" dirty="0"/>
              <a:t>Calculations</a:t>
            </a:r>
          </a:p>
          <a:p>
            <a:pPr lvl="1"/>
            <a:r>
              <a:rPr lang="en-US" dirty="0"/>
              <a:t>Communication</a:t>
            </a:r>
          </a:p>
          <a:p>
            <a:pPr lvl="1"/>
            <a:r>
              <a:rPr lang="en-US" sz="1800" b="1" dirty="0" smtClean="0"/>
              <a:t>Movement</a:t>
            </a:r>
            <a:endParaRPr lang="en-US" sz="1800" b="1" dirty="0"/>
          </a:p>
          <a:p>
            <a:r>
              <a:rPr lang="en-US" dirty="0" smtClean="0"/>
              <a:t>Results</a:t>
            </a:r>
            <a:endParaRPr lang="en-US" b="1" dirty="0"/>
          </a:p>
          <a:p>
            <a:r>
              <a:rPr lang="en-US" dirty="0" smtClean="0"/>
              <a:t>Conclusion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16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 Calculations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g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e>
                    </m:ra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g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+2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func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𝐷𝑅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(1−</m:t>
                        </m:r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e>
                    </m:rad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g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+2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func>
                          </m:e>
                        </m:d>
                      </m:e>
                    </m:rad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/>
                  <a:t>Use the identity: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g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func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=1− 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ad>
                      <m:ra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g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g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1− </m:t>
                            </m:r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func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8495" y="113915"/>
            <a:ext cx="2643505" cy="3038475"/>
          </a:xfrm>
          <a:prstGeom prst="rect">
            <a:avLst/>
          </a:prstGeom>
        </p:spPr>
      </p:pic>
      <p:sp>
        <p:nvSpPr>
          <p:cNvPr id="10" name="Rounded Rectangular Callout 9"/>
          <p:cNvSpPr/>
          <p:nvPr/>
        </p:nvSpPr>
        <p:spPr>
          <a:xfrm>
            <a:off x="8476735" y="5227481"/>
            <a:ext cx="3196281" cy="1367481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753636" y="5369948"/>
                <a:ext cx="2797882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𝜽</m:t>
                      </m:r>
                      <m:r>
                        <a:rPr lang="en-US" b="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2</m:t>
                      </m:r>
                      <m:func>
                        <m:func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𝐬𝐢𝐧</m:t>
                              </m:r>
                            </m:e>
                            <m:sup>
                              <m: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rad>
                            <m:rad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a:rPr lang="en-US" b="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g>
                            <m:e>
                              <m:f>
                                <m:fPr>
                                  <m:ctrlPr>
                                    <a:rPr lang="en-US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"/>
                                      <m:ctrlPr>
                                        <a:rPr lang="en-US" b="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endChr m:val=""/>
                                              <m:ctrlPr>
                                                <a:rPr lang="en-US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b="1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𝑳</m:t>
                                              </m:r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b="0" i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b="0" i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US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1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𝑫</m:t>
                                          </m:r>
                                        </m:e>
                                        <m:sup>
                                          <m:r>
                                            <a:rPr lang="en-US" b="0" i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begChr m:val=""/>
                                      <m:ctrlPr>
                                        <a:rPr lang="en-US" b="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  <m:r>
                                        <a:rPr lang="en-US" b="1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𝑹</m:t>
                                      </m:r>
                                      <m:r>
                                        <a:rPr lang="en-US" b="0" i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b="1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𝑹</m:t>
                                      </m:r>
                                      <m:r>
                                        <a:rPr lang="en-US" b="0" i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b="1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𝑫</m:t>
                                      </m:r>
                                    </m:e>
                                  </m:d>
                                </m:den>
                              </m:f>
                            </m:e>
                          </m:ra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3636" y="5369948"/>
                <a:ext cx="2797882" cy="9106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649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Move servo motors to pull fingers</a:t>
                </a:r>
              </a:p>
              <a:p>
                <a:r>
                  <a:rPr lang="en-US" dirty="0" smtClean="0"/>
                  <a:t>Calculate angle from wire length</a:t>
                </a:r>
              </a:p>
              <a:p>
                <a:r>
                  <a:rPr lang="en-US" dirty="0" smtClean="0"/>
                  <a:t>This requires physical information about the models hand</a:t>
                </a:r>
              </a:p>
              <a:p>
                <a:r>
                  <a:rPr lang="en-US" dirty="0" smtClean="0"/>
                  <a:t>Use the following equation: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</a:rPr>
                        <m:t>𝜽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𝟐</m:t>
                      </m:r>
                      <m:func>
                        <m:func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𝐬𝐢𝐧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p>
                        </m:fName>
                        <m:e>
                          <m:rad>
                            <m:rad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g>
                            <m:e>
                              <m:f>
                                <m:f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𝑳</m:t>
                                      </m:r>
                                    </m:e>
                                    <m:sup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𝑫</m:t>
                                      </m:r>
                                    </m:e>
                                    <m:sup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rad>
                        </m:e>
                      </m:func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479" t="-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3787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 smtClean="0"/>
              <a:t>Constraints</a:t>
            </a:r>
          </a:p>
          <a:p>
            <a:r>
              <a:rPr lang="en-US" sz="1600" dirty="0"/>
              <a:t>Methodology</a:t>
            </a:r>
          </a:p>
          <a:p>
            <a:pPr lvl="1"/>
            <a:r>
              <a:rPr lang="en-US" dirty="0"/>
              <a:t>Sensor reading</a:t>
            </a:r>
          </a:p>
          <a:p>
            <a:pPr lvl="1"/>
            <a:r>
              <a:rPr lang="en-US" dirty="0"/>
              <a:t>Calculations</a:t>
            </a:r>
          </a:p>
          <a:p>
            <a:pPr lvl="1"/>
            <a:r>
              <a:rPr lang="en-US" dirty="0"/>
              <a:t>Communication</a:t>
            </a:r>
          </a:p>
          <a:p>
            <a:pPr lvl="1"/>
            <a:r>
              <a:rPr lang="en-US" dirty="0"/>
              <a:t>Movement</a:t>
            </a:r>
          </a:p>
          <a:p>
            <a:r>
              <a:rPr lang="en-US" sz="2400" b="1" dirty="0"/>
              <a:t>Results</a:t>
            </a:r>
          </a:p>
          <a:p>
            <a:r>
              <a:rPr lang="en-US" dirty="0" smtClean="0"/>
              <a:t>Conclusion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24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150" y="2210873"/>
            <a:ext cx="8915400" cy="3777622"/>
          </a:xfrm>
        </p:spPr>
        <p:txBody>
          <a:bodyPr/>
          <a:lstStyle/>
          <a:p>
            <a:r>
              <a:rPr lang="en-US" dirty="0" smtClean="0"/>
              <a:t>Sensing Process:</a:t>
            </a:r>
          </a:p>
          <a:p>
            <a:pPr lvl="1"/>
            <a:r>
              <a:rPr lang="en-US" dirty="0" smtClean="0"/>
              <a:t>Once the system is up and running, you place your right hand above the sensor</a:t>
            </a:r>
          </a:p>
          <a:p>
            <a:pPr lvl="1"/>
            <a:r>
              <a:rPr lang="en-US" dirty="0" smtClean="0"/>
              <a:t>The LEAP will read the right hand position and transmit the data</a:t>
            </a:r>
          </a:p>
          <a:p>
            <a:pPr lvl="1"/>
            <a:r>
              <a:rPr lang="en-US" dirty="0" smtClean="0"/>
              <a:t>Similar movements will be reflected onto the Animatronic Hand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646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 Product:</a:t>
            </a:r>
          </a:p>
          <a:p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2579344"/>
            <a:ext cx="685800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95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Constraints</a:t>
            </a:r>
          </a:p>
          <a:p>
            <a:r>
              <a:rPr lang="en-US" dirty="0" smtClean="0"/>
              <a:t>Methodology</a:t>
            </a:r>
          </a:p>
          <a:p>
            <a:pPr lvl="1"/>
            <a:r>
              <a:rPr lang="en-US" dirty="0" smtClean="0"/>
              <a:t>Sensor reading</a:t>
            </a:r>
          </a:p>
          <a:p>
            <a:pPr lvl="1"/>
            <a:r>
              <a:rPr lang="en-US" dirty="0" smtClean="0"/>
              <a:t>Calculations</a:t>
            </a:r>
          </a:p>
          <a:p>
            <a:pPr lvl="1"/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Movement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Conclusion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04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 smtClean="0"/>
              <a:t>Constraints</a:t>
            </a:r>
          </a:p>
          <a:p>
            <a:r>
              <a:rPr lang="en-US" sz="1600" dirty="0"/>
              <a:t>Methodology</a:t>
            </a:r>
          </a:p>
          <a:p>
            <a:pPr lvl="1"/>
            <a:r>
              <a:rPr lang="en-US" dirty="0"/>
              <a:t>Sensor reading</a:t>
            </a:r>
          </a:p>
          <a:p>
            <a:pPr lvl="1"/>
            <a:r>
              <a:rPr lang="en-US" dirty="0"/>
              <a:t>Calculations</a:t>
            </a:r>
          </a:p>
          <a:p>
            <a:pPr lvl="1"/>
            <a:r>
              <a:rPr lang="en-US" dirty="0"/>
              <a:t>Communication</a:t>
            </a:r>
          </a:p>
          <a:p>
            <a:pPr lvl="1"/>
            <a:r>
              <a:rPr lang="en-US" dirty="0"/>
              <a:t>Movement</a:t>
            </a:r>
          </a:p>
          <a:p>
            <a:r>
              <a:rPr lang="en-US" sz="1600" dirty="0" smtClean="0"/>
              <a:t>Results</a:t>
            </a:r>
            <a:endParaRPr lang="en-US" sz="1600" dirty="0"/>
          </a:p>
          <a:p>
            <a:r>
              <a:rPr lang="en-US" sz="2400" b="1" dirty="0"/>
              <a:t>Conclusion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85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LEAP motion sensor provides ease of use to the operator.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current design only mimics the movement of fingers, the movements of the wrist are not implemented.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physical design of the hand can be greatly improved to better mimic the movements of human hand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34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3797646"/>
            <a:ext cx="8915400" cy="2724845"/>
          </a:xfrm>
        </p:spPr>
        <p:txBody>
          <a:bodyPr/>
          <a:lstStyle/>
          <a:p>
            <a:r>
              <a:rPr lang="en-US" dirty="0" smtClean="0">
                <a:latin typeface="Agency FB" panose="020B0503020202020204" pitchFamily="34" charset="0"/>
              </a:rPr>
              <a:t>Any Questions?</a:t>
            </a:r>
            <a:endParaRPr lang="en-US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05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Appendix: Calculations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Assuming that we have and scaling array S1, S2, S3, (an array that contains values that we want to scale our readings to), and that d(</a:t>
                </a:r>
                <a:r>
                  <a:rPr lang="en-US" dirty="0" err="1"/>
                  <a:t>p,q</a:t>
                </a:r>
                <a:r>
                  <a:rPr lang="en-US" dirty="0"/>
                  <a:t>) is Euclidean distance between vectors p and q, defined as: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)=</m:t>
                    </m:r>
                    <m:rad>
                      <m:ra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g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𝑋𝑝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𝑋𝑞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𝑌𝑝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𝑌𝑞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𝑍𝑝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𝑍𝑞</m:t>
                            </m:r>
                          </m:e>
                        </m:d>
                      </m:e>
                    </m:rad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The equation for the wire length would be: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479" t="-806" r="-1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3362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Appendix: Calculations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Where: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­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,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1.5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1.5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­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,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2.5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2.5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­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,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3.5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3.5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479" t="-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3906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1" dirty="0" smtClean="0"/>
              <a:t>Introduction</a:t>
            </a:r>
            <a:endParaRPr lang="en-US" b="1" dirty="0" smtClean="0"/>
          </a:p>
          <a:p>
            <a:r>
              <a:rPr lang="en-US" dirty="0" smtClean="0"/>
              <a:t>Constraints</a:t>
            </a:r>
          </a:p>
          <a:p>
            <a:r>
              <a:rPr lang="en-US" dirty="0" smtClean="0"/>
              <a:t>Methodology</a:t>
            </a:r>
          </a:p>
          <a:p>
            <a:pPr lvl="1"/>
            <a:r>
              <a:rPr lang="en-US" dirty="0" smtClean="0"/>
              <a:t>Sensor reading</a:t>
            </a:r>
          </a:p>
          <a:p>
            <a:pPr lvl="1"/>
            <a:r>
              <a:rPr lang="en-US" dirty="0" smtClean="0"/>
              <a:t>Calculations</a:t>
            </a:r>
          </a:p>
          <a:p>
            <a:pPr lvl="1"/>
            <a:r>
              <a:rPr lang="en-US" dirty="0" smtClean="0"/>
              <a:t>Optimization and filtering</a:t>
            </a:r>
          </a:p>
          <a:p>
            <a:pPr lvl="1"/>
            <a:r>
              <a:rPr lang="en-US" dirty="0" smtClean="0"/>
              <a:t>Movement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Conclusion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32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LEAP motion controller; what is it?</a:t>
            </a:r>
          </a:p>
          <a:p>
            <a:r>
              <a:rPr lang="en-US" dirty="0" smtClean="0"/>
              <a:t>Problem: Cheap and Accurate animatronic hands aren’t very common</a:t>
            </a:r>
          </a:p>
          <a:p>
            <a:r>
              <a:rPr lang="en-US" dirty="0" smtClean="0"/>
              <a:t>Possible Solution: using a sensor to control the hand.</a:t>
            </a:r>
          </a:p>
          <a:p>
            <a:r>
              <a:rPr lang="en-US" dirty="0" smtClean="0"/>
              <a:t>A LEAP motion sensor can be used to read hand movements.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768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structure of the human hand: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https://upload.wikimedia.org/wikipedia/commons/thumb/a/ab/Scheme_human_hand_bones-en.svg/220px-Scheme_human_hand_bones-en.svg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015" y="2971486"/>
            <a:ext cx="5168923" cy="26694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4685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600" dirty="0"/>
              <a:t>Introduction</a:t>
            </a:r>
          </a:p>
          <a:p>
            <a:r>
              <a:rPr lang="en-US" sz="2400" b="1" dirty="0"/>
              <a:t>Constraints</a:t>
            </a:r>
          </a:p>
          <a:p>
            <a:r>
              <a:rPr lang="en-US" dirty="0" smtClean="0"/>
              <a:t>Methodology</a:t>
            </a:r>
          </a:p>
          <a:p>
            <a:pPr lvl="1"/>
            <a:r>
              <a:rPr lang="en-US" dirty="0" smtClean="0"/>
              <a:t>Sensor reading</a:t>
            </a:r>
          </a:p>
          <a:p>
            <a:pPr lvl="1"/>
            <a:r>
              <a:rPr lang="en-US" dirty="0" smtClean="0"/>
              <a:t>Calculations</a:t>
            </a:r>
          </a:p>
          <a:p>
            <a:pPr lvl="1"/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Movement</a:t>
            </a:r>
            <a:endParaRPr lang="en-US" dirty="0"/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Conclusion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55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Mechanical constraints:</a:t>
            </a:r>
          </a:p>
          <a:p>
            <a:pPr lvl="1"/>
            <a:r>
              <a:rPr lang="en-US" dirty="0" smtClean="0"/>
              <a:t>Hard to acquire springs of specific size and elasticity.</a:t>
            </a:r>
          </a:p>
          <a:p>
            <a:pPr lvl="1"/>
            <a:r>
              <a:rPr lang="en-US" dirty="0" smtClean="0"/>
              <a:t>3D printing a hand model was unavailable to us.</a:t>
            </a:r>
          </a:p>
          <a:p>
            <a:r>
              <a:rPr lang="en-US" dirty="0" smtClean="0"/>
              <a:t>Sensor constraints:</a:t>
            </a:r>
          </a:p>
          <a:p>
            <a:pPr lvl="1"/>
            <a:r>
              <a:rPr lang="en-US" dirty="0" smtClean="0"/>
              <a:t>Hard to acquire</a:t>
            </a:r>
          </a:p>
          <a:p>
            <a:pPr lvl="1"/>
            <a:r>
              <a:rPr lang="en-US" dirty="0" smtClean="0"/>
              <a:t>Readings not always correct</a:t>
            </a:r>
          </a:p>
          <a:p>
            <a:r>
              <a:rPr lang="en-US" dirty="0" smtClean="0"/>
              <a:t>Software constraints:</a:t>
            </a:r>
          </a:p>
          <a:p>
            <a:pPr lvl="1"/>
            <a:r>
              <a:rPr lang="en-US" dirty="0" smtClean="0"/>
              <a:t>LEAP Android SDK is still in Alpha mode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61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600" dirty="0"/>
              <a:t>Introduction</a:t>
            </a:r>
          </a:p>
          <a:p>
            <a:r>
              <a:rPr lang="en-US" sz="1600" dirty="0"/>
              <a:t>Constraints</a:t>
            </a:r>
          </a:p>
          <a:p>
            <a:r>
              <a:rPr lang="en-US" sz="2400" b="1" dirty="0"/>
              <a:t>Methodology</a:t>
            </a:r>
          </a:p>
          <a:p>
            <a:pPr lvl="1"/>
            <a:r>
              <a:rPr lang="en-US" sz="1800" b="1" dirty="0" smtClean="0"/>
              <a:t>Sensor reading</a:t>
            </a:r>
          </a:p>
          <a:p>
            <a:pPr lvl="1"/>
            <a:r>
              <a:rPr lang="en-US" sz="1800" dirty="0" smtClean="0"/>
              <a:t>Calculations</a:t>
            </a:r>
            <a:endParaRPr lang="en-US" dirty="0"/>
          </a:p>
          <a:p>
            <a:pPr lvl="1"/>
            <a:r>
              <a:rPr lang="en-US" dirty="0"/>
              <a:t>Communication</a:t>
            </a:r>
          </a:p>
          <a:p>
            <a:pPr lvl="1"/>
            <a:r>
              <a:rPr lang="en-US" dirty="0"/>
              <a:t>Movement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Conclusion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24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IR Transmitters sends out Infrared red light</a:t>
            </a:r>
          </a:p>
          <a:p>
            <a:r>
              <a:rPr lang="en-US" dirty="0" smtClean="0"/>
              <a:t>Two IR Cameras are used to read the picture.</a:t>
            </a:r>
          </a:p>
          <a:p>
            <a:r>
              <a:rPr lang="en-US" dirty="0" smtClean="0"/>
              <a:t>The raw data is sent to the PC.</a:t>
            </a:r>
          </a:p>
          <a:p>
            <a:r>
              <a:rPr lang="en-US" dirty="0" smtClean="0"/>
              <a:t>The API processes the raw data, and produces output.</a:t>
            </a:r>
          </a:p>
          <a:p>
            <a:r>
              <a:rPr lang="en-US" dirty="0" smtClean="0"/>
              <a:t>Output is in the form of 3-Dimensional vectors.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86930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368</TotalTime>
  <Words>523</Words>
  <Application>Microsoft Office PowerPoint</Application>
  <PresentationFormat>Widescreen</PresentationFormat>
  <Paragraphs>183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Agency FB</vt:lpstr>
      <vt:lpstr>Arial</vt:lpstr>
      <vt:lpstr>Calibri</vt:lpstr>
      <vt:lpstr>Cambria Math</vt:lpstr>
      <vt:lpstr>Century Gothic</vt:lpstr>
      <vt:lpstr>Wingdings 3</vt:lpstr>
      <vt:lpstr>Wisp</vt:lpstr>
      <vt:lpstr>Sensor Controlled Animatronic Hand</vt:lpstr>
      <vt:lpstr>Overview</vt:lpstr>
      <vt:lpstr>Overview</vt:lpstr>
      <vt:lpstr>Introduction</vt:lpstr>
      <vt:lpstr>Introduction</vt:lpstr>
      <vt:lpstr>Overview</vt:lpstr>
      <vt:lpstr>Constraints </vt:lpstr>
      <vt:lpstr>Overview</vt:lpstr>
      <vt:lpstr>Sensor Reading</vt:lpstr>
      <vt:lpstr>Overview</vt:lpstr>
      <vt:lpstr>Calculations</vt:lpstr>
      <vt:lpstr>Overview</vt:lpstr>
      <vt:lpstr>Communication</vt:lpstr>
      <vt:lpstr>Overview</vt:lpstr>
      <vt:lpstr>Movement Calculations</vt:lpstr>
      <vt:lpstr>Movement</vt:lpstr>
      <vt:lpstr>Overview</vt:lpstr>
      <vt:lpstr>Results</vt:lpstr>
      <vt:lpstr>Results</vt:lpstr>
      <vt:lpstr>Overview</vt:lpstr>
      <vt:lpstr>Conclusion</vt:lpstr>
      <vt:lpstr>Any Questions?</vt:lpstr>
      <vt:lpstr>Appendix: Calculations</vt:lpstr>
      <vt:lpstr>Appendix: Calculations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Reconstruction using Kinect Sensor</dc:title>
  <dc:creator>Ghaleb Dweikat</dc:creator>
  <cp:lastModifiedBy>Ghaleb Dweikat</cp:lastModifiedBy>
  <cp:revision>21</cp:revision>
  <dcterms:created xsi:type="dcterms:W3CDTF">2015-12-17T14:27:50Z</dcterms:created>
  <dcterms:modified xsi:type="dcterms:W3CDTF">2016-05-18T09:04:30Z</dcterms:modified>
</cp:coreProperties>
</file>