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6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 bookmarkIdSeed="3">
  <p:sldMasterIdLst>
    <p:sldMasterId id="2147483648" r:id="rId1"/>
  </p:sldMasterIdLst>
  <p:notesMasterIdLst>
    <p:notesMasterId r:id="rId30"/>
  </p:notesMasterIdLst>
  <p:sldIdLst>
    <p:sldId id="312" r:id="rId2"/>
    <p:sldId id="257" r:id="rId3"/>
    <p:sldId id="258" r:id="rId4"/>
    <p:sldId id="259" r:id="rId5"/>
    <p:sldId id="260" r:id="rId6"/>
    <p:sldId id="261" r:id="rId7"/>
    <p:sldId id="269" r:id="rId8"/>
    <p:sldId id="280" r:id="rId9"/>
    <p:sldId id="316" r:id="rId10"/>
    <p:sldId id="279" r:id="rId11"/>
    <p:sldId id="295" r:id="rId12"/>
    <p:sldId id="281" r:id="rId13"/>
    <p:sldId id="284" r:id="rId14"/>
    <p:sldId id="297" r:id="rId15"/>
    <p:sldId id="285" r:id="rId16"/>
    <p:sldId id="299" r:id="rId17"/>
    <p:sldId id="292" r:id="rId18"/>
    <p:sldId id="290" r:id="rId19"/>
    <p:sldId id="300" r:id="rId20"/>
    <p:sldId id="322" r:id="rId21"/>
    <p:sldId id="305" r:id="rId22"/>
    <p:sldId id="324" r:id="rId23"/>
    <p:sldId id="323" r:id="rId24"/>
    <p:sldId id="325" r:id="rId25"/>
    <p:sldId id="307" r:id="rId26"/>
    <p:sldId id="309" r:id="rId27"/>
    <p:sldId id="328" r:id="rId28"/>
    <p:sldId id="331" r:id="rId29"/>
  </p:sldIdLst>
  <p:sldSz cx="9144000" cy="6858000" type="screen4x3"/>
  <p:notesSz cx="6858000" cy="9144000"/>
  <p:defaultTextStyle>
    <a:defPPr>
      <a:defRPr lang="ar-JO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0723" autoAdjust="0"/>
  </p:normalViewPr>
  <p:slideViewPr>
    <p:cSldViewPr>
      <p:cViewPr varScale="1">
        <p:scale>
          <a:sx n="77" d="100"/>
          <a:sy n="77" d="100"/>
        </p:scale>
        <p:origin x="1206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576492D-343A-470D-A405-3D78A064355D}" type="doc">
      <dgm:prSet loTypeId="urn:microsoft.com/office/officeart/2005/8/layout/pyramid4" loCatId="pyramid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CEFDC9ED-1B8E-40B7-BED1-D80C9DC1C86A}">
      <dgm:prSet phldrT="[نص]"/>
      <dgm:spPr/>
      <dgm:t>
        <a:bodyPr/>
        <a:lstStyle/>
        <a:p>
          <a:r>
            <a:rPr lang="en-US" dirty="0"/>
            <a:t>Safety</a:t>
          </a:r>
        </a:p>
      </dgm:t>
    </dgm:pt>
    <dgm:pt modelId="{7BFAE55F-41C0-4F4E-8123-7DAB18532E5A}" type="parTrans" cxnId="{D07F6BE1-B43F-474B-B794-F017E17DC419}">
      <dgm:prSet/>
      <dgm:spPr/>
      <dgm:t>
        <a:bodyPr/>
        <a:lstStyle/>
        <a:p>
          <a:endParaRPr lang="en-US"/>
        </a:p>
      </dgm:t>
    </dgm:pt>
    <dgm:pt modelId="{1B578553-44E2-4E47-AB56-A4351A761533}" type="sibTrans" cxnId="{D07F6BE1-B43F-474B-B794-F017E17DC419}">
      <dgm:prSet/>
      <dgm:spPr/>
      <dgm:t>
        <a:bodyPr/>
        <a:lstStyle/>
        <a:p>
          <a:endParaRPr lang="en-US"/>
        </a:p>
      </dgm:t>
    </dgm:pt>
    <dgm:pt modelId="{D6036990-1C54-4F75-A2FC-D9DAC9E49794}">
      <dgm:prSet phldrT="[نص]"/>
      <dgm:spPr/>
      <dgm:t>
        <a:bodyPr/>
        <a:lstStyle/>
        <a:p>
          <a:r>
            <a:rPr lang="en-US" dirty="0"/>
            <a:t>Serve the Traffic Efficiently</a:t>
          </a:r>
        </a:p>
      </dgm:t>
    </dgm:pt>
    <dgm:pt modelId="{BA728599-3558-4884-AA70-BB8DE2BE510A}" type="parTrans" cxnId="{07621E7D-4D71-4B65-B4A7-B240C9DE1865}">
      <dgm:prSet/>
      <dgm:spPr/>
      <dgm:t>
        <a:bodyPr/>
        <a:lstStyle/>
        <a:p>
          <a:endParaRPr lang="en-US"/>
        </a:p>
      </dgm:t>
    </dgm:pt>
    <dgm:pt modelId="{B4DB1864-C6B9-4E1B-AC71-C9A2898EFBFD}" type="sibTrans" cxnId="{07621E7D-4D71-4B65-B4A7-B240C9DE1865}">
      <dgm:prSet/>
      <dgm:spPr/>
      <dgm:t>
        <a:bodyPr/>
        <a:lstStyle/>
        <a:p>
          <a:endParaRPr lang="en-US"/>
        </a:p>
      </dgm:t>
    </dgm:pt>
    <dgm:pt modelId="{334EFF15-C1DE-438B-BC10-F62BD95BDAAD}">
      <dgm:prSet phldrT="[نص]"/>
      <dgm:spPr>
        <a:solidFill>
          <a:schemeClr val="accent1"/>
        </a:solidFill>
      </dgm:spPr>
      <dgm:t>
        <a:bodyPr/>
        <a:lstStyle/>
        <a:p>
          <a:r>
            <a:rPr lang="en-US" dirty="0"/>
            <a:t>Accessibility</a:t>
          </a:r>
        </a:p>
      </dgm:t>
    </dgm:pt>
    <dgm:pt modelId="{C36FD4D1-D197-409B-98BD-47B59D33E571}" type="parTrans" cxnId="{DE6F6CB3-1593-4C74-966B-C411E88164C5}">
      <dgm:prSet/>
      <dgm:spPr/>
      <dgm:t>
        <a:bodyPr/>
        <a:lstStyle/>
        <a:p>
          <a:endParaRPr lang="en-US"/>
        </a:p>
      </dgm:t>
    </dgm:pt>
    <dgm:pt modelId="{C360986B-7910-4908-9E9A-4A523BBC405D}" type="sibTrans" cxnId="{DE6F6CB3-1593-4C74-966B-C411E88164C5}">
      <dgm:prSet/>
      <dgm:spPr/>
      <dgm:t>
        <a:bodyPr/>
        <a:lstStyle/>
        <a:p>
          <a:endParaRPr lang="en-US"/>
        </a:p>
      </dgm:t>
    </dgm:pt>
    <dgm:pt modelId="{98BEA63A-7393-493C-AC2A-4ECBC0D26980}">
      <dgm:prSet phldrT="[نص]"/>
      <dgm:spPr/>
      <dgm:t>
        <a:bodyPr/>
        <a:lstStyle/>
        <a:p>
          <a:r>
            <a:rPr lang="en-US" dirty="0"/>
            <a:t>Mobility</a:t>
          </a:r>
        </a:p>
      </dgm:t>
    </dgm:pt>
    <dgm:pt modelId="{018390B1-8A7A-4BC7-BC58-17180DDABA3D}" type="parTrans" cxnId="{06DBD838-FA82-4F78-827F-82CF244CB0A2}">
      <dgm:prSet/>
      <dgm:spPr/>
      <dgm:t>
        <a:bodyPr/>
        <a:lstStyle/>
        <a:p>
          <a:endParaRPr lang="en-US"/>
        </a:p>
      </dgm:t>
    </dgm:pt>
    <dgm:pt modelId="{7F9074B4-84B7-4A5D-A36A-0AB6BC4AC567}" type="sibTrans" cxnId="{06DBD838-FA82-4F78-827F-82CF244CB0A2}">
      <dgm:prSet/>
      <dgm:spPr/>
      <dgm:t>
        <a:bodyPr/>
        <a:lstStyle/>
        <a:p>
          <a:endParaRPr lang="en-US"/>
        </a:p>
      </dgm:t>
    </dgm:pt>
    <dgm:pt modelId="{6C989266-3FF7-45D7-8FDC-C3A1D91FE4AF}" type="pres">
      <dgm:prSet presAssocID="{1576492D-343A-470D-A405-3D78A064355D}" presName="compositeShape" presStyleCnt="0">
        <dgm:presLayoutVars>
          <dgm:chMax val="9"/>
          <dgm:dir/>
          <dgm:resizeHandles val="exact"/>
        </dgm:presLayoutVars>
      </dgm:prSet>
      <dgm:spPr/>
    </dgm:pt>
    <dgm:pt modelId="{D92B76BB-DA25-4849-A23B-135F5A5A1C7E}" type="pres">
      <dgm:prSet presAssocID="{1576492D-343A-470D-A405-3D78A064355D}" presName="triangle1" presStyleLbl="node1" presStyleIdx="0" presStyleCnt="4">
        <dgm:presLayoutVars>
          <dgm:bulletEnabled val="1"/>
        </dgm:presLayoutVars>
      </dgm:prSet>
      <dgm:spPr/>
    </dgm:pt>
    <dgm:pt modelId="{667A3FEB-1C47-48FB-B1D0-B367C1366860}" type="pres">
      <dgm:prSet presAssocID="{1576492D-343A-470D-A405-3D78A064355D}" presName="triangle2" presStyleLbl="node1" presStyleIdx="1" presStyleCnt="4">
        <dgm:presLayoutVars>
          <dgm:bulletEnabled val="1"/>
        </dgm:presLayoutVars>
      </dgm:prSet>
      <dgm:spPr/>
    </dgm:pt>
    <dgm:pt modelId="{164F6704-3361-4902-92F2-0BBA0F71D6D4}" type="pres">
      <dgm:prSet presAssocID="{1576492D-343A-470D-A405-3D78A064355D}" presName="triangle3" presStyleLbl="node1" presStyleIdx="2" presStyleCnt="4">
        <dgm:presLayoutVars>
          <dgm:bulletEnabled val="1"/>
        </dgm:presLayoutVars>
      </dgm:prSet>
      <dgm:spPr/>
    </dgm:pt>
    <dgm:pt modelId="{680F23AF-A6AC-48A8-9184-B29481675458}" type="pres">
      <dgm:prSet presAssocID="{1576492D-343A-470D-A405-3D78A064355D}" presName="triangle4" presStyleLbl="node1" presStyleIdx="3" presStyleCnt="4">
        <dgm:presLayoutVars>
          <dgm:bulletEnabled val="1"/>
        </dgm:presLayoutVars>
      </dgm:prSet>
      <dgm:spPr/>
    </dgm:pt>
  </dgm:ptLst>
  <dgm:cxnLst>
    <dgm:cxn modelId="{06DBD838-FA82-4F78-827F-82CF244CB0A2}" srcId="{1576492D-343A-470D-A405-3D78A064355D}" destId="{98BEA63A-7393-493C-AC2A-4ECBC0D26980}" srcOrd="3" destOrd="0" parTransId="{018390B1-8A7A-4BC7-BC58-17180DDABA3D}" sibTransId="{7F9074B4-84B7-4A5D-A36A-0AB6BC4AC567}"/>
    <dgm:cxn modelId="{E7716349-4AFB-4673-BE5D-417961B87EC6}" type="presOf" srcId="{1576492D-343A-470D-A405-3D78A064355D}" destId="{6C989266-3FF7-45D7-8FDC-C3A1D91FE4AF}" srcOrd="0" destOrd="0" presId="urn:microsoft.com/office/officeart/2005/8/layout/pyramid4"/>
    <dgm:cxn modelId="{F6B4A06F-3DE9-43A6-80B8-C2C07ABA5B7F}" type="presOf" srcId="{D6036990-1C54-4F75-A2FC-D9DAC9E49794}" destId="{667A3FEB-1C47-48FB-B1D0-B367C1366860}" srcOrd="0" destOrd="0" presId="urn:microsoft.com/office/officeart/2005/8/layout/pyramid4"/>
    <dgm:cxn modelId="{75D0BB51-3D4D-47B3-9AE5-26854B98F5BD}" type="presOf" srcId="{334EFF15-C1DE-438B-BC10-F62BD95BDAAD}" destId="{164F6704-3361-4902-92F2-0BBA0F71D6D4}" srcOrd="0" destOrd="0" presId="urn:microsoft.com/office/officeart/2005/8/layout/pyramid4"/>
    <dgm:cxn modelId="{07621E7D-4D71-4B65-B4A7-B240C9DE1865}" srcId="{1576492D-343A-470D-A405-3D78A064355D}" destId="{D6036990-1C54-4F75-A2FC-D9DAC9E49794}" srcOrd="1" destOrd="0" parTransId="{BA728599-3558-4884-AA70-BB8DE2BE510A}" sibTransId="{B4DB1864-C6B9-4E1B-AC71-C9A2898EFBFD}"/>
    <dgm:cxn modelId="{FBA4A184-D1CD-444F-A9FA-0CB38B19BAE7}" type="presOf" srcId="{98BEA63A-7393-493C-AC2A-4ECBC0D26980}" destId="{680F23AF-A6AC-48A8-9184-B29481675458}" srcOrd="0" destOrd="0" presId="urn:microsoft.com/office/officeart/2005/8/layout/pyramid4"/>
    <dgm:cxn modelId="{DE6F6CB3-1593-4C74-966B-C411E88164C5}" srcId="{1576492D-343A-470D-A405-3D78A064355D}" destId="{334EFF15-C1DE-438B-BC10-F62BD95BDAAD}" srcOrd="2" destOrd="0" parTransId="{C36FD4D1-D197-409B-98BD-47B59D33E571}" sibTransId="{C360986B-7910-4908-9E9A-4A523BBC405D}"/>
    <dgm:cxn modelId="{129E20C8-758D-4447-874B-E0E05DC42C76}" type="presOf" srcId="{CEFDC9ED-1B8E-40B7-BED1-D80C9DC1C86A}" destId="{D92B76BB-DA25-4849-A23B-135F5A5A1C7E}" srcOrd="0" destOrd="0" presId="urn:microsoft.com/office/officeart/2005/8/layout/pyramid4"/>
    <dgm:cxn modelId="{D07F6BE1-B43F-474B-B794-F017E17DC419}" srcId="{1576492D-343A-470D-A405-3D78A064355D}" destId="{CEFDC9ED-1B8E-40B7-BED1-D80C9DC1C86A}" srcOrd="0" destOrd="0" parTransId="{7BFAE55F-41C0-4F4E-8123-7DAB18532E5A}" sibTransId="{1B578553-44E2-4E47-AB56-A4351A761533}"/>
    <dgm:cxn modelId="{0D295918-1139-42F4-B22D-A4543C4E02AA}" type="presParOf" srcId="{6C989266-3FF7-45D7-8FDC-C3A1D91FE4AF}" destId="{D92B76BB-DA25-4849-A23B-135F5A5A1C7E}" srcOrd="0" destOrd="0" presId="urn:microsoft.com/office/officeart/2005/8/layout/pyramid4"/>
    <dgm:cxn modelId="{D5BBC75C-EF41-41F3-89B6-9309014FF44F}" type="presParOf" srcId="{6C989266-3FF7-45D7-8FDC-C3A1D91FE4AF}" destId="{667A3FEB-1C47-48FB-B1D0-B367C1366860}" srcOrd="1" destOrd="0" presId="urn:microsoft.com/office/officeart/2005/8/layout/pyramid4"/>
    <dgm:cxn modelId="{557A755A-845A-4047-97AD-7E83A8C471D6}" type="presParOf" srcId="{6C989266-3FF7-45D7-8FDC-C3A1D91FE4AF}" destId="{164F6704-3361-4902-92F2-0BBA0F71D6D4}" srcOrd="2" destOrd="0" presId="urn:microsoft.com/office/officeart/2005/8/layout/pyramid4"/>
    <dgm:cxn modelId="{8ABAD742-C48E-460E-9F59-84D88AA95512}" type="presParOf" srcId="{6C989266-3FF7-45D7-8FDC-C3A1D91FE4AF}" destId="{680F23AF-A6AC-48A8-9184-B29481675458}" srcOrd="3" destOrd="0" presId="urn:microsoft.com/office/officeart/2005/8/layout/pyramid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C09C203-1D84-4F4B-9B22-A11B3F27C055}" type="doc">
      <dgm:prSet loTypeId="urn:microsoft.com/office/officeart/2005/8/layout/vProcess5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6190F69F-BF60-45F1-A167-10505798297B}">
      <dgm:prSet phldrT="[نص]"/>
      <dgm:spPr/>
      <dgm:t>
        <a:bodyPr/>
        <a:lstStyle/>
        <a:p>
          <a:r>
            <a:rPr lang="en-US" dirty="0"/>
            <a:t>Data collection and studies </a:t>
          </a:r>
        </a:p>
      </dgm:t>
    </dgm:pt>
    <dgm:pt modelId="{F3742139-E269-4C8F-B99D-AE26F7EDB171}" type="parTrans" cxnId="{7635C195-49C0-4E1F-B659-E6B678FBDC4F}">
      <dgm:prSet/>
      <dgm:spPr/>
      <dgm:t>
        <a:bodyPr/>
        <a:lstStyle/>
        <a:p>
          <a:endParaRPr lang="en-US"/>
        </a:p>
      </dgm:t>
    </dgm:pt>
    <dgm:pt modelId="{44A0D9A4-6FE6-4F28-9C90-4ED16B5067A8}" type="sibTrans" cxnId="{7635C195-49C0-4E1F-B659-E6B678FBDC4F}">
      <dgm:prSet/>
      <dgm:spPr/>
      <dgm:t>
        <a:bodyPr/>
        <a:lstStyle/>
        <a:p>
          <a:endParaRPr lang="en-US"/>
        </a:p>
      </dgm:t>
    </dgm:pt>
    <dgm:pt modelId="{37B10257-AE06-4840-93D8-ACB215330F0F}">
      <dgm:prSet phldrT="[نص]"/>
      <dgm:spPr/>
      <dgm:t>
        <a:bodyPr/>
        <a:lstStyle/>
        <a:p>
          <a:r>
            <a:rPr lang="en-US" dirty="0"/>
            <a:t>Traffic studies </a:t>
          </a:r>
        </a:p>
      </dgm:t>
    </dgm:pt>
    <dgm:pt modelId="{53FAF8E4-6759-4542-8A95-33EDB0C6BAE7}" type="parTrans" cxnId="{63DC707A-E339-46B5-B743-29FA45C82CA7}">
      <dgm:prSet/>
      <dgm:spPr/>
      <dgm:t>
        <a:bodyPr/>
        <a:lstStyle/>
        <a:p>
          <a:endParaRPr lang="en-US"/>
        </a:p>
      </dgm:t>
    </dgm:pt>
    <dgm:pt modelId="{E8190BE1-1D69-4489-BF92-E65E0A70238E}" type="sibTrans" cxnId="{63DC707A-E339-46B5-B743-29FA45C82CA7}">
      <dgm:prSet/>
      <dgm:spPr/>
      <dgm:t>
        <a:bodyPr/>
        <a:lstStyle/>
        <a:p>
          <a:endParaRPr lang="en-US"/>
        </a:p>
      </dgm:t>
    </dgm:pt>
    <dgm:pt modelId="{68C50258-F0C7-4B8C-A2B9-8797956127B7}">
      <dgm:prSet phldrT="[نص]"/>
      <dgm:spPr/>
      <dgm:t>
        <a:bodyPr/>
        <a:lstStyle/>
        <a:p>
          <a:r>
            <a:rPr lang="en-US" dirty="0"/>
            <a:t>Design criteria</a:t>
          </a:r>
        </a:p>
      </dgm:t>
    </dgm:pt>
    <dgm:pt modelId="{097795F9-592A-47CD-81E3-90DFF9B6CECA}" type="parTrans" cxnId="{88A34137-5F6F-4F43-BA64-AD2136522940}">
      <dgm:prSet/>
      <dgm:spPr/>
      <dgm:t>
        <a:bodyPr/>
        <a:lstStyle/>
        <a:p>
          <a:endParaRPr lang="en-US"/>
        </a:p>
      </dgm:t>
    </dgm:pt>
    <dgm:pt modelId="{5BA1FC07-6485-424E-8B00-73EC566CC231}" type="sibTrans" cxnId="{88A34137-5F6F-4F43-BA64-AD2136522940}">
      <dgm:prSet/>
      <dgm:spPr/>
      <dgm:t>
        <a:bodyPr/>
        <a:lstStyle/>
        <a:p>
          <a:endParaRPr lang="en-US"/>
        </a:p>
      </dgm:t>
    </dgm:pt>
    <dgm:pt modelId="{8DE28171-8C32-42E6-9440-4C1A7633832F}" type="pres">
      <dgm:prSet presAssocID="{FC09C203-1D84-4F4B-9B22-A11B3F27C055}" presName="outerComposite" presStyleCnt="0">
        <dgm:presLayoutVars>
          <dgm:chMax val="5"/>
          <dgm:dir/>
          <dgm:resizeHandles val="exact"/>
        </dgm:presLayoutVars>
      </dgm:prSet>
      <dgm:spPr/>
    </dgm:pt>
    <dgm:pt modelId="{F7E2D552-2D01-486F-942C-89FC6B1115CD}" type="pres">
      <dgm:prSet presAssocID="{FC09C203-1D84-4F4B-9B22-A11B3F27C055}" presName="dummyMaxCanvas" presStyleCnt="0">
        <dgm:presLayoutVars/>
      </dgm:prSet>
      <dgm:spPr/>
    </dgm:pt>
    <dgm:pt modelId="{961375A9-AF8F-44EC-B847-9AC9FFFB5EBB}" type="pres">
      <dgm:prSet presAssocID="{FC09C203-1D84-4F4B-9B22-A11B3F27C055}" presName="ThreeNodes_1" presStyleLbl="node1" presStyleIdx="0" presStyleCnt="3" custLinFactNeighborX="1057">
        <dgm:presLayoutVars>
          <dgm:bulletEnabled val="1"/>
        </dgm:presLayoutVars>
      </dgm:prSet>
      <dgm:spPr/>
    </dgm:pt>
    <dgm:pt modelId="{860621E8-D3A3-42EB-83D7-E1C415E77ACD}" type="pres">
      <dgm:prSet presAssocID="{FC09C203-1D84-4F4B-9B22-A11B3F27C055}" presName="ThreeNodes_2" presStyleLbl="node1" presStyleIdx="1" presStyleCnt="3">
        <dgm:presLayoutVars>
          <dgm:bulletEnabled val="1"/>
        </dgm:presLayoutVars>
      </dgm:prSet>
      <dgm:spPr/>
    </dgm:pt>
    <dgm:pt modelId="{A5584D4F-DDDD-4818-8473-2A8D1DA4E170}" type="pres">
      <dgm:prSet presAssocID="{FC09C203-1D84-4F4B-9B22-A11B3F27C055}" presName="ThreeNodes_3" presStyleLbl="node1" presStyleIdx="2" presStyleCnt="3" custLinFactY="47137" custLinFactNeighborX="11949" custLinFactNeighborY="100000">
        <dgm:presLayoutVars>
          <dgm:bulletEnabled val="1"/>
        </dgm:presLayoutVars>
      </dgm:prSet>
      <dgm:spPr/>
    </dgm:pt>
    <dgm:pt modelId="{60650E1C-0A6D-46C6-8D46-DEA9EA69F864}" type="pres">
      <dgm:prSet presAssocID="{FC09C203-1D84-4F4B-9B22-A11B3F27C055}" presName="ThreeConn_1-2" presStyleLbl="fgAccFollowNode1" presStyleIdx="0" presStyleCnt="2">
        <dgm:presLayoutVars>
          <dgm:bulletEnabled val="1"/>
        </dgm:presLayoutVars>
      </dgm:prSet>
      <dgm:spPr/>
    </dgm:pt>
    <dgm:pt modelId="{2909AA42-0E45-45F6-A22D-17297D5DD625}" type="pres">
      <dgm:prSet presAssocID="{FC09C203-1D84-4F4B-9B22-A11B3F27C055}" presName="ThreeConn_2-3" presStyleLbl="fgAccFollowNode1" presStyleIdx="1" presStyleCnt="2">
        <dgm:presLayoutVars>
          <dgm:bulletEnabled val="1"/>
        </dgm:presLayoutVars>
      </dgm:prSet>
      <dgm:spPr/>
    </dgm:pt>
    <dgm:pt modelId="{9D48BD3C-A904-4D33-839B-4873CFAC23F9}" type="pres">
      <dgm:prSet presAssocID="{FC09C203-1D84-4F4B-9B22-A11B3F27C055}" presName="ThreeNodes_1_text" presStyleLbl="node1" presStyleIdx="2" presStyleCnt="3">
        <dgm:presLayoutVars>
          <dgm:bulletEnabled val="1"/>
        </dgm:presLayoutVars>
      </dgm:prSet>
      <dgm:spPr/>
    </dgm:pt>
    <dgm:pt modelId="{2E94F221-5383-40C9-9833-2EF5DC4E3E33}" type="pres">
      <dgm:prSet presAssocID="{FC09C203-1D84-4F4B-9B22-A11B3F27C055}" presName="ThreeNodes_2_text" presStyleLbl="node1" presStyleIdx="2" presStyleCnt="3">
        <dgm:presLayoutVars>
          <dgm:bulletEnabled val="1"/>
        </dgm:presLayoutVars>
      </dgm:prSet>
      <dgm:spPr/>
    </dgm:pt>
    <dgm:pt modelId="{404C67CA-E739-45E4-91AD-321D85DFF0D0}" type="pres">
      <dgm:prSet presAssocID="{FC09C203-1D84-4F4B-9B22-A11B3F27C055}" presName="ThreeNodes_3_text" presStyleLbl="node1" presStyleIdx="2" presStyleCnt="3">
        <dgm:presLayoutVars>
          <dgm:bulletEnabled val="1"/>
        </dgm:presLayoutVars>
      </dgm:prSet>
      <dgm:spPr/>
    </dgm:pt>
  </dgm:ptLst>
  <dgm:cxnLst>
    <dgm:cxn modelId="{2291F703-C8A0-49CF-B14A-EDFE441D6B86}" type="presOf" srcId="{6190F69F-BF60-45F1-A167-10505798297B}" destId="{961375A9-AF8F-44EC-B847-9AC9FFFB5EBB}" srcOrd="0" destOrd="0" presId="urn:microsoft.com/office/officeart/2005/8/layout/vProcess5"/>
    <dgm:cxn modelId="{625A4331-F8D5-49E6-BC4E-FE33076F5641}" type="presOf" srcId="{68C50258-F0C7-4B8C-A2B9-8797956127B7}" destId="{404C67CA-E739-45E4-91AD-321D85DFF0D0}" srcOrd="1" destOrd="0" presId="urn:microsoft.com/office/officeart/2005/8/layout/vProcess5"/>
    <dgm:cxn modelId="{88A34137-5F6F-4F43-BA64-AD2136522940}" srcId="{FC09C203-1D84-4F4B-9B22-A11B3F27C055}" destId="{68C50258-F0C7-4B8C-A2B9-8797956127B7}" srcOrd="2" destOrd="0" parTransId="{097795F9-592A-47CD-81E3-90DFF9B6CECA}" sibTransId="{5BA1FC07-6485-424E-8B00-73EC566CC231}"/>
    <dgm:cxn modelId="{6A081941-AA40-47ED-AAFC-5330A33F19A6}" type="presOf" srcId="{37B10257-AE06-4840-93D8-ACB215330F0F}" destId="{2E94F221-5383-40C9-9833-2EF5DC4E3E33}" srcOrd="1" destOrd="0" presId="urn:microsoft.com/office/officeart/2005/8/layout/vProcess5"/>
    <dgm:cxn modelId="{C6A47B61-5A1A-431A-B8D8-09D38A5A2DD4}" type="presOf" srcId="{37B10257-AE06-4840-93D8-ACB215330F0F}" destId="{860621E8-D3A3-42EB-83D7-E1C415E77ACD}" srcOrd="0" destOrd="0" presId="urn:microsoft.com/office/officeart/2005/8/layout/vProcess5"/>
    <dgm:cxn modelId="{A972A559-99A7-44CA-AE8C-AAC71B33DE43}" type="presOf" srcId="{E8190BE1-1D69-4489-BF92-E65E0A70238E}" destId="{2909AA42-0E45-45F6-A22D-17297D5DD625}" srcOrd="0" destOrd="0" presId="urn:microsoft.com/office/officeart/2005/8/layout/vProcess5"/>
    <dgm:cxn modelId="{63DC707A-E339-46B5-B743-29FA45C82CA7}" srcId="{FC09C203-1D84-4F4B-9B22-A11B3F27C055}" destId="{37B10257-AE06-4840-93D8-ACB215330F0F}" srcOrd="1" destOrd="0" parTransId="{53FAF8E4-6759-4542-8A95-33EDB0C6BAE7}" sibTransId="{E8190BE1-1D69-4489-BF92-E65E0A70238E}"/>
    <dgm:cxn modelId="{E5D97895-21A1-4EDF-ACD0-0FCA4C6CC008}" type="presOf" srcId="{FC09C203-1D84-4F4B-9B22-A11B3F27C055}" destId="{8DE28171-8C32-42E6-9440-4C1A7633832F}" srcOrd="0" destOrd="0" presId="urn:microsoft.com/office/officeart/2005/8/layout/vProcess5"/>
    <dgm:cxn modelId="{7635C195-49C0-4E1F-B659-E6B678FBDC4F}" srcId="{FC09C203-1D84-4F4B-9B22-A11B3F27C055}" destId="{6190F69F-BF60-45F1-A167-10505798297B}" srcOrd="0" destOrd="0" parTransId="{F3742139-E269-4C8F-B99D-AE26F7EDB171}" sibTransId="{44A0D9A4-6FE6-4F28-9C90-4ED16B5067A8}"/>
    <dgm:cxn modelId="{3ADC78AB-FC69-40CE-A646-39C470A6D00D}" type="presOf" srcId="{6190F69F-BF60-45F1-A167-10505798297B}" destId="{9D48BD3C-A904-4D33-839B-4873CFAC23F9}" srcOrd="1" destOrd="0" presId="urn:microsoft.com/office/officeart/2005/8/layout/vProcess5"/>
    <dgm:cxn modelId="{67F3A3B4-6929-4870-A5A2-0A470CEC7AFA}" type="presOf" srcId="{44A0D9A4-6FE6-4F28-9C90-4ED16B5067A8}" destId="{60650E1C-0A6D-46C6-8D46-DEA9EA69F864}" srcOrd="0" destOrd="0" presId="urn:microsoft.com/office/officeart/2005/8/layout/vProcess5"/>
    <dgm:cxn modelId="{543166B6-5A1D-41FF-AD74-11DE5614A48B}" type="presOf" srcId="{68C50258-F0C7-4B8C-A2B9-8797956127B7}" destId="{A5584D4F-DDDD-4818-8473-2A8D1DA4E170}" srcOrd="0" destOrd="0" presId="urn:microsoft.com/office/officeart/2005/8/layout/vProcess5"/>
    <dgm:cxn modelId="{B2FBC38E-46D8-4A1A-A5EB-B1049169B8E2}" type="presParOf" srcId="{8DE28171-8C32-42E6-9440-4C1A7633832F}" destId="{F7E2D552-2D01-486F-942C-89FC6B1115CD}" srcOrd="0" destOrd="0" presId="urn:microsoft.com/office/officeart/2005/8/layout/vProcess5"/>
    <dgm:cxn modelId="{F13AEB51-AE8A-4B63-B08E-BCD92E36CFC9}" type="presParOf" srcId="{8DE28171-8C32-42E6-9440-4C1A7633832F}" destId="{961375A9-AF8F-44EC-B847-9AC9FFFB5EBB}" srcOrd="1" destOrd="0" presId="urn:microsoft.com/office/officeart/2005/8/layout/vProcess5"/>
    <dgm:cxn modelId="{ED91FD10-D59F-4430-82E7-505239ED8548}" type="presParOf" srcId="{8DE28171-8C32-42E6-9440-4C1A7633832F}" destId="{860621E8-D3A3-42EB-83D7-E1C415E77ACD}" srcOrd="2" destOrd="0" presId="urn:microsoft.com/office/officeart/2005/8/layout/vProcess5"/>
    <dgm:cxn modelId="{00DADDF8-DF73-4DA8-94AB-B5E32B61BD86}" type="presParOf" srcId="{8DE28171-8C32-42E6-9440-4C1A7633832F}" destId="{A5584D4F-DDDD-4818-8473-2A8D1DA4E170}" srcOrd="3" destOrd="0" presId="urn:microsoft.com/office/officeart/2005/8/layout/vProcess5"/>
    <dgm:cxn modelId="{EF90DBEB-4841-401F-B079-B8822DBCFF8A}" type="presParOf" srcId="{8DE28171-8C32-42E6-9440-4C1A7633832F}" destId="{60650E1C-0A6D-46C6-8D46-DEA9EA69F864}" srcOrd="4" destOrd="0" presId="urn:microsoft.com/office/officeart/2005/8/layout/vProcess5"/>
    <dgm:cxn modelId="{4B1B51A9-8EED-480B-AA32-F1035A36D7C4}" type="presParOf" srcId="{8DE28171-8C32-42E6-9440-4C1A7633832F}" destId="{2909AA42-0E45-45F6-A22D-17297D5DD625}" srcOrd="5" destOrd="0" presId="urn:microsoft.com/office/officeart/2005/8/layout/vProcess5"/>
    <dgm:cxn modelId="{D9333156-0327-48A2-B29D-F52BCEA0054B}" type="presParOf" srcId="{8DE28171-8C32-42E6-9440-4C1A7633832F}" destId="{9D48BD3C-A904-4D33-839B-4873CFAC23F9}" srcOrd="6" destOrd="0" presId="urn:microsoft.com/office/officeart/2005/8/layout/vProcess5"/>
    <dgm:cxn modelId="{C11D8751-88B4-42DE-B7A9-F7016A88A3BE}" type="presParOf" srcId="{8DE28171-8C32-42E6-9440-4C1A7633832F}" destId="{2E94F221-5383-40C9-9833-2EF5DC4E3E33}" srcOrd="7" destOrd="0" presId="urn:microsoft.com/office/officeart/2005/8/layout/vProcess5"/>
    <dgm:cxn modelId="{5F6146E6-4F52-496E-89F3-6B65B3A6F9C4}" type="presParOf" srcId="{8DE28171-8C32-42E6-9440-4C1A7633832F}" destId="{404C67CA-E739-45E4-91AD-321D85DFF0D0}" srcOrd="8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FC09C203-1D84-4F4B-9B22-A11B3F27C055}" type="doc">
      <dgm:prSet loTypeId="urn:microsoft.com/office/officeart/2005/8/layout/vProcess5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6190F69F-BF60-45F1-A167-10505798297B}">
      <dgm:prSet phldrT="[نص]"/>
      <dgm:spPr/>
      <dgm:t>
        <a:bodyPr/>
        <a:lstStyle/>
        <a:p>
          <a:r>
            <a:rPr lang="en-US" dirty="0"/>
            <a:t>Preliminary design</a:t>
          </a:r>
        </a:p>
      </dgm:t>
    </dgm:pt>
    <dgm:pt modelId="{F3742139-E269-4C8F-B99D-AE26F7EDB171}" type="parTrans" cxnId="{7635C195-49C0-4E1F-B659-E6B678FBDC4F}">
      <dgm:prSet/>
      <dgm:spPr/>
      <dgm:t>
        <a:bodyPr/>
        <a:lstStyle/>
        <a:p>
          <a:endParaRPr lang="en-US"/>
        </a:p>
      </dgm:t>
    </dgm:pt>
    <dgm:pt modelId="{44A0D9A4-6FE6-4F28-9C90-4ED16B5067A8}" type="sibTrans" cxnId="{7635C195-49C0-4E1F-B659-E6B678FBDC4F}">
      <dgm:prSet/>
      <dgm:spPr/>
      <dgm:t>
        <a:bodyPr/>
        <a:lstStyle/>
        <a:p>
          <a:endParaRPr lang="en-US"/>
        </a:p>
      </dgm:t>
    </dgm:pt>
    <dgm:pt modelId="{37B10257-AE06-4840-93D8-ACB215330F0F}">
      <dgm:prSet phldrT="[نص]"/>
      <dgm:spPr/>
      <dgm:t>
        <a:bodyPr/>
        <a:lstStyle/>
        <a:p>
          <a:r>
            <a:rPr lang="en-US" dirty="0"/>
            <a:t>Geometric design</a:t>
          </a:r>
        </a:p>
      </dgm:t>
    </dgm:pt>
    <dgm:pt modelId="{53FAF8E4-6759-4542-8A95-33EDB0C6BAE7}" type="parTrans" cxnId="{63DC707A-E339-46B5-B743-29FA45C82CA7}">
      <dgm:prSet/>
      <dgm:spPr/>
      <dgm:t>
        <a:bodyPr/>
        <a:lstStyle/>
        <a:p>
          <a:endParaRPr lang="en-US"/>
        </a:p>
      </dgm:t>
    </dgm:pt>
    <dgm:pt modelId="{E8190BE1-1D69-4489-BF92-E65E0A70238E}" type="sibTrans" cxnId="{63DC707A-E339-46B5-B743-29FA45C82CA7}">
      <dgm:prSet/>
      <dgm:spPr/>
      <dgm:t>
        <a:bodyPr/>
        <a:lstStyle/>
        <a:p>
          <a:endParaRPr lang="en-US"/>
        </a:p>
      </dgm:t>
    </dgm:pt>
    <dgm:pt modelId="{8DE28171-8C32-42E6-9440-4C1A7633832F}" type="pres">
      <dgm:prSet presAssocID="{FC09C203-1D84-4F4B-9B22-A11B3F27C055}" presName="outerComposite" presStyleCnt="0">
        <dgm:presLayoutVars>
          <dgm:chMax val="5"/>
          <dgm:dir/>
          <dgm:resizeHandles val="exact"/>
        </dgm:presLayoutVars>
      </dgm:prSet>
      <dgm:spPr/>
    </dgm:pt>
    <dgm:pt modelId="{F7E2D552-2D01-486F-942C-89FC6B1115CD}" type="pres">
      <dgm:prSet presAssocID="{FC09C203-1D84-4F4B-9B22-A11B3F27C055}" presName="dummyMaxCanvas" presStyleCnt="0">
        <dgm:presLayoutVars/>
      </dgm:prSet>
      <dgm:spPr/>
    </dgm:pt>
    <dgm:pt modelId="{3C79D507-4473-4604-B72B-B4CD09F9F57B}" type="pres">
      <dgm:prSet presAssocID="{FC09C203-1D84-4F4B-9B22-A11B3F27C055}" presName="TwoNodes_1" presStyleLbl="node1" presStyleIdx="0" presStyleCnt="2" custScaleX="94708" custScaleY="74908">
        <dgm:presLayoutVars>
          <dgm:bulletEnabled val="1"/>
        </dgm:presLayoutVars>
      </dgm:prSet>
      <dgm:spPr/>
    </dgm:pt>
    <dgm:pt modelId="{59B226B2-0A18-4904-A251-FF8F5945163F}" type="pres">
      <dgm:prSet presAssocID="{FC09C203-1D84-4F4B-9B22-A11B3F27C055}" presName="TwoNodes_2" presStyleLbl="node1" presStyleIdx="1" presStyleCnt="2" custScaleX="99570" custScaleY="81335" custLinFactNeighborX="-1595" custLinFactNeighborY="-24074">
        <dgm:presLayoutVars>
          <dgm:bulletEnabled val="1"/>
        </dgm:presLayoutVars>
      </dgm:prSet>
      <dgm:spPr/>
    </dgm:pt>
    <dgm:pt modelId="{1FE0ACF6-99B0-43C2-8449-B4181BB01A2E}" type="pres">
      <dgm:prSet presAssocID="{FC09C203-1D84-4F4B-9B22-A11B3F27C055}" presName="TwoConn_1-2" presStyleLbl="fgAccFollowNode1" presStyleIdx="0" presStyleCnt="1">
        <dgm:presLayoutVars>
          <dgm:bulletEnabled val="1"/>
        </dgm:presLayoutVars>
      </dgm:prSet>
      <dgm:spPr/>
    </dgm:pt>
    <dgm:pt modelId="{7BE44DD4-E671-4020-84DF-65F4B71AD2B7}" type="pres">
      <dgm:prSet presAssocID="{FC09C203-1D84-4F4B-9B22-A11B3F27C055}" presName="TwoNodes_1_text" presStyleLbl="node1" presStyleIdx="1" presStyleCnt="2">
        <dgm:presLayoutVars>
          <dgm:bulletEnabled val="1"/>
        </dgm:presLayoutVars>
      </dgm:prSet>
      <dgm:spPr/>
    </dgm:pt>
    <dgm:pt modelId="{831169AC-99C6-4F6F-9ACC-0688E46F1D35}" type="pres">
      <dgm:prSet presAssocID="{FC09C203-1D84-4F4B-9B22-A11B3F27C055}" presName="TwoNodes_2_text" presStyleLbl="node1" presStyleIdx="1" presStyleCnt="2">
        <dgm:presLayoutVars>
          <dgm:bulletEnabled val="1"/>
        </dgm:presLayoutVars>
      </dgm:prSet>
      <dgm:spPr/>
    </dgm:pt>
  </dgm:ptLst>
  <dgm:cxnLst>
    <dgm:cxn modelId="{C2BA1102-3226-4B37-8733-FB2710F70845}" type="presOf" srcId="{6190F69F-BF60-45F1-A167-10505798297B}" destId="{3C79D507-4473-4604-B72B-B4CD09F9F57B}" srcOrd="0" destOrd="0" presId="urn:microsoft.com/office/officeart/2005/8/layout/vProcess5"/>
    <dgm:cxn modelId="{A7CFBB0F-F5AA-4DC2-B4A3-D45B2363F5F9}" type="presOf" srcId="{37B10257-AE06-4840-93D8-ACB215330F0F}" destId="{59B226B2-0A18-4904-A251-FF8F5945163F}" srcOrd="0" destOrd="0" presId="urn:microsoft.com/office/officeart/2005/8/layout/vProcess5"/>
    <dgm:cxn modelId="{CB6E5461-BEFD-4F27-9420-B2297F0DEAAE}" type="presOf" srcId="{44A0D9A4-6FE6-4F28-9C90-4ED16B5067A8}" destId="{1FE0ACF6-99B0-43C2-8449-B4181BB01A2E}" srcOrd="0" destOrd="0" presId="urn:microsoft.com/office/officeart/2005/8/layout/vProcess5"/>
    <dgm:cxn modelId="{A40B0C73-D6D2-445B-8A04-22AE7CC1BF62}" type="presOf" srcId="{37B10257-AE06-4840-93D8-ACB215330F0F}" destId="{831169AC-99C6-4F6F-9ACC-0688E46F1D35}" srcOrd="1" destOrd="0" presId="urn:microsoft.com/office/officeart/2005/8/layout/vProcess5"/>
    <dgm:cxn modelId="{33BED155-88BE-43FC-9116-13765960C98A}" type="presOf" srcId="{6190F69F-BF60-45F1-A167-10505798297B}" destId="{7BE44DD4-E671-4020-84DF-65F4B71AD2B7}" srcOrd="1" destOrd="0" presId="urn:microsoft.com/office/officeart/2005/8/layout/vProcess5"/>
    <dgm:cxn modelId="{F2674E78-9586-4DBD-BB43-0FF6E5804FF8}" type="presOf" srcId="{FC09C203-1D84-4F4B-9B22-A11B3F27C055}" destId="{8DE28171-8C32-42E6-9440-4C1A7633832F}" srcOrd="0" destOrd="0" presId="urn:microsoft.com/office/officeart/2005/8/layout/vProcess5"/>
    <dgm:cxn modelId="{63DC707A-E339-46B5-B743-29FA45C82CA7}" srcId="{FC09C203-1D84-4F4B-9B22-A11B3F27C055}" destId="{37B10257-AE06-4840-93D8-ACB215330F0F}" srcOrd="1" destOrd="0" parTransId="{53FAF8E4-6759-4542-8A95-33EDB0C6BAE7}" sibTransId="{E8190BE1-1D69-4489-BF92-E65E0A70238E}"/>
    <dgm:cxn modelId="{7635C195-49C0-4E1F-B659-E6B678FBDC4F}" srcId="{FC09C203-1D84-4F4B-9B22-A11B3F27C055}" destId="{6190F69F-BF60-45F1-A167-10505798297B}" srcOrd="0" destOrd="0" parTransId="{F3742139-E269-4C8F-B99D-AE26F7EDB171}" sibTransId="{44A0D9A4-6FE6-4F28-9C90-4ED16B5067A8}"/>
    <dgm:cxn modelId="{C021DA32-6A73-401B-81B4-A7993BA6D9A9}" type="presParOf" srcId="{8DE28171-8C32-42E6-9440-4C1A7633832F}" destId="{F7E2D552-2D01-486F-942C-89FC6B1115CD}" srcOrd="0" destOrd="0" presId="urn:microsoft.com/office/officeart/2005/8/layout/vProcess5"/>
    <dgm:cxn modelId="{36D9A049-FE74-462C-A9F9-83E4A463F003}" type="presParOf" srcId="{8DE28171-8C32-42E6-9440-4C1A7633832F}" destId="{3C79D507-4473-4604-B72B-B4CD09F9F57B}" srcOrd="1" destOrd="0" presId="urn:microsoft.com/office/officeart/2005/8/layout/vProcess5"/>
    <dgm:cxn modelId="{CA3FF55E-6694-45A6-843F-92BC73AC8088}" type="presParOf" srcId="{8DE28171-8C32-42E6-9440-4C1A7633832F}" destId="{59B226B2-0A18-4904-A251-FF8F5945163F}" srcOrd="2" destOrd="0" presId="urn:microsoft.com/office/officeart/2005/8/layout/vProcess5"/>
    <dgm:cxn modelId="{23D83685-9A20-4A7A-95E5-2D5B26B53603}" type="presParOf" srcId="{8DE28171-8C32-42E6-9440-4C1A7633832F}" destId="{1FE0ACF6-99B0-43C2-8449-B4181BB01A2E}" srcOrd="3" destOrd="0" presId="urn:microsoft.com/office/officeart/2005/8/layout/vProcess5"/>
    <dgm:cxn modelId="{A2043656-57CF-4E4F-930A-EC3F392398AB}" type="presParOf" srcId="{8DE28171-8C32-42E6-9440-4C1A7633832F}" destId="{7BE44DD4-E671-4020-84DF-65F4B71AD2B7}" srcOrd="4" destOrd="0" presId="urn:microsoft.com/office/officeart/2005/8/layout/vProcess5"/>
    <dgm:cxn modelId="{003D0CC0-2125-4633-A7EB-CE5D497A0734}" type="presParOf" srcId="{8DE28171-8C32-42E6-9440-4C1A7633832F}" destId="{831169AC-99C6-4F6F-9ACC-0688E46F1D35}" srcOrd="5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25D394E5-B6B1-4705-AB99-AB50F9F292E8}" type="doc">
      <dgm:prSet loTypeId="urn:microsoft.com/office/officeart/2009/layout/CircleArrowProcess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4CCCE52F-D9B8-44A9-A6EE-43A7F5FDC9C5}">
      <dgm:prSet phldrT="[نص]" custT="1"/>
      <dgm:spPr/>
      <dgm:t>
        <a:bodyPr/>
        <a:lstStyle/>
        <a:p>
          <a:r>
            <a:rPr lang="en-US" sz="2400" b="1" dirty="0"/>
            <a:t>Yousef </a:t>
          </a:r>
          <a:r>
            <a:rPr lang="en-US" sz="2400" b="1" dirty="0" err="1"/>
            <a:t>Asfor</a:t>
          </a:r>
          <a:endParaRPr lang="en-US" sz="2400" b="1" dirty="0"/>
        </a:p>
      </dgm:t>
    </dgm:pt>
    <dgm:pt modelId="{4F73F13B-01EF-49DF-A208-4C0E9C7992B3}" type="parTrans" cxnId="{5D17FBC8-4462-4D75-BE8C-5A7498A20836}">
      <dgm:prSet/>
      <dgm:spPr/>
      <dgm:t>
        <a:bodyPr/>
        <a:lstStyle/>
        <a:p>
          <a:endParaRPr lang="en-US"/>
        </a:p>
      </dgm:t>
    </dgm:pt>
    <dgm:pt modelId="{3BFF6741-1596-4064-A1EA-79C89651D80A}" type="sibTrans" cxnId="{5D17FBC8-4462-4D75-BE8C-5A7498A20836}">
      <dgm:prSet/>
      <dgm:spPr/>
      <dgm:t>
        <a:bodyPr/>
        <a:lstStyle/>
        <a:p>
          <a:endParaRPr lang="en-US"/>
        </a:p>
      </dgm:t>
    </dgm:pt>
    <dgm:pt modelId="{6345EA08-4A4D-4A5C-A01E-56AB01C95805}">
      <dgm:prSet phldrT="[نص]" custT="1"/>
      <dgm:spPr/>
      <dgm:t>
        <a:bodyPr/>
        <a:lstStyle/>
        <a:p>
          <a:r>
            <a:rPr lang="en-US" sz="2000" b="1" dirty="0"/>
            <a:t>PH=1:15-2:15 </a:t>
          </a:r>
        </a:p>
      </dgm:t>
    </dgm:pt>
    <dgm:pt modelId="{04381248-E599-4B24-84F2-43667ADCAB50}" type="parTrans" cxnId="{CEE6EA30-37D1-4D18-880F-1E1D0A67BB7F}">
      <dgm:prSet/>
      <dgm:spPr/>
      <dgm:t>
        <a:bodyPr/>
        <a:lstStyle/>
        <a:p>
          <a:endParaRPr lang="en-US"/>
        </a:p>
      </dgm:t>
    </dgm:pt>
    <dgm:pt modelId="{E9682E23-53E5-496F-9CC3-CE801974D490}" type="sibTrans" cxnId="{CEE6EA30-37D1-4D18-880F-1E1D0A67BB7F}">
      <dgm:prSet/>
      <dgm:spPr/>
      <dgm:t>
        <a:bodyPr/>
        <a:lstStyle/>
        <a:p>
          <a:endParaRPr lang="en-US"/>
        </a:p>
      </dgm:t>
    </dgm:pt>
    <dgm:pt modelId="{702AD496-A676-4B90-85EF-B4C25CA4D369}">
      <dgm:prSet phldrT="[نص]" custT="1"/>
      <dgm:spPr/>
      <dgm:t>
        <a:bodyPr/>
        <a:lstStyle/>
        <a:p>
          <a:r>
            <a:rPr lang="en-US" sz="2000" b="1" dirty="0"/>
            <a:t>PHF=0.94</a:t>
          </a:r>
        </a:p>
      </dgm:t>
    </dgm:pt>
    <dgm:pt modelId="{0228C37D-51B4-4666-94FA-4D86093F0C2A}" type="parTrans" cxnId="{4B21FBCC-B226-451A-A7CC-4844CE3E3474}">
      <dgm:prSet/>
      <dgm:spPr/>
      <dgm:t>
        <a:bodyPr/>
        <a:lstStyle/>
        <a:p>
          <a:endParaRPr lang="en-US"/>
        </a:p>
      </dgm:t>
    </dgm:pt>
    <dgm:pt modelId="{AC0C734F-BF4E-45E9-B525-77C301897397}" type="sibTrans" cxnId="{4B21FBCC-B226-451A-A7CC-4844CE3E3474}">
      <dgm:prSet/>
      <dgm:spPr/>
      <dgm:t>
        <a:bodyPr/>
        <a:lstStyle/>
        <a:p>
          <a:endParaRPr lang="en-US"/>
        </a:p>
      </dgm:t>
    </dgm:pt>
    <dgm:pt modelId="{422139D3-0CD0-4441-B39B-9BA5ED9533FD}">
      <dgm:prSet phldrT="[نص]" custT="1"/>
      <dgm:spPr/>
      <dgm:t>
        <a:bodyPr/>
        <a:lstStyle/>
        <a:p>
          <a:r>
            <a:rPr lang="en-US" sz="2000" b="1" dirty="0"/>
            <a:t>DHV=2168</a:t>
          </a:r>
        </a:p>
      </dgm:t>
    </dgm:pt>
    <dgm:pt modelId="{DC961C5C-2ABB-4B68-9C86-B96576E5446A}" type="parTrans" cxnId="{881136E1-70FF-49A7-858E-7BDC5A7FB182}">
      <dgm:prSet/>
      <dgm:spPr/>
      <dgm:t>
        <a:bodyPr/>
        <a:lstStyle/>
        <a:p>
          <a:endParaRPr lang="en-US"/>
        </a:p>
      </dgm:t>
    </dgm:pt>
    <dgm:pt modelId="{E483B5CC-94A6-4E93-B189-9BC4DAD512BD}" type="sibTrans" cxnId="{881136E1-70FF-49A7-858E-7BDC5A7FB182}">
      <dgm:prSet/>
      <dgm:spPr/>
      <dgm:t>
        <a:bodyPr/>
        <a:lstStyle/>
        <a:p>
          <a:endParaRPr lang="en-US"/>
        </a:p>
      </dgm:t>
    </dgm:pt>
    <dgm:pt modelId="{9AAA4ABA-3A10-4EB9-901F-7CB4C3C45174}">
      <dgm:prSet phldrT="[نص]" custT="1"/>
      <dgm:spPr/>
      <dgm:t>
        <a:bodyPr/>
        <a:lstStyle/>
        <a:p>
          <a:r>
            <a:rPr lang="en-US" sz="2000" b="1" dirty="0"/>
            <a:t>PHV=2036</a:t>
          </a:r>
        </a:p>
      </dgm:t>
    </dgm:pt>
    <dgm:pt modelId="{59B2087D-105A-44B9-876D-5F930F82DDD8}" type="sibTrans" cxnId="{96BEFF19-D58A-4BA0-8F23-28B7DB0FEC7B}">
      <dgm:prSet/>
      <dgm:spPr/>
      <dgm:t>
        <a:bodyPr/>
        <a:lstStyle/>
        <a:p>
          <a:endParaRPr lang="en-US"/>
        </a:p>
      </dgm:t>
    </dgm:pt>
    <dgm:pt modelId="{6BE6F0F1-DC05-46D7-ACA9-BDC1D01DC8B3}" type="parTrans" cxnId="{96BEFF19-D58A-4BA0-8F23-28B7DB0FEC7B}">
      <dgm:prSet/>
      <dgm:spPr/>
      <dgm:t>
        <a:bodyPr/>
        <a:lstStyle/>
        <a:p>
          <a:endParaRPr lang="en-US"/>
        </a:p>
      </dgm:t>
    </dgm:pt>
    <dgm:pt modelId="{A25B70F9-144B-49DA-9E77-0AA4D3E746EA}">
      <dgm:prSet custT="1"/>
      <dgm:spPr/>
      <dgm:t>
        <a:bodyPr/>
        <a:lstStyle/>
        <a:p>
          <a:r>
            <a:rPr lang="en-US" sz="2400" b="1" dirty="0"/>
            <a:t>Abu-</a:t>
          </a:r>
          <a:r>
            <a:rPr lang="en-US" sz="2400" b="1" dirty="0" err="1"/>
            <a:t>Hija</a:t>
          </a:r>
          <a:endParaRPr lang="en-US" sz="2400" b="1" dirty="0"/>
        </a:p>
      </dgm:t>
    </dgm:pt>
    <dgm:pt modelId="{A8CE4B52-2EC3-4795-B4E2-D3E27D7064A0}" type="parTrans" cxnId="{05BF6728-B910-4F2B-8348-E63D34A1C120}">
      <dgm:prSet/>
      <dgm:spPr/>
      <dgm:t>
        <a:bodyPr/>
        <a:lstStyle/>
        <a:p>
          <a:endParaRPr lang="en-US"/>
        </a:p>
      </dgm:t>
    </dgm:pt>
    <dgm:pt modelId="{A1E3DCE7-13B5-49B4-888B-3B6D26998C01}" type="sibTrans" cxnId="{05BF6728-B910-4F2B-8348-E63D34A1C120}">
      <dgm:prSet/>
      <dgm:spPr/>
      <dgm:t>
        <a:bodyPr/>
        <a:lstStyle/>
        <a:p>
          <a:endParaRPr lang="en-US"/>
        </a:p>
      </dgm:t>
    </dgm:pt>
    <dgm:pt modelId="{636DE635-ABCF-44B2-99EE-C80A39A44579}">
      <dgm:prSet phldrT="[نص]" custT="1"/>
      <dgm:spPr/>
      <dgm:t>
        <a:bodyPr/>
        <a:lstStyle/>
        <a:p>
          <a:r>
            <a:rPr lang="en-US" sz="2000" b="1" dirty="0"/>
            <a:t>PH=1:00-2:00 </a:t>
          </a:r>
        </a:p>
      </dgm:t>
    </dgm:pt>
    <dgm:pt modelId="{68018CC3-E245-4806-B08E-4FA3C7CF29F5}" type="parTrans" cxnId="{0FD36DBF-38C5-4472-8009-1459629E4ACA}">
      <dgm:prSet/>
      <dgm:spPr/>
      <dgm:t>
        <a:bodyPr/>
        <a:lstStyle/>
        <a:p>
          <a:endParaRPr lang="en-US"/>
        </a:p>
      </dgm:t>
    </dgm:pt>
    <dgm:pt modelId="{07CD2AC8-D9D2-4350-907B-7234F6A37D97}" type="sibTrans" cxnId="{0FD36DBF-38C5-4472-8009-1459629E4ACA}">
      <dgm:prSet/>
      <dgm:spPr/>
      <dgm:t>
        <a:bodyPr/>
        <a:lstStyle/>
        <a:p>
          <a:endParaRPr lang="en-US"/>
        </a:p>
      </dgm:t>
    </dgm:pt>
    <dgm:pt modelId="{0309E521-EC17-4731-8152-7114EC027678}">
      <dgm:prSet phldrT="[نص]" custT="1"/>
      <dgm:spPr/>
      <dgm:t>
        <a:bodyPr/>
        <a:lstStyle/>
        <a:p>
          <a:r>
            <a:rPr lang="en-US" sz="2000" b="1" dirty="0"/>
            <a:t>PHF=0.9</a:t>
          </a:r>
        </a:p>
      </dgm:t>
    </dgm:pt>
    <dgm:pt modelId="{C428CB6A-6507-4EF1-AF93-1CC26FA53CF8}" type="parTrans" cxnId="{58E15F57-D12F-4674-827D-E61599795F83}">
      <dgm:prSet/>
      <dgm:spPr/>
      <dgm:t>
        <a:bodyPr/>
        <a:lstStyle/>
        <a:p>
          <a:endParaRPr lang="en-US"/>
        </a:p>
      </dgm:t>
    </dgm:pt>
    <dgm:pt modelId="{F630722F-48F2-42BE-9A6B-789D9EAE6207}" type="sibTrans" cxnId="{58E15F57-D12F-4674-827D-E61599795F83}">
      <dgm:prSet/>
      <dgm:spPr/>
      <dgm:t>
        <a:bodyPr/>
        <a:lstStyle/>
        <a:p>
          <a:endParaRPr lang="en-US"/>
        </a:p>
      </dgm:t>
    </dgm:pt>
    <dgm:pt modelId="{4D48E1FB-D014-4BC1-BEC0-F1C252F0E16A}">
      <dgm:prSet phldrT="[نص]" custT="1"/>
      <dgm:spPr/>
      <dgm:t>
        <a:bodyPr/>
        <a:lstStyle/>
        <a:p>
          <a:r>
            <a:rPr lang="en-US" sz="2000" b="1" dirty="0"/>
            <a:t>PHV=176</a:t>
          </a:r>
        </a:p>
      </dgm:t>
    </dgm:pt>
    <dgm:pt modelId="{B68A3853-9B1D-4D30-BED4-A616EDEA97F0}" type="parTrans" cxnId="{7460AB2A-19F6-4C51-BB8A-8D099B97DDFD}">
      <dgm:prSet/>
      <dgm:spPr/>
      <dgm:t>
        <a:bodyPr/>
        <a:lstStyle/>
        <a:p>
          <a:endParaRPr lang="en-US"/>
        </a:p>
      </dgm:t>
    </dgm:pt>
    <dgm:pt modelId="{36F6D60F-5BD3-454A-B699-A884984F82FA}" type="sibTrans" cxnId="{7460AB2A-19F6-4C51-BB8A-8D099B97DDFD}">
      <dgm:prSet/>
      <dgm:spPr/>
      <dgm:t>
        <a:bodyPr/>
        <a:lstStyle/>
        <a:p>
          <a:endParaRPr lang="en-US"/>
        </a:p>
      </dgm:t>
    </dgm:pt>
    <dgm:pt modelId="{30E19CD9-7236-4338-A674-6AF77AF365C3}">
      <dgm:prSet phldrT="[نص]" custT="1"/>
      <dgm:spPr/>
      <dgm:t>
        <a:bodyPr/>
        <a:lstStyle/>
        <a:p>
          <a:r>
            <a:rPr lang="en-US" sz="2000" b="1" dirty="0"/>
            <a:t>DHV=196</a:t>
          </a:r>
        </a:p>
      </dgm:t>
    </dgm:pt>
    <dgm:pt modelId="{B73031BE-63CC-4D2A-ABE7-5FED697EE83D}" type="parTrans" cxnId="{1A0F7ADB-500E-4BC7-93A8-016332AF073F}">
      <dgm:prSet/>
      <dgm:spPr/>
      <dgm:t>
        <a:bodyPr/>
        <a:lstStyle/>
        <a:p>
          <a:endParaRPr lang="en-US"/>
        </a:p>
      </dgm:t>
    </dgm:pt>
    <dgm:pt modelId="{D085D00C-B9B9-4944-A409-B4759AA725CE}" type="sibTrans" cxnId="{1A0F7ADB-500E-4BC7-93A8-016332AF073F}">
      <dgm:prSet/>
      <dgm:spPr/>
      <dgm:t>
        <a:bodyPr/>
        <a:lstStyle/>
        <a:p>
          <a:endParaRPr lang="en-US"/>
        </a:p>
      </dgm:t>
    </dgm:pt>
    <dgm:pt modelId="{F6D12D66-3644-4721-86B9-69A36713A7F4}">
      <dgm:prSet custT="1"/>
      <dgm:spPr/>
      <dgm:t>
        <a:bodyPr/>
        <a:lstStyle/>
        <a:p>
          <a:r>
            <a:rPr lang="en-US" sz="2400" b="1" dirty="0" err="1"/>
            <a:t>Borqine</a:t>
          </a:r>
          <a:endParaRPr lang="en-US" sz="2400" b="1" dirty="0"/>
        </a:p>
      </dgm:t>
    </dgm:pt>
    <dgm:pt modelId="{53578DAC-9DC8-4B10-AA92-C4CF7D1091D2}" type="parTrans" cxnId="{AEFE80AD-0CA0-456D-99DA-E705233B58CE}">
      <dgm:prSet/>
      <dgm:spPr/>
      <dgm:t>
        <a:bodyPr/>
        <a:lstStyle/>
        <a:p>
          <a:endParaRPr lang="en-US"/>
        </a:p>
      </dgm:t>
    </dgm:pt>
    <dgm:pt modelId="{FDE29C72-BADF-4253-B013-798F22DA1EBC}" type="sibTrans" cxnId="{AEFE80AD-0CA0-456D-99DA-E705233B58CE}">
      <dgm:prSet/>
      <dgm:spPr/>
      <dgm:t>
        <a:bodyPr/>
        <a:lstStyle/>
        <a:p>
          <a:endParaRPr lang="en-US"/>
        </a:p>
      </dgm:t>
    </dgm:pt>
    <dgm:pt modelId="{3F2BE820-40F6-4515-8F43-6EE582DF3C79}">
      <dgm:prSet phldrT="[نص]" custT="1"/>
      <dgm:spPr/>
      <dgm:t>
        <a:bodyPr/>
        <a:lstStyle/>
        <a:p>
          <a:r>
            <a:rPr lang="en-US" sz="2000" b="1" dirty="0"/>
            <a:t>PH=7:30-8:30</a:t>
          </a:r>
        </a:p>
      </dgm:t>
    </dgm:pt>
    <dgm:pt modelId="{7C4AB025-230B-4655-B289-14C23C999675}" type="parTrans" cxnId="{4884816C-BCDB-4779-B03C-88DB05487B3D}">
      <dgm:prSet/>
      <dgm:spPr/>
      <dgm:t>
        <a:bodyPr/>
        <a:lstStyle/>
        <a:p>
          <a:endParaRPr lang="en-US"/>
        </a:p>
      </dgm:t>
    </dgm:pt>
    <dgm:pt modelId="{14B6E8AD-5346-494A-8CFA-1F692BC1F194}" type="sibTrans" cxnId="{4884816C-BCDB-4779-B03C-88DB05487B3D}">
      <dgm:prSet/>
      <dgm:spPr/>
      <dgm:t>
        <a:bodyPr/>
        <a:lstStyle/>
        <a:p>
          <a:endParaRPr lang="en-US"/>
        </a:p>
      </dgm:t>
    </dgm:pt>
    <dgm:pt modelId="{9BE36AC0-7AC3-4EF6-A829-E4E7F3186FE8}">
      <dgm:prSet phldrT="[نص]"/>
      <dgm:spPr/>
      <dgm:t>
        <a:bodyPr/>
        <a:lstStyle/>
        <a:p>
          <a:r>
            <a:rPr lang="en-US" sz="1900" b="1" dirty="0"/>
            <a:t>PHF=0.91</a:t>
          </a:r>
        </a:p>
      </dgm:t>
    </dgm:pt>
    <dgm:pt modelId="{9B21B621-37E5-4793-B951-3E591BDF3893}" type="parTrans" cxnId="{E12A9776-2580-494E-BE7F-80B473724D3C}">
      <dgm:prSet/>
      <dgm:spPr/>
      <dgm:t>
        <a:bodyPr/>
        <a:lstStyle/>
        <a:p>
          <a:endParaRPr lang="en-US"/>
        </a:p>
      </dgm:t>
    </dgm:pt>
    <dgm:pt modelId="{C8461377-8EA2-4D83-A456-07153C1B86D1}" type="sibTrans" cxnId="{E12A9776-2580-494E-BE7F-80B473724D3C}">
      <dgm:prSet/>
      <dgm:spPr/>
      <dgm:t>
        <a:bodyPr/>
        <a:lstStyle/>
        <a:p>
          <a:endParaRPr lang="en-US"/>
        </a:p>
      </dgm:t>
    </dgm:pt>
    <dgm:pt modelId="{226DF6FF-B74A-41EC-94FB-DF07366E6E88}">
      <dgm:prSet phldrT="[نص]"/>
      <dgm:spPr/>
      <dgm:t>
        <a:bodyPr/>
        <a:lstStyle/>
        <a:p>
          <a:r>
            <a:rPr lang="en-US" sz="1900" b="1" dirty="0"/>
            <a:t>PHV=521</a:t>
          </a:r>
        </a:p>
      </dgm:t>
    </dgm:pt>
    <dgm:pt modelId="{C2349609-9A31-46B8-9016-0D0C14BDB71E}" type="parTrans" cxnId="{64712AAC-850A-4D0E-AB3A-3EA47C6339B2}">
      <dgm:prSet/>
      <dgm:spPr/>
      <dgm:t>
        <a:bodyPr/>
        <a:lstStyle/>
        <a:p>
          <a:endParaRPr lang="en-US"/>
        </a:p>
      </dgm:t>
    </dgm:pt>
    <dgm:pt modelId="{F41B2B6F-0CE5-43CA-8F92-55BF261673B0}" type="sibTrans" cxnId="{64712AAC-850A-4D0E-AB3A-3EA47C6339B2}">
      <dgm:prSet/>
      <dgm:spPr/>
      <dgm:t>
        <a:bodyPr/>
        <a:lstStyle/>
        <a:p>
          <a:endParaRPr lang="en-US"/>
        </a:p>
      </dgm:t>
    </dgm:pt>
    <dgm:pt modelId="{4DFFC15E-FFC5-4CC8-B487-DA144AB492EF}">
      <dgm:prSet phldrT="[نص]"/>
      <dgm:spPr/>
      <dgm:t>
        <a:bodyPr/>
        <a:lstStyle/>
        <a:p>
          <a:r>
            <a:rPr lang="en-US" sz="1900" b="1" dirty="0"/>
            <a:t>DHV=572</a:t>
          </a:r>
        </a:p>
      </dgm:t>
    </dgm:pt>
    <dgm:pt modelId="{B67EF0BC-C3BC-4667-A471-802325793647}" type="parTrans" cxnId="{51EED161-9CA2-454F-8429-130114E8D4E0}">
      <dgm:prSet/>
      <dgm:spPr/>
      <dgm:t>
        <a:bodyPr/>
        <a:lstStyle/>
        <a:p>
          <a:endParaRPr lang="en-US"/>
        </a:p>
      </dgm:t>
    </dgm:pt>
    <dgm:pt modelId="{842DBAE4-9B6B-44A2-8ACA-5246C6E1DDFC}" type="sibTrans" cxnId="{51EED161-9CA2-454F-8429-130114E8D4E0}">
      <dgm:prSet/>
      <dgm:spPr/>
      <dgm:t>
        <a:bodyPr/>
        <a:lstStyle/>
        <a:p>
          <a:endParaRPr lang="en-US"/>
        </a:p>
      </dgm:t>
    </dgm:pt>
    <dgm:pt modelId="{28B6136A-4A36-483E-824A-211F6C924031}" type="pres">
      <dgm:prSet presAssocID="{25D394E5-B6B1-4705-AB99-AB50F9F292E8}" presName="Name0" presStyleCnt="0">
        <dgm:presLayoutVars>
          <dgm:chMax val="7"/>
          <dgm:chPref val="7"/>
          <dgm:dir/>
          <dgm:animLvl val="lvl"/>
        </dgm:presLayoutVars>
      </dgm:prSet>
      <dgm:spPr/>
    </dgm:pt>
    <dgm:pt modelId="{C396D214-036B-44DF-B59B-B7FBA5678294}" type="pres">
      <dgm:prSet presAssocID="{4CCCE52F-D9B8-44A9-A6EE-43A7F5FDC9C5}" presName="Accent1" presStyleCnt="0"/>
      <dgm:spPr/>
    </dgm:pt>
    <dgm:pt modelId="{842CA61C-D2E7-456D-A2A4-EC99FF6286AD}" type="pres">
      <dgm:prSet presAssocID="{4CCCE52F-D9B8-44A9-A6EE-43A7F5FDC9C5}" presName="Accent" presStyleLbl="node1" presStyleIdx="0" presStyleCnt="3"/>
      <dgm:spPr/>
    </dgm:pt>
    <dgm:pt modelId="{BA6ED02E-2D2F-49BC-B8CE-6902BD305B21}" type="pres">
      <dgm:prSet presAssocID="{4CCCE52F-D9B8-44A9-A6EE-43A7F5FDC9C5}" presName="Child1" presStyleLbl="revTx" presStyleIdx="0" presStyleCnt="6">
        <dgm:presLayoutVars>
          <dgm:chMax val="0"/>
          <dgm:chPref val="0"/>
          <dgm:bulletEnabled val="1"/>
        </dgm:presLayoutVars>
      </dgm:prSet>
      <dgm:spPr/>
    </dgm:pt>
    <dgm:pt modelId="{F022EDEA-69CC-472A-84A9-A7ADE00C7401}" type="pres">
      <dgm:prSet presAssocID="{4CCCE52F-D9B8-44A9-A6EE-43A7F5FDC9C5}" presName="Parent1" presStyleLbl="revTx" presStyleIdx="1" presStyleCnt="6">
        <dgm:presLayoutVars>
          <dgm:chMax val="1"/>
          <dgm:chPref val="1"/>
          <dgm:bulletEnabled val="1"/>
        </dgm:presLayoutVars>
      </dgm:prSet>
      <dgm:spPr/>
    </dgm:pt>
    <dgm:pt modelId="{737887E5-ECEB-42AA-A5AB-2F5086F1AF70}" type="pres">
      <dgm:prSet presAssocID="{A25B70F9-144B-49DA-9E77-0AA4D3E746EA}" presName="Accent2" presStyleCnt="0"/>
      <dgm:spPr/>
    </dgm:pt>
    <dgm:pt modelId="{ABAD2A87-EDB4-447C-88DD-04F2A95A7DF1}" type="pres">
      <dgm:prSet presAssocID="{A25B70F9-144B-49DA-9E77-0AA4D3E746EA}" presName="Accent" presStyleLbl="node1" presStyleIdx="1" presStyleCnt="3"/>
      <dgm:spPr/>
    </dgm:pt>
    <dgm:pt modelId="{B246405D-8309-46E3-95C4-E2E3FDD56627}" type="pres">
      <dgm:prSet presAssocID="{A25B70F9-144B-49DA-9E77-0AA4D3E746EA}" presName="Child2" presStyleLbl="revTx" presStyleIdx="2" presStyleCnt="6">
        <dgm:presLayoutVars>
          <dgm:chMax val="0"/>
          <dgm:chPref val="0"/>
          <dgm:bulletEnabled val="1"/>
        </dgm:presLayoutVars>
      </dgm:prSet>
      <dgm:spPr/>
    </dgm:pt>
    <dgm:pt modelId="{3F0E14FC-41FC-4F41-ABBC-710C12922318}" type="pres">
      <dgm:prSet presAssocID="{A25B70F9-144B-49DA-9E77-0AA4D3E746EA}" presName="Parent2" presStyleLbl="revTx" presStyleIdx="3" presStyleCnt="6">
        <dgm:presLayoutVars>
          <dgm:chMax val="1"/>
          <dgm:chPref val="1"/>
          <dgm:bulletEnabled val="1"/>
        </dgm:presLayoutVars>
      </dgm:prSet>
      <dgm:spPr/>
    </dgm:pt>
    <dgm:pt modelId="{62E7707F-A460-4D92-934B-6CB3D528C894}" type="pres">
      <dgm:prSet presAssocID="{F6D12D66-3644-4721-86B9-69A36713A7F4}" presName="Accent3" presStyleCnt="0"/>
      <dgm:spPr/>
    </dgm:pt>
    <dgm:pt modelId="{3065CA4B-7327-425D-865B-8CA25914C488}" type="pres">
      <dgm:prSet presAssocID="{F6D12D66-3644-4721-86B9-69A36713A7F4}" presName="Accent" presStyleLbl="node1" presStyleIdx="2" presStyleCnt="3"/>
      <dgm:spPr/>
    </dgm:pt>
    <dgm:pt modelId="{32959738-9D67-44D1-B829-CA228333B983}" type="pres">
      <dgm:prSet presAssocID="{F6D12D66-3644-4721-86B9-69A36713A7F4}" presName="Child3" presStyleLbl="revTx" presStyleIdx="4" presStyleCnt="6">
        <dgm:presLayoutVars>
          <dgm:chMax val="0"/>
          <dgm:chPref val="0"/>
          <dgm:bulletEnabled val="1"/>
        </dgm:presLayoutVars>
      </dgm:prSet>
      <dgm:spPr/>
    </dgm:pt>
    <dgm:pt modelId="{5B605EA7-FB0C-46AF-BC26-F8B5D28FE250}" type="pres">
      <dgm:prSet presAssocID="{F6D12D66-3644-4721-86B9-69A36713A7F4}" presName="Parent3" presStyleLbl="revTx" presStyleIdx="5" presStyleCnt="6">
        <dgm:presLayoutVars>
          <dgm:chMax val="1"/>
          <dgm:chPref val="1"/>
          <dgm:bulletEnabled val="1"/>
        </dgm:presLayoutVars>
      </dgm:prSet>
      <dgm:spPr/>
    </dgm:pt>
  </dgm:ptLst>
  <dgm:cxnLst>
    <dgm:cxn modelId="{EE2DC807-74D1-465C-9C79-F468AE6EAE80}" type="presOf" srcId="{702AD496-A676-4B90-85EF-B4C25CA4D369}" destId="{BA6ED02E-2D2F-49BC-B8CE-6902BD305B21}" srcOrd="0" destOrd="1" presId="urn:microsoft.com/office/officeart/2009/layout/CircleArrowProcess"/>
    <dgm:cxn modelId="{96BEFF19-D58A-4BA0-8F23-28B7DB0FEC7B}" srcId="{4CCCE52F-D9B8-44A9-A6EE-43A7F5FDC9C5}" destId="{9AAA4ABA-3A10-4EB9-901F-7CB4C3C45174}" srcOrd="2" destOrd="0" parTransId="{6BE6F0F1-DC05-46D7-ACA9-BDC1D01DC8B3}" sibTransId="{59B2087D-105A-44B9-876D-5F930F82DDD8}"/>
    <dgm:cxn modelId="{CF12071C-E557-483E-B727-16DCE4FD6DCF}" type="presOf" srcId="{0309E521-EC17-4731-8152-7114EC027678}" destId="{B246405D-8309-46E3-95C4-E2E3FDD56627}" srcOrd="0" destOrd="1" presId="urn:microsoft.com/office/officeart/2009/layout/CircleArrowProcess"/>
    <dgm:cxn modelId="{9CDE4F1E-68DE-41D1-B3E4-8FBD18933588}" type="presOf" srcId="{9BE36AC0-7AC3-4EF6-A829-E4E7F3186FE8}" destId="{32959738-9D67-44D1-B829-CA228333B983}" srcOrd="0" destOrd="1" presId="urn:microsoft.com/office/officeart/2009/layout/CircleArrowProcess"/>
    <dgm:cxn modelId="{C77AE524-B64A-4FD5-B8CE-6A0C8AE1C0E7}" type="presOf" srcId="{226DF6FF-B74A-41EC-94FB-DF07366E6E88}" destId="{32959738-9D67-44D1-B829-CA228333B983}" srcOrd="0" destOrd="2" presId="urn:microsoft.com/office/officeart/2009/layout/CircleArrowProcess"/>
    <dgm:cxn modelId="{05BF6728-B910-4F2B-8348-E63D34A1C120}" srcId="{25D394E5-B6B1-4705-AB99-AB50F9F292E8}" destId="{A25B70F9-144B-49DA-9E77-0AA4D3E746EA}" srcOrd="1" destOrd="0" parTransId="{A8CE4B52-2EC3-4795-B4E2-D3E27D7064A0}" sibTransId="{A1E3DCE7-13B5-49B4-888B-3B6D26998C01}"/>
    <dgm:cxn modelId="{7460AB2A-19F6-4C51-BB8A-8D099B97DDFD}" srcId="{A25B70F9-144B-49DA-9E77-0AA4D3E746EA}" destId="{4D48E1FB-D014-4BC1-BEC0-F1C252F0E16A}" srcOrd="2" destOrd="0" parTransId="{B68A3853-9B1D-4D30-BED4-A616EDEA97F0}" sibTransId="{36F6D60F-5BD3-454A-B699-A884984F82FA}"/>
    <dgm:cxn modelId="{F17FBD30-CCD4-49F9-ACA7-C83F67394F84}" type="presOf" srcId="{30E19CD9-7236-4338-A674-6AF77AF365C3}" destId="{B246405D-8309-46E3-95C4-E2E3FDD56627}" srcOrd="0" destOrd="3" presId="urn:microsoft.com/office/officeart/2009/layout/CircleArrowProcess"/>
    <dgm:cxn modelId="{CEE6EA30-37D1-4D18-880F-1E1D0A67BB7F}" srcId="{4CCCE52F-D9B8-44A9-A6EE-43A7F5FDC9C5}" destId="{6345EA08-4A4D-4A5C-A01E-56AB01C95805}" srcOrd="0" destOrd="0" parTransId="{04381248-E599-4B24-84F2-43667ADCAB50}" sibTransId="{E9682E23-53E5-496F-9CC3-CE801974D490}"/>
    <dgm:cxn modelId="{66D86F39-F2E5-436D-970C-E2C9F8DFB5A4}" type="presOf" srcId="{4DFFC15E-FFC5-4CC8-B487-DA144AB492EF}" destId="{32959738-9D67-44D1-B829-CA228333B983}" srcOrd="0" destOrd="3" presId="urn:microsoft.com/office/officeart/2009/layout/CircleArrowProcess"/>
    <dgm:cxn modelId="{5917815E-02E6-4709-8AEB-8B5318C9DAF1}" type="presOf" srcId="{636DE635-ABCF-44B2-99EE-C80A39A44579}" destId="{B246405D-8309-46E3-95C4-E2E3FDD56627}" srcOrd="0" destOrd="0" presId="urn:microsoft.com/office/officeart/2009/layout/CircleArrowProcess"/>
    <dgm:cxn modelId="{3DBAF45F-627B-44B1-9771-9085CB87BBE0}" type="presOf" srcId="{A25B70F9-144B-49DA-9E77-0AA4D3E746EA}" destId="{3F0E14FC-41FC-4F41-ABBC-710C12922318}" srcOrd="0" destOrd="0" presId="urn:microsoft.com/office/officeart/2009/layout/CircleArrowProcess"/>
    <dgm:cxn modelId="{51EED161-9CA2-454F-8429-130114E8D4E0}" srcId="{F6D12D66-3644-4721-86B9-69A36713A7F4}" destId="{4DFFC15E-FFC5-4CC8-B487-DA144AB492EF}" srcOrd="3" destOrd="0" parTransId="{B67EF0BC-C3BC-4667-A471-802325793647}" sibTransId="{842DBAE4-9B6B-44A2-8ACA-5246C6E1DDFC}"/>
    <dgm:cxn modelId="{4884816C-BCDB-4779-B03C-88DB05487B3D}" srcId="{F6D12D66-3644-4721-86B9-69A36713A7F4}" destId="{3F2BE820-40F6-4515-8F43-6EE582DF3C79}" srcOrd="0" destOrd="0" parTransId="{7C4AB025-230B-4655-B289-14C23C999675}" sibTransId="{14B6E8AD-5346-494A-8CFA-1F692BC1F194}"/>
    <dgm:cxn modelId="{50CB496D-F7BB-4C84-83C5-6071429029F3}" type="presOf" srcId="{4D48E1FB-D014-4BC1-BEC0-F1C252F0E16A}" destId="{B246405D-8309-46E3-95C4-E2E3FDD56627}" srcOrd="0" destOrd="2" presId="urn:microsoft.com/office/officeart/2009/layout/CircleArrowProcess"/>
    <dgm:cxn modelId="{E12A9776-2580-494E-BE7F-80B473724D3C}" srcId="{F6D12D66-3644-4721-86B9-69A36713A7F4}" destId="{9BE36AC0-7AC3-4EF6-A829-E4E7F3186FE8}" srcOrd="1" destOrd="0" parTransId="{9B21B621-37E5-4793-B951-3E591BDF3893}" sibTransId="{C8461377-8EA2-4D83-A456-07153C1B86D1}"/>
    <dgm:cxn modelId="{58E15F57-D12F-4674-827D-E61599795F83}" srcId="{A25B70F9-144B-49DA-9E77-0AA4D3E746EA}" destId="{0309E521-EC17-4731-8152-7114EC027678}" srcOrd="1" destOrd="0" parTransId="{C428CB6A-6507-4EF1-AF93-1CC26FA53CF8}" sibTransId="{F630722F-48F2-42BE-9A6B-789D9EAE6207}"/>
    <dgm:cxn modelId="{47DEB779-E9B9-43C5-A13C-1B22BF9638E9}" type="presOf" srcId="{422139D3-0CD0-4441-B39B-9BA5ED9533FD}" destId="{BA6ED02E-2D2F-49BC-B8CE-6902BD305B21}" srcOrd="0" destOrd="3" presId="urn:microsoft.com/office/officeart/2009/layout/CircleArrowProcess"/>
    <dgm:cxn modelId="{240B795A-5B85-4223-B090-8728D860858B}" type="presOf" srcId="{25D394E5-B6B1-4705-AB99-AB50F9F292E8}" destId="{28B6136A-4A36-483E-824A-211F6C924031}" srcOrd="0" destOrd="0" presId="urn:microsoft.com/office/officeart/2009/layout/CircleArrowProcess"/>
    <dgm:cxn modelId="{FDA7CBA2-B6AD-4667-8572-19436921A9B6}" type="presOf" srcId="{F6D12D66-3644-4721-86B9-69A36713A7F4}" destId="{5B605EA7-FB0C-46AF-BC26-F8B5D28FE250}" srcOrd="0" destOrd="0" presId="urn:microsoft.com/office/officeart/2009/layout/CircleArrowProcess"/>
    <dgm:cxn modelId="{AE369AA5-2F57-48E8-9A6D-84D612B39855}" type="presOf" srcId="{9AAA4ABA-3A10-4EB9-901F-7CB4C3C45174}" destId="{BA6ED02E-2D2F-49BC-B8CE-6902BD305B21}" srcOrd="0" destOrd="2" presId="urn:microsoft.com/office/officeart/2009/layout/CircleArrowProcess"/>
    <dgm:cxn modelId="{D659B6AA-FA85-448E-973F-6F0394EDF592}" type="presOf" srcId="{4CCCE52F-D9B8-44A9-A6EE-43A7F5FDC9C5}" destId="{F022EDEA-69CC-472A-84A9-A7ADE00C7401}" srcOrd="0" destOrd="0" presId="urn:microsoft.com/office/officeart/2009/layout/CircleArrowProcess"/>
    <dgm:cxn modelId="{64712AAC-850A-4D0E-AB3A-3EA47C6339B2}" srcId="{F6D12D66-3644-4721-86B9-69A36713A7F4}" destId="{226DF6FF-B74A-41EC-94FB-DF07366E6E88}" srcOrd="2" destOrd="0" parTransId="{C2349609-9A31-46B8-9016-0D0C14BDB71E}" sibTransId="{F41B2B6F-0CE5-43CA-8F92-55BF261673B0}"/>
    <dgm:cxn modelId="{AEFE80AD-0CA0-456D-99DA-E705233B58CE}" srcId="{25D394E5-B6B1-4705-AB99-AB50F9F292E8}" destId="{F6D12D66-3644-4721-86B9-69A36713A7F4}" srcOrd="2" destOrd="0" parTransId="{53578DAC-9DC8-4B10-AA92-C4CF7D1091D2}" sibTransId="{FDE29C72-BADF-4253-B013-798F22DA1EBC}"/>
    <dgm:cxn modelId="{0FD36DBF-38C5-4472-8009-1459629E4ACA}" srcId="{A25B70F9-144B-49DA-9E77-0AA4D3E746EA}" destId="{636DE635-ABCF-44B2-99EE-C80A39A44579}" srcOrd="0" destOrd="0" parTransId="{68018CC3-E245-4806-B08E-4FA3C7CF29F5}" sibTransId="{07CD2AC8-D9D2-4350-907B-7234F6A37D97}"/>
    <dgm:cxn modelId="{5D17FBC8-4462-4D75-BE8C-5A7498A20836}" srcId="{25D394E5-B6B1-4705-AB99-AB50F9F292E8}" destId="{4CCCE52F-D9B8-44A9-A6EE-43A7F5FDC9C5}" srcOrd="0" destOrd="0" parTransId="{4F73F13B-01EF-49DF-A208-4C0E9C7992B3}" sibTransId="{3BFF6741-1596-4064-A1EA-79C89651D80A}"/>
    <dgm:cxn modelId="{4B21FBCC-B226-451A-A7CC-4844CE3E3474}" srcId="{4CCCE52F-D9B8-44A9-A6EE-43A7F5FDC9C5}" destId="{702AD496-A676-4B90-85EF-B4C25CA4D369}" srcOrd="1" destOrd="0" parTransId="{0228C37D-51B4-4666-94FA-4D86093F0C2A}" sibTransId="{AC0C734F-BF4E-45E9-B525-77C301897397}"/>
    <dgm:cxn modelId="{1A0F7ADB-500E-4BC7-93A8-016332AF073F}" srcId="{A25B70F9-144B-49DA-9E77-0AA4D3E746EA}" destId="{30E19CD9-7236-4338-A674-6AF77AF365C3}" srcOrd="3" destOrd="0" parTransId="{B73031BE-63CC-4D2A-ABE7-5FED697EE83D}" sibTransId="{D085D00C-B9B9-4944-A409-B4759AA725CE}"/>
    <dgm:cxn modelId="{0C0182DB-8A72-4BAB-96F8-75FD5FBB8035}" type="presOf" srcId="{6345EA08-4A4D-4A5C-A01E-56AB01C95805}" destId="{BA6ED02E-2D2F-49BC-B8CE-6902BD305B21}" srcOrd="0" destOrd="0" presId="urn:microsoft.com/office/officeart/2009/layout/CircleArrowProcess"/>
    <dgm:cxn modelId="{881136E1-70FF-49A7-858E-7BDC5A7FB182}" srcId="{4CCCE52F-D9B8-44A9-A6EE-43A7F5FDC9C5}" destId="{422139D3-0CD0-4441-B39B-9BA5ED9533FD}" srcOrd="3" destOrd="0" parTransId="{DC961C5C-2ABB-4B68-9C86-B96576E5446A}" sibTransId="{E483B5CC-94A6-4E93-B189-9BC4DAD512BD}"/>
    <dgm:cxn modelId="{DD25C9FD-E1DC-4E57-A0C9-451FA5BF7002}" type="presOf" srcId="{3F2BE820-40F6-4515-8F43-6EE582DF3C79}" destId="{32959738-9D67-44D1-B829-CA228333B983}" srcOrd="0" destOrd="0" presId="urn:microsoft.com/office/officeart/2009/layout/CircleArrowProcess"/>
    <dgm:cxn modelId="{A194800D-D7A7-4D29-8EE2-4A81636D8E06}" type="presParOf" srcId="{28B6136A-4A36-483E-824A-211F6C924031}" destId="{C396D214-036B-44DF-B59B-B7FBA5678294}" srcOrd="0" destOrd="0" presId="urn:microsoft.com/office/officeart/2009/layout/CircleArrowProcess"/>
    <dgm:cxn modelId="{3F55E4A8-F2AF-43D2-83E8-776B0AECDCC4}" type="presParOf" srcId="{C396D214-036B-44DF-B59B-B7FBA5678294}" destId="{842CA61C-D2E7-456D-A2A4-EC99FF6286AD}" srcOrd="0" destOrd="0" presId="urn:microsoft.com/office/officeart/2009/layout/CircleArrowProcess"/>
    <dgm:cxn modelId="{E3A77689-E8BA-47EA-A895-73FAC97425D9}" type="presParOf" srcId="{28B6136A-4A36-483E-824A-211F6C924031}" destId="{BA6ED02E-2D2F-49BC-B8CE-6902BD305B21}" srcOrd="1" destOrd="0" presId="urn:microsoft.com/office/officeart/2009/layout/CircleArrowProcess"/>
    <dgm:cxn modelId="{96F36AE7-6FB9-4C26-901B-0FCB8EC0A420}" type="presParOf" srcId="{28B6136A-4A36-483E-824A-211F6C924031}" destId="{F022EDEA-69CC-472A-84A9-A7ADE00C7401}" srcOrd="2" destOrd="0" presId="urn:microsoft.com/office/officeart/2009/layout/CircleArrowProcess"/>
    <dgm:cxn modelId="{5EFDBAFD-9439-480D-8B2A-C02C84653E3A}" type="presParOf" srcId="{28B6136A-4A36-483E-824A-211F6C924031}" destId="{737887E5-ECEB-42AA-A5AB-2F5086F1AF70}" srcOrd="3" destOrd="0" presId="urn:microsoft.com/office/officeart/2009/layout/CircleArrowProcess"/>
    <dgm:cxn modelId="{9FC2AB02-428D-4A30-80AC-2083281C6DFA}" type="presParOf" srcId="{737887E5-ECEB-42AA-A5AB-2F5086F1AF70}" destId="{ABAD2A87-EDB4-447C-88DD-04F2A95A7DF1}" srcOrd="0" destOrd="0" presId="urn:microsoft.com/office/officeart/2009/layout/CircleArrowProcess"/>
    <dgm:cxn modelId="{7DE45144-DE56-4BCA-B315-7BEFE080BF4B}" type="presParOf" srcId="{28B6136A-4A36-483E-824A-211F6C924031}" destId="{B246405D-8309-46E3-95C4-E2E3FDD56627}" srcOrd="4" destOrd="0" presId="urn:microsoft.com/office/officeart/2009/layout/CircleArrowProcess"/>
    <dgm:cxn modelId="{99BE1684-DF4E-44DB-A503-4165ADB9ED4F}" type="presParOf" srcId="{28B6136A-4A36-483E-824A-211F6C924031}" destId="{3F0E14FC-41FC-4F41-ABBC-710C12922318}" srcOrd="5" destOrd="0" presId="urn:microsoft.com/office/officeart/2009/layout/CircleArrowProcess"/>
    <dgm:cxn modelId="{61EC6EEC-6328-49CC-B04B-D9DAF18EC5F1}" type="presParOf" srcId="{28B6136A-4A36-483E-824A-211F6C924031}" destId="{62E7707F-A460-4D92-934B-6CB3D528C894}" srcOrd="6" destOrd="0" presId="urn:microsoft.com/office/officeart/2009/layout/CircleArrowProcess"/>
    <dgm:cxn modelId="{F7468CC5-2EEC-4D27-8EA6-412A403CFE9D}" type="presParOf" srcId="{62E7707F-A460-4D92-934B-6CB3D528C894}" destId="{3065CA4B-7327-425D-865B-8CA25914C488}" srcOrd="0" destOrd="0" presId="urn:microsoft.com/office/officeart/2009/layout/CircleArrowProcess"/>
    <dgm:cxn modelId="{D9CCD749-6A49-430F-9820-AAF57612F9F9}" type="presParOf" srcId="{28B6136A-4A36-483E-824A-211F6C924031}" destId="{32959738-9D67-44D1-B829-CA228333B983}" srcOrd="7" destOrd="0" presId="urn:microsoft.com/office/officeart/2009/layout/CircleArrowProcess"/>
    <dgm:cxn modelId="{AFDE3E58-9803-48F7-B18F-09BAA619B434}" type="presParOf" srcId="{28B6136A-4A36-483E-824A-211F6C924031}" destId="{5B605EA7-FB0C-46AF-BC26-F8B5D28FE250}" srcOrd="8" destOrd="0" presId="urn:microsoft.com/office/officeart/2009/layout/CircleArrowProcess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92B76BB-DA25-4849-A23B-135F5A5A1C7E}">
      <dsp:nvSpPr>
        <dsp:cNvPr id="0" name=""/>
        <dsp:cNvSpPr/>
      </dsp:nvSpPr>
      <dsp:spPr>
        <a:xfrm>
          <a:off x="2743476" y="0"/>
          <a:ext cx="2691180" cy="2691180"/>
        </a:xfrm>
        <a:prstGeom prst="triangl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/>
            <a:t>Safety</a:t>
          </a:r>
        </a:p>
      </dsp:txBody>
      <dsp:txXfrm>
        <a:off x="3416271" y="1345590"/>
        <a:ext cx="1345590" cy="1345590"/>
      </dsp:txXfrm>
    </dsp:sp>
    <dsp:sp modelId="{667A3FEB-1C47-48FB-B1D0-B367C1366860}">
      <dsp:nvSpPr>
        <dsp:cNvPr id="0" name=""/>
        <dsp:cNvSpPr/>
      </dsp:nvSpPr>
      <dsp:spPr>
        <a:xfrm>
          <a:off x="1397886" y="2691180"/>
          <a:ext cx="2691180" cy="2691180"/>
        </a:xfrm>
        <a:prstGeom prst="triangl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/>
            <a:t>Serve the Traffic Efficiently</a:t>
          </a:r>
        </a:p>
      </dsp:txBody>
      <dsp:txXfrm>
        <a:off x="2070681" y="4036770"/>
        <a:ext cx="1345590" cy="1345590"/>
      </dsp:txXfrm>
    </dsp:sp>
    <dsp:sp modelId="{164F6704-3361-4902-92F2-0BBA0F71D6D4}">
      <dsp:nvSpPr>
        <dsp:cNvPr id="0" name=""/>
        <dsp:cNvSpPr/>
      </dsp:nvSpPr>
      <dsp:spPr>
        <a:xfrm rot="10800000">
          <a:off x="2743476" y="2691180"/>
          <a:ext cx="2691180" cy="2691180"/>
        </a:xfrm>
        <a:prstGeom prst="triangle">
          <a:avLst/>
        </a:prstGeom>
        <a:solidFill>
          <a:schemeClr val="accent1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/>
            <a:t>Accessibility</a:t>
          </a:r>
        </a:p>
      </dsp:txBody>
      <dsp:txXfrm rot="10800000">
        <a:off x="3416271" y="2691180"/>
        <a:ext cx="1345590" cy="1345590"/>
      </dsp:txXfrm>
    </dsp:sp>
    <dsp:sp modelId="{680F23AF-A6AC-48A8-9184-B29481675458}">
      <dsp:nvSpPr>
        <dsp:cNvPr id="0" name=""/>
        <dsp:cNvSpPr/>
      </dsp:nvSpPr>
      <dsp:spPr>
        <a:xfrm>
          <a:off x="4089066" y="2691180"/>
          <a:ext cx="2691180" cy="2691180"/>
        </a:xfrm>
        <a:prstGeom prst="triangl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/>
            <a:t>Mobility</a:t>
          </a:r>
        </a:p>
      </dsp:txBody>
      <dsp:txXfrm>
        <a:off x="4761861" y="4036770"/>
        <a:ext cx="1345590" cy="134559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61375A9-AF8F-44EC-B847-9AC9FFFB5EBB}">
      <dsp:nvSpPr>
        <dsp:cNvPr id="0" name=""/>
        <dsp:cNvSpPr/>
      </dsp:nvSpPr>
      <dsp:spPr>
        <a:xfrm>
          <a:off x="58406" y="0"/>
          <a:ext cx="5525729" cy="77153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200" kern="1200" dirty="0"/>
            <a:t>Data collection and studies </a:t>
          </a:r>
        </a:p>
      </dsp:txBody>
      <dsp:txXfrm>
        <a:off x="81003" y="22597"/>
        <a:ext cx="4693188" cy="726336"/>
      </dsp:txXfrm>
    </dsp:sp>
    <dsp:sp modelId="{860621E8-D3A3-42EB-83D7-E1C415E77ACD}">
      <dsp:nvSpPr>
        <dsp:cNvPr id="0" name=""/>
        <dsp:cNvSpPr/>
      </dsp:nvSpPr>
      <dsp:spPr>
        <a:xfrm>
          <a:off x="487564" y="900118"/>
          <a:ext cx="5525729" cy="77153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200" kern="1200" dirty="0"/>
            <a:t>Traffic studies </a:t>
          </a:r>
        </a:p>
      </dsp:txBody>
      <dsp:txXfrm>
        <a:off x="510161" y="922715"/>
        <a:ext cx="4491476" cy="726336"/>
      </dsp:txXfrm>
    </dsp:sp>
    <dsp:sp modelId="{A5584D4F-DDDD-4818-8473-2A8D1DA4E170}">
      <dsp:nvSpPr>
        <dsp:cNvPr id="0" name=""/>
        <dsp:cNvSpPr/>
      </dsp:nvSpPr>
      <dsp:spPr>
        <a:xfrm>
          <a:off x="975128" y="1800237"/>
          <a:ext cx="5525729" cy="77153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200" kern="1200" dirty="0"/>
            <a:t>Design criteria</a:t>
          </a:r>
        </a:p>
      </dsp:txBody>
      <dsp:txXfrm>
        <a:off x="997725" y="1822834"/>
        <a:ext cx="4491476" cy="726336"/>
      </dsp:txXfrm>
    </dsp:sp>
    <dsp:sp modelId="{60650E1C-0A6D-46C6-8D46-DEA9EA69F864}">
      <dsp:nvSpPr>
        <dsp:cNvPr id="0" name=""/>
        <dsp:cNvSpPr/>
      </dsp:nvSpPr>
      <dsp:spPr>
        <a:xfrm>
          <a:off x="5024234" y="585077"/>
          <a:ext cx="501494" cy="501494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200" kern="1200"/>
        </a:p>
      </dsp:txBody>
      <dsp:txXfrm>
        <a:off x="5137070" y="585077"/>
        <a:ext cx="275822" cy="377374"/>
      </dsp:txXfrm>
    </dsp:sp>
    <dsp:sp modelId="{2909AA42-0E45-45F6-A22D-17297D5DD625}">
      <dsp:nvSpPr>
        <dsp:cNvPr id="0" name=""/>
        <dsp:cNvSpPr/>
      </dsp:nvSpPr>
      <dsp:spPr>
        <a:xfrm>
          <a:off x="5511798" y="1480052"/>
          <a:ext cx="501494" cy="501494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200" kern="1200"/>
        </a:p>
      </dsp:txBody>
      <dsp:txXfrm>
        <a:off x="5624634" y="1480052"/>
        <a:ext cx="275822" cy="377374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C79D507-4473-4604-B72B-B4CD09F9F57B}">
      <dsp:nvSpPr>
        <dsp:cNvPr id="0" name=""/>
        <dsp:cNvSpPr/>
      </dsp:nvSpPr>
      <dsp:spPr>
        <a:xfrm>
          <a:off x="146210" y="145194"/>
          <a:ext cx="5233307" cy="86690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0970" tIns="140970" rIns="140970" bIns="140970" numCol="1" spcCol="1270" anchor="ctr" anchorCtr="0">
          <a:noAutofit/>
        </a:bodyPr>
        <a:lstStyle/>
        <a:p>
          <a:pPr marL="0" lvl="0" indent="0" algn="l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700" kern="1200" dirty="0"/>
            <a:t>Preliminary design</a:t>
          </a:r>
        </a:p>
      </dsp:txBody>
      <dsp:txXfrm>
        <a:off x="171601" y="170585"/>
        <a:ext cx="4113875" cy="816124"/>
      </dsp:txXfrm>
    </dsp:sp>
    <dsp:sp modelId="{59B226B2-0A18-4904-A251-FF8F5945163F}">
      <dsp:nvSpPr>
        <dsp:cNvPr id="0" name=""/>
        <dsp:cNvSpPr/>
      </dsp:nvSpPr>
      <dsp:spPr>
        <a:xfrm>
          <a:off x="898873" y="1243869"/>
          <a:ext cx="5501968" cy="94128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0970" tIns="140970" rIns="140970" bIns="140970" numCol="1" spcCol="1270" anchor="ctr" anchorCtr="0">
          <a:noAutofit/>
        </a:bodyPr>
        <a:lstStyle/>
        <a:p>
          <a:pPr marL="0" lvl="0" indent="0" algn="l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700" kern="1200" dirty="0"/>
            <a:t>Geometric design</a:t>
          </a:r>
        </a:p>
      </dsp:txBody>
      <dsp:txXfrm>
        <a:off x="926442" y="1271438"/>
        <a:ext cx="3726887" cy="886148"/>
      </dsp:txXfrm>
    </dsp:sp>
    <dsp:sp modelId="{1FE0ACF6-99B0-43C2-8449-B4181BB01A2E}">
      <dsp:nvSpPr>
        <dsp:cNvPr id="0" name=""/>
        <dsp:cNvSpPr/>
      </dsp:nvSpPr>
      <dsp:spPr>
        <a:xfrm>
          <a:off x="4773487" y="909762"/>
          <a:ext cx="752242" cy="752242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3180" tIns="43180" rIns="43180" bIns="43180" numCol="1" spcCol="1270" anchor="ctr" anchorCtr="0">
          <a:noAutofit/>
        </a:bodyPr>
        <a:lstStyle/>
        <a:p>
          <a:pPr marL="0" lvl="0" indent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3400" kern="1200"/>
        </a:p>
      </dsp:txBody>
      <dsp:txXfrm>
        <a:off x="4942741" y="909762"/>
        <a:ext cx="413734" cy="566062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42CA61C-D2E7-456D-A2A4-EC99FF6286AD}">
      <dsp:nvSpPr>
        <dsp:cNvPr id="0" name=""/>
        <dsp:cNvSpPr/>
      </dsp:nvSpPr>
      <dsp:spPr>
        <a:xfrm>
          <a:off x="2314691" y="0"/>
          <a:ext cx="3197795" cy="3198281"/>
        </a:xfrm>
        <a:prstGeom prst="circularArrow">
          <a:avLst>
            <a:gd name="adj1" fmla="val 10980"/>
            <a:gd name="adj2" fmla="val 1142322"/>
            <a:gd name="adj3" fmla="val 4500000"/>
            <a:gd name="adj4" fmla="val 10800000"/>
            <a:gd name="adj5" fmla="val 125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A6ED02E-2D2F-49BC-B8CE-6902BD305B21}">
      <dsp:nvSpPr>
        <dsp:cNvPr id="0" name=""/>
        <dsp:cNvSpPr/>
      </dsp:nvSpPr>
      <dsp:spPr>
        <a:xfrm>
          <a:off x="5513087" y="953372"/>
          <a:ext cx="1918677" cy="127957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000" b="1" kern="1200" dirty="0"/>
            <a:t>PH=1:15-2:15 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000" b="1" kern="1200" dirty="0"/>
            <a:t>PHF=0.94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000" b="1" kern="1200" dirty="0"/>
            <a:t>PHV=2036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000" b="1" kern="1200" dirty="0"/>
            <a:t>DHV=2168</a:t>
          </a:r>
        </a:p>
      </dsp:txBody>
      <dsp:txXfrm>
        <a:off x="5513087" y="953372"/>
        <a:ext cx="1918677" cy="1279578"/>
      </dsp:txXfrm>
    </dsp:sp>
    <dsp:sp modelId="{F022EDEA-69CC-472A-84A9-A7ADE00C7401}">
      <dsp:nvSpPr>
        <dsp:cNvPr id="0" name=""/>
        <dsp:cNvSpPr/>
      </dsp:nvSpPr>
      <dsp:spPr>
        <a:xfrm>
          <a:off x="3021509" y="1154676"/>
          <a:ext cx="1776953" cy="88826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b="1" kern="1200" dirty="0"/>
            <a:t>Yousef </a:t>
          </a:r>
          <a:r>
            <a:rPr lang="en-US" sz="2400" b="1" kern="1200" dirty="0" err="1"/>
            <a:t>Asfor</a:t>
          </a:r>
          <a:endParaRPr lang="en-US" sz="2400" b="1" kern="1200" dirty="0"/>
        </a:p>
      </dsp:txBody>
      <dsp:txXfrm>
        <a:off x="3021509" y="1154676"/>
        <a:ext cx="1776953" cy="888264"/>
      </dsp:txXfrm>
    </dsp:sp>
    <dsp:sp modelId="{ABAD2A87-EDB4-447C-88DD-04F2A95A7DF1}">
      <dsp:nvSpPr>
        <dsp:cNvPr id="0" name=""/>
        <dsp:cNvSpPr/>
      </dsp:nvSpPr>
      <dsp:spPr>
        <a:xfrm>
          <a:off x="1426515" y="1837650"/>
          <a:ext cx="3197795" cy="3198281"/>
        </a:xfrm>
        <a:prstGeom prst="leftCircularArrow">
          <a:avLst>
            <a:gd name="adj1" fmla="val 10980"/>
            <a:gd name="adj2" fmla="val 1142322"/>
            <a:gd name="adj3" fmla="val 6300000"/>
            <a:gd name="adj4" fmla="val 18900000"/>
            <a:gd name="adj5" fmla="val 125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246405D-8309-46E3-95C4-E2E3FDD56627}">
      <dsp:nvSpPr>
        <dsp:cNvPr id="0" name=""/>
        <dsp:cNvSpPr/>
      </dsp:nvSpPr>
      <dsp:spPr>
        <a:xfrm>
          <a:off x="4624310" y="2801652"/>
          <a:ext cx="1918677" cy="127957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000" b="1" kern="1200" dirty="0"/>
            <a:t>PH=1:00-2:00 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000" b="1" kern="1200" dirty="0"/>
            <a:t>PHF=0.9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000" b="1" kern="1200" dirty="0"/>
            <a:t>PHV=176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000" b="1" kern="1200" dirty="0"/>
            <a:t>DHV=196</a:t>
          </a:r>
        </a:p>
      </dsp:txBody>
      <dsp:txXfrm>
        <a:off x="4624310" y="2801652"/>
        <a:ext cx="1918677" cy="1279578"/>
      </dsp:txXfrm>
    </dsp:sp>
    <dsp:sp modelId="{3F0E14FC-41FC-4F41-ABBC-710C12922318}">
      <dsp:nvSpPr>
        <dsp:cNvPr id="0" name=""/>
        <dsp:cNvSpPr/>
      </dsp:nvSpPr>
      <dsp:spPr>
        <a:xfrm>
          <a:off x="2136936" y="3002956"/>
          <a:ext cx="1776953" cy="88826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b="1" kern="1200" dirty="0"/>
            <a:t>Abu-</a:t>
          </a:r>
          <a:r>
            <a:rPr lang="en-US" sz="2400" b="1" kern="1200" dirty="0" err="1"/>
            <a:t>Hija</a:t>
          </a:r>
          <a:endParaRPr lang="en-US" sz="2400" b="1" kern="1200" dirty="0"/>
        </a:p>
      </dsp:txBody>
      <dsp:txXfrm>
        <a:off x="2136936" y="3002956"/>
        <a:ext cx="1776953" cy="888264"/>
      </dsp:txXfrm>
    </dsp:sp>
    <dsp:sp modelId="{3065CA4B-7327-425D-865B-8CA25914C488}">
      <dsp:nvSpPr>
        <dsp:cNvPr id="0" name=""/>
        <dsp:cNvSpPr/>
      </dsp:nvSpPr>
      <dsp:spPr>
        <a:xfrm>
          <a:off x="2542290" y="3895207"/>
          <a:ext cx="2747401" cy="2748502"/>
        </a:xfrm>
        <a:prstGeom prst="blockArc">
          <a:avLst>
            <a:gd name="adj1" fmla="val 13500000"/>
            <a:gd name="adj2" fmla="val 10800000"/>
            <a:gd name="adj3" fmla="val 1274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2959738-9D67-44D1-B829-CA228333B983}">
      <dsp:nvSpPr>
        <dsp:cNvPr id="0" name=""/>
        <dsp:cNvSpPr/>
      </dsp:nvSpPr>
      <dsp:spPr>
        <a:xfrm>
          <a:off x="5513087" y="4649268"/>
          <a:ext cx="1918677" cy="127957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000" b="1" kern="1200" dirty="0"/>
            <a:t>PH=7:30-8:30</a:t>
          </a:r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900" b="1" kern="1200" dirty="0"/>
            <a:t>PHF=0.91</a:t>
          </a:r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900" b="1" kern="1200" dirty="0"/>
            <a:t>PHV=521</a:t>
          </a:r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900" b="1" kern="1200" dirty="0"/>
            <a:t>DHV=572</a:t>
          </a:r>
        </a:p>
      </dsp:txBody>
      <dsp:txXfrm>
        <a:off x="5513087" y="4649268"/>
        <a:ext cx="1918677" cy="1279578"/>
      </dsp:txXfrm>
    </dsp:sp>
    <dsp:sp modelId="{5B605EA7-FB0C-46AF-BC26-F8B5D28FE250}">
      <dsp:nvSpPr>
        <dsp:cNvPr id="0" name=""/>
        <dsp:cNvSpPr/>
      </dsp:nvSpPr>
      <dsp:spPr>
        <a:xfrm>
          <a:off x="3025713" y="4853894"/>
          <a:ext cx="1776953" cy="88826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b="1" kern="1200" dirty="0" err="1"/>
            <a:t>Borqine</a:t>
          </a:r>
          <a:endParaRPr lang="en-US" sz="2400" b="1" kern="1200" dirty="0"/>
        </a:p>
      </dsp:txBody>
      <dsp:txXfrm>
        <a:off x="3025713" y="4853894"/>
        <a:ext cx="1776953" cy="88826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4">
  <dgm:title val=""/>
  <dgm:desc val=""/>
  <dgm:catLst>
    <dgm:cat type="pyramid" pri="4000"/>
    <dgm:cat type="relationship" pri="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varLst>
      <dgm:chMax val="9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4">
        <dgm:choose name="Name2">
          <dgm:if name="Name3" axis="ch" ptType="node" func="cnt" op="equ" val="1">
            <dgm:constrLst>
              <dgm:constr type="primFontSz" for="ch" ptType="node" op="equ" val="65"/>
              <dgm:constr type="t" for="ch" forName="triangle1"/>
              <dgm:constr type="l" for="ch" forName="triangle1"/>
              <dgm:constr type="h" for="ch" forName="triangle1" refType="h"/>
              <dgm:constr type="w" for="ch" forName="triangle1" refType="h"/>
            </dgm:constrLst>
          </dgm:if>
          <dgm:else name="Name4">
            <dgm:constrLst>
              <dgm:constr type="primFontSz" for="ch" ptType="node" op="equ" val="65"/>
              <dgm:constr type="t" for="ch" forName="triangle1"/>
              <dgm:constr type="l" for="ch" forName="triangle1" refType="h" fact="0.25"/>
              <dgm:constr type="h" for="ch" forName="triangle1" refType="h" fact="0.5"/>
              <dgm:constr type="w" for="ch" forName="triangle1" refType="h" fact="0.5"/>
              <dgm:constr type="t" for="ch" forName="triangle2" refType="h" fact="0.5"/>
              <dgm:constr type="l" for="ch" forName="triangle2"/>
              <dgm:constr type="h" for="ch" forName="triangle2" refType="h" fact="0.5"/>
              <dgm:constr type="w" for="ch" forName="triangle2" refType="h" fact="0.5"/>
              <dgm:constr type="t" for="ch" forName="triangle3" refType="h" fact="0.5"/>
              <dgm:constr type="l" for="ch" forName="triangle3" refType="h" fact="0.25"/>
              <dgm:constr type="h" for="ch" forName="triangle3" refType="h" fact="0.5"/>
              <dgm:constr type="w" for="ch" forName="triangle3" refType="h" fact="0.5"/>
              <dgm:constr type="t" for="ch" forName="triangle4" refType="h" fact="0.5"/>
              <dgm:constr type="l" for="ch" forName="triangle4" refType="h" fact="0.5"/>
              <dgm:constr type="h" for="ch" forName="triangle4" refType="h" fact="0.5"/>
              <dgm:constr type="w" for="ch" forName="triangle4" refType="h" fact="0.5"/>
            </dgm:constrLst>
          </dgm:else>
        </dgm:choose>
      </dgm:if>
      <dgm:else name="Name5">
        <dgm:constrLst>
          <dgm:constr type="primFontSz" for="ch" ptType="node" op="equ" val="65"/>
          <dgm:constr type="t" for="ch" forName="triangle1"/>
          <dgm:constr type="l" for="ch" forName="triangle1" refType="h" fact="0.33"/>
          <dgm:constr type="h" for="ch" forName="triangle1" refType="h" fact="0.33"/>
          <dgm:constr type="w" for="ch" forName="triangle1" refType="h" fact="0.33"/>
          <dgm:constr type="t" for="ch" forName="triangle2" refType="h" fact="0.33"/>
          <dgm:constr type="l" for="ch" forName="triangle2" refType="h" fact="0.165"/>
          <dgm:constr type="h" for="ch" forName="triangle2" refType="h" fact="0.33"/>
          <dgm:constr type="w" for="ch" forName="triangle2" refType="h" fact="0.33"/>
          <dgm:constr type="t" for="ch" forName="triangle3" refType="h" fact="0.33"/>
          <dgm:constr type="l" for="ch" forName="triangle3" refType="h" fact="0.33"/>
          <dgm:constr type="h" for="ch" forName="triangle3" refType="h" fact="0.33"/>
          <dgm:constr type="w" for="ch" forName="triangle3" refType="h" fact="0.33"/>
          <dgm:constr type="t" for="ch" forName="triangle4" refType="h" fact="0.33"/>
          <dgm:constr type="l" for="ch" forName="triangle4" refType="h" fact="0.495"/>
          <dgm:constr type="h" for="ch" forName="triangle4" refType="h" fact="0.33"/>
          <dgm:constr type="w" for="ch" forName="triangle4" refType="h" fact="0.33"/>
          <dgm:constr type="t" for="ch" forName="triangle5" refType="h" fact="0.66"/>
          <dgm:constr type="l" for="ch" forName="triangle5"/>
          <dgm:constr type="h" for="ch" forName="triangle5" refType="h" fact="0.33"/>
          <dgm:constr type="w" for="ch" forName="triangle5" refType="h" fact="0.33"/>
          <dgm:constr type="t" for="ch" forName="triangle6" refType="h" fact="0.66"/>
          <dgm:constr type="l" for="ch" forName="triangle6" refType="h" fact="0.165"/>
          <dgm:constr type="h" for="ch" forName="triangle6" refType="h" fact="0.33"/>
          <dgm:constr type="w" for="ch" forName="triangle6" refType="h" fact="0.33"/>
          <dgm:constr type="t" for="ch" forName="triangle7" refType="h" fact="0.66"/>
          <dgm:constr type="l" for="ch" forName="triangle7" refType="h" fact="0.33"/>
          <dgm:constr type="h" for="ch" forName="triangle7" refType="h" fact="0.33"/>
          <dgm:constr type="w" for="ch" forName="triangle7" refType="h" fact="0.33"/>
          <dgm:constr type="t" for="ch" forName="triangle8" refType="h" fact="0.66"/>
          <dgm:constr type="l" for="ch" forName="triangle8" refType="h" fact="0.495"/>
          <dgm:constr type="h" for="ch" forName="triangle8" refType="h" fact="0.33"/>
          <dgm:constr type="w" for="ch" forName="triangle8" refType="h" fact="0.33"/>
          <dgm:constr type="t" for="ch" forName="triangle9" refType="h" fact="0.66"/>
          <dgm:constr type="l" for="ch" forName="triangle9" refType="h" fact="0.66"/>
          <dgm:constr type="h" for="ch" forName="triangle9" refType="h" fact="0.33"/>
          <dgm:constr type="w" for="ch" forName="triangle9" refType="h" fact="0.33"/>
        </dgm:constrLst>
      </dgm:else>
    </dgm:choose>
    <dgm:ruleLst/>
    <dgm:choose name="Name6">
      <dgm:if name="Name7" axis="ch" ptType="node" func="cnt" op="gte" val="1">
        <dgm:layoutNode name="triangle1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8"/>
    </dgm:choose>
    <dgm:choose name="Name9">
      <dgm:if name="Name10" axis="ch" ptType="node" func="cnt" op="gte" val="2">
        <dgm:layoutNode name="triangle2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choose name="Name11">
            <dgm:if name="Name12" func="var" arg="dir" op="equ" val="norm">
              <dgm:presOf axis="ch desOrSelf" ptType="node node" st="2 1" cnt="1 0"/>
            </dgm:if>
            <dgm:else name="Name13">
              <dgm:presOf axis="ch desOrSelf" ptType="node node" st="4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3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rot="180" type="triangle" r:blip="">
            <dgm:adjLst/>
          </dgm:shape>
          <dgm:presOf axis="ch desOrSelf" ptType="node node" st="3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4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choose name="Name14">
            <dgm:if name="Name15" func="var" arg="dir" op="equ" val="norm">
              <dgm:presOf axis="ch desOrSelf" ptType="node node" st="4 1" cnt="1 0"/>
            </dgm:if>
            <dgm:else name="Name16">
              <dgm:presOf axis="ch desOrSelf" ptType="node node" st="2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17"/>
    </dgm:choose>
    <dgm:choose name="Name18">
      <dgm:if name="Name19" axis="ch" ptType="node" func="cnt" op="gte" val="5">
        <dgm:layoutNode name="triangle5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choose name="Name20">
            <dgm:if name="Name21" func="var" arg="dir" op="equ" val="norm">
              <dgm:presOf axis="ch desOrSelf" ptType="node node" st="5 1" cnt="1 0"/>
            </dgm:if>
            <dgm:else name="Name22">
              <dgm:presOf axis="ch desOrSelf" ptType="node node" st="9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6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rot="180" type="triangle" r:blip="">
            <dgm:adjLst/>
          </dgm:shape>
          <dgm:choose name="Name23">
            <dgm:if name="Name24" func="var" arg="dir" op="equ" val="norm">
              <dgm:presOf axis="ch desOrSelf" ptType="node node" st="6 1" cnt="1 0"/>
            </dgm:if>
            <dgm:else name="Name25">
              <dgm:presOf axis="ch desOrSelf" ptType="node node" st="8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7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presOf axis="ch desOrSelf" ptType="node node" st="7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8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rot="180" type="triangle" r:blip="">
            <dgm:adjLst/>
          </dgm:shape>
          <dgm:choose name="Name26">
            <dgm:if name="Name27" func="var" arg="dir" op="equ" val="norm">
              <dgm:presOf axis="ch desOrSelf" ptType="node node" st="8 1" cnt="1 0"/>
            </dgm:if>
            <dgm:else name="Name28">
              <dgm:presOf axis="ch desOrSelf" ptType="node node" st="6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9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choose name="Name29">
            <dgm:if name="Name30" func="var" arg="dir" op="equ" val="norm">
              <dgm:presOf axis="ch desOrSelf" ptType="node node" st="9 1" cnt="1 0"/>
            </dgm:if>
            <dgm:else name="Name31">
              <dgm:presOf axis="ch desOrSelf" ptType="node node" st="5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2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9/layout/CircleArrowProcess">
  <dgm:title val=""/>
  <dgm:desc val=""/>
  <dgm:catLst>
    <dgm:cat type="process" pri="16500"/>
    <dgm:cat type="cycle" pri="16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 val="7"/>
      <dgm:chPref val="7"/>
      <dgm:dir/>
      <dgm:animLvl val="lvl"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5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0.1144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Parent1" refType="w" fact="0.2368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0822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6678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5164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  <dgm:constr type="l" for="ch" forName="Accent2" refType="w" fact="0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</dgm:constrLst>
          </dgm:if>
          <dgm:if name="Name6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.1479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Parent1" refType="w" fact="0.2656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Accent3" refType="w" fact="0.185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2" refType="w" fact="0.1183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266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2" refType="w" fact="0.532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1" refType="w" fact="0.680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3" refType="w" fact="0.680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7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.1481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Parent1" refType="w" fact="0.2658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1171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2658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1171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6804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5348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6804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5348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  <dgm:constr type="l" for="ch" forName="Accent4" refType="w" fact="0.038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</dgm:constrLst>
          </dgm:if>
          <dgm:if name="Name8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.1481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186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2658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1171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2658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1171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2658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6804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5348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6804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5348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6804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9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.1481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Parent1" refType="w" fact="0.2658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1171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2658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1171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Child1" refType="w" fact="0.6804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5348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6804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5348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Accent5" refType="w" fact="0.1481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038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5" refType="w" fact="0.2658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1171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5" refType="w" fact="0.6804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5348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0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.1481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Parent1" refType="w" fact="0.2658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1171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2658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1171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Child1" refType="w" fact="0.6804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5348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6804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5348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Accent5" refType="w" fact="0.1481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186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5" refType="w" fact="0.2658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1171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2658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5" refType="w" fact="0.6804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5348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6804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if>
      <dgm:else name="Name11">
        <dgm:choose name="Name12">
          <dgm:if name="Name13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14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-0.0407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Accent2" refType="w" fact="0.1533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  <dgm:constr type="l" for="ch" forName="Parent1" refType="w" fact="0.0822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2368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5164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6678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</dgm:constrLst>
          </dgm:if>
          <dgm:if name="Name15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.1479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Accent3" refType="w" fact="0.037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1" refType="w" fact="0.1183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Parent2" refType="w" fact="0.2656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118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1" refType="w" fact="0.532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2" refType="w" fact="0.680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3" refType="w" fact="0.532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16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.1481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Accent4" refType="w" fact="0.186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  <dgm:constr type="l" for="ch" forName="Parent1" refType="w" fact="0.1171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2658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1171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2658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5348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6804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5348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6804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</dgm:constrLst>
          </dgm:if>
          <dgm:if name="Name17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.1481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.1481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0378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1171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2658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1171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2658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1171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5348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6804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5348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6804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5348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18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.1481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.1481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Accent5" refType="w" fact="0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186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1" refType="w" fact="0.1171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2658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1171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2658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Parent5" refType="w" fact="0.1171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2658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1" refType="w" fact="0.5348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6804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5348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6804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Child5" refType="w" fact="0.5348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6804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9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.1481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.1481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Accent5" refType="w" fact="0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.1481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0378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1" refType="w" fact="0.1171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2658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1171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2658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Parent5" refType="w" fact="0.1171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2658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1171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1" refType="w" fact="0.5348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6804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5348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6804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Child5" refType="w" fact="0.5348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6804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5348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else>
    </dgm:choose>
    <dgm:forEach name="wrapper" axis="self" ptType="parTrans">
      <dgm:forEach name="accentRepeat" axis="self">
        <dgm:layoutNode name="Accent" styleLbl="node1">
          <dgm:alg type="sp"/>
          <dgm:choose name="Name20">
            <dgm:if name="Name21" func="var" arg="dir" op="equ" val="norm">
              <dgm:choose name="Name22">
                <dgm:if name="Name23" axis="precedSib" ptType="node" func="cnt" op="equ" val="0">
                  <dgm:choose name="Name24">
                    <dgm:if name="Name25" axis="followSib" ptType="node" func="cnt" op="equ" val="0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150"/>
                          <dgm:adj idx="4" val="180"/>
                          <dgm:adj idx="5" val="0.125"/>
                        </dgm:adjLst>
                      </dgm:shape>
                    </dgm:if>
                    <dgm:else name="Name26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75"/>
                          <dgm:adj idx="4" val="180"/>
                          <dgm:adj idx="5" val="0.125"/>
                        </dgm:adjLst>
                      </dgm:shape>
                    </dgm:else>
                  </dgm:choose>
                </dgm:if>
                <dgm:else name="Name27">
                  <dgm:choose name="Name28">
                    <dgm:if name="Name29" axis="followSib" ptType="node" func="cnt" op="equ" val="0">
                      <dgm:choose name="Name30">
                        <dgm:if name="Name31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2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3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4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5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37"/>
                      </dgm:choose>
                    </dgm:if>
                    <dgm:else name="Name38">
                      <dgm:choose name="Name39">
                        <dgm:if name="Name40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41" axis="precedSib" ptType="node" func="cnt" op="equ" val="1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2" axis="precedSib" ptType="node" func="cnt" op="equ" val="2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3" axis="precedSib" ptType="node" func="cnt" op="equ" val="3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4" axis="precedSib" ptType="node" func="cnt" op="equ" val="4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5" axis="precedSib" ptType="node" func="cnt" op="equ" val="5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47"/>
                      </dgm:choose>
                    </dgm:else>
                  </dgm:choose>
                </dgm:else>
              </dgm:choose>
            </dgm:if>
            <dgm:else name="Name48">
              <dgm:choose name="Name49">
                <dgm:if name="Name50" axis="precedSib" ptType="node" func="cnt" op="equ" val="0">
                  <dgm:choose name="Name51">
                    <dgm:if name="Name52" axis="followSib" ptType="node" func="cnt" op="equ" val="0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30"/>
                          <dgm:adj idx="4" val="0"/>
                          <dgm:adj idx="5" val="0.125"/>
                        </dgm:adjLst>
                      </dgm:shape>
                    </dgm:if>
                    <dgm:else name="Name53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105"/>
                          <dgm:adj idx="4" val="0"/>
                          <dgm:adj idx="5" val="0.125"/>
                        </dgm:adjLst>
                      </dgm:shape>
                    </dgm:else>
                  </dgm:choose>
                </dgm:if>
                <dgm:else name="Name54">
                  <dgm:choose name="Name55">
                    <dgm:if name="Name56" axis="followSib" ptType="node" func="cnt" op="equ" val="0">
                      <dgm:choose name="Name57">
                        <dgm:if name="Name58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59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0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1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2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64"/>
                      </dgm:choose>
                    </dgm:if>
                    <dgm:else name="Name65">
                      <dgm:choose name="Name66">
                        <dgm:if name="Name67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68" axis="precedSib" ptType="node" func="cnt" op="equ" val="1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69" axis="precedSib" ptType="node" func="cnt" op="equ" val="2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0" axis="precedSib" ptType="node" func="cnt" op="equ" val="3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1" axis="precedSib" ptType="node" func="cnt" op="equ" val="4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2" axis="precedSib" ptType="node" func="cnt" op="equ" val="5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74"/>
                      </dgm:choose>
                    </dgm:else>
                  </dgm:choose>
                </dgm:else>
              </dgm:choose>
            </dgm:else>
          </dgm:choose>
          <dgm:presOf/>
        </dgm:layoutNode>
      </dgm:forEach>
    </dgm:forEach>
    <dgm:forEach name="Name75" axis="ch" ptType="node" cnt="1">
      <dgm:layoutNode name="Accent1">
        <dgm:alg type="sp"/>
        <dgm:shape xmlns:r="http://schemas.openxmlformats.org/officeDocument/2006/relationships" r:blip="">
          <dgm:adjLst/>
        </dgm:shape>
        <dgm:presOf/>
        <dgm:constrLst/>
        <dgm:forEach name="Name76" ref="accentRepeat"/>
      </dgm:layoutNode>
      <dgm:choose name="Name77">
        <dgm:if name="Name78" axis="ch" ptType="node" func="cnt" op="gte" val="1">
          <dgm:layoutNode name="Child1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79"/>
      </dgm:choose>
      <dgm:layoutNode name="Parent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0" axis="ch" ptType="node" st="2" cnt="1">
      <dgm:layoutNode name="Accent2">
        <dgm:alg type="sp"/>
        <dgm:shape xmlns:r="http://schemas.openxmlformats.org/officeDocument/2006/relationships" r:blip="">
          <dgm:adjLst/>
        </dgm:shape>
        <dgm:presOf/>
        <dgm:constrLst/>
        <dgm:forEach name="Name81" ref="accentRepeat"/>
      </dgm:layoutNode>
      <dgm:choose name="Name82">
        <dgm:if name="Name83" axis="ch" ptType="node" func="cnt" op="gte" val="1">
          <dgm:layoutNode name="Child2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4"/>
      </dgm:choose>
      <dgm:layoutNode name="Parent2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5" axis="ch" ptType="node" st="3" cnt="1">
      <dgm:layoutNode name="Accent3">
        <dgm:alg type="sp"/>
        <dgm:shape xmlns:r="http://schemas.openxmlformats.org/officeDocument/2006/relationships" r:blip="">
          <dgm:adjLst/>
        </dgm:shape>
        <dgm:presOf/>
        <dgm:constrLst/>
        <dgm:forEach name="Name86" ref="accentRepeat"/>
      </dgm:layoutNode>
      <dgm:choose name="Name87">
        <dgm:if name="Name88" axis="ch" ptType="node" func="cnt" op="gte" val="1">
          <dgm:layoutNode name="Child3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9"/>
      </dgm:choose>
      <dgm:layoutNode name="Parent3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Accent4">
        <dgm:alg type="sp"/>
        <dgm:shape xmlns:r="http://schemas.openxmlformats.org/officeDocument/2006/relationships" r:blip="">
          <dgm:adjLst/>
        </dgm:shape>
        <dgm:presOf/>
        <dgm:constrLst/>
        <dgm:forEach name="Name91" ref="accentRepeat"/>
      </dgm:layoutNode>
      <dgm:choose name="Name92">
        <dgm:if name="Name93" axis="ch" ptType="node" func="cnt" op="gte" val="1">
          <dgm:layoutNode name="Child4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4"/>
      </dgm:choose>
      <dgm:layoutNode name="Parent4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5" axis="ch" ptType="node" st="5" cnt="1">
      <dgm:layoutNode name="Accent5">
        <dgm:alg type="sp"/>
        <dgm:shape xmlns:r="http://schemas.openxmlformats.org/officeDocument/2006/relationships" r:blip="">
          <dgm:adjLst/>
        </dgm:shape>
        <dgm:presOf/>
        <dgm:constrLst/>
        <dgm:forEach name="Name96" ref="accentRepeat"/>
      </dgm:layoutNode>
      <dgm:choose name="Name97">
        <dgm:if name="Name98" axis="ch" ptType="node" func="cnt" op="gte" val="1">
          <dgm:layoutNode name="Child5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9"/>
      </dgm:choose>
      <dgm:layoutNode name="Parent5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0" axis="ch" ptType="node" st="6" cnt="1">
      <dgm:layoutNode name="Accent6">
        <dgm:alg type="sp"/>
        <dgm:shape xmlns:r="http://schemas.openxmlformats.org/officeDocument/2006/relationships" r:blip="">
          <dgm:adjLst/>
        </dgm:shape>
        <dgm:presOf/>
        <dgm:constrLst/>
        <dgm:forEach name="Name101" ref="accentRepeat"/>
      </dgm:layoutNode>
      <dgm:choose name="Name102">
        <dgm:if name="Name103" axis="ch" ptType="node" func="cnt" op="gte" val="1">
          <dgm:layoutNode name="Child6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4"/>
      </dgm:choose>
      <dgm:layoutNode name="Parent6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5" axis="ch" ptType="node" st="7" cnt="1">
      <dgm:layoutNode name="Accent7">
        <dgm:alg type="sp"/>
        <dgm:shape xmlns:r="http://schemas.openxmlformats.org/officeDocument/2006/relationships" r:blip="">
          <dgm:adjLst/>
        </dgm:shape>
        <dgm:presOf/>
        <dgm:constrLst/>
        <dgm:forEach name="Name106" ref="accentRepeat"/>
      </dgm:layoutNode>
      <dgm:choose name="Name107">
        <dgm:if name="Name108" axis="ch" ptType="node" func="cnt" op="gte" val="1">
          <dgm:layoutNode name="Child7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9"/>
      </dgm:choose>
      <dgm:layoutNode name="Parent7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4A6CC3D-3108-4AD2-ADB9-AEDF63936B72}" type="datetimeFigureOut">
              <a:rPr lang="en-US" smtClean="0"/>
              <a:pPr/>
              <a:t>1/14/2020</a:t>
            </a:fld>
            <a:endParaRPr lang="en-US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ar-SA"/>
              <a:t>انقر لتحرير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91756B-406D-4632-B62C-88C765C823D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91756B-406D-4632-B62C-88C765C823D0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>
                <a:solidFill>
                  <a:schemeClr val="tx1"/>
                </a:solidFill>
              </a:rPr>
              <a:t>The highway starting from </a:t>
            </a:r>
            <a:r>
              <a:rPr lang="en-US" sz="1200" dirty="0" err="1">
                <a:solidFill>
                  <a:schemeClr val="tx1"/>
                </a:solidFill>
              </a:rPr>
              <a:t>yousef</a:t>
            </a:r>
            <a:r>
              <a:rPr lang="en-US" sz="1200" dirty="0">
                <a:solidFill>
                  <a:schemeClr val="tx1"/>
                </a:solidFill>
              </a:rPr>
              <a:t> </a:t>
            </a:r>
            <a:r>
              <a:rPr lang="en-US" sz="1200" dirty="0" err="1">
                <a:solidFill>
                  <a:schemeClr val="tx1"/>
                </a:solidFill>
              </a:rPr>
              <a:t>asfor</a:t>
            </a:r>
            <a:r>
              <a:rPr lang="en-US" sz="1200" dirty="0">
                <a:solidFill>
                  <a:schemeClr val="tx1"/>
                </a:solidFill>
              </a:rPr>
              <a:t> roundabout, passes through  Jenin Camp and end in Haifa street. This street is served residential , industrial, and commercial area. </a:t>
            </a:r>
            <a:endParaRPr lang="en-US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91756B-406D-4632-B62C-88C765C823D0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Many reasons led construct a new highway, with the aim to provide higher speed and more safety.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This road will provide considerable mobility as traffic don’t need to enter the towns and villages.</a:t>
            </a:r>
          </a:p>
          <a:p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The highway is designed to serve the traffic more </a:t>
            </a:r>
            <a:r>
              <a:rPr lang="en-US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efficientely</a:t>
            </a: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like connection with Arab American University, and will serve the fertile agricultural areas, and the quarries of </a:t>
            </a:r>
            <a:r>
              <a:rPr lang="en-US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Qabatya</a:t>
            </a: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Finally this new highway is expected to induce and carry increasing commercial and industrial traffic in future. 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91756B-406D-4632-B62C-88C765C823D0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91756B-406D-4632-B62C-88C765C823D0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91756B-406D-4632-B62C-88C765C823D0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dirty="0">
              <a:solidFill>
                <a:srgbClr val="FF0000"/>
              </a:solidFill>
            </a:endParaRPr>
          </a:p>
          <a:p>
            <a:endParaRPr lang="en-US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91756B-406D-4632-B62C-88C765C823D0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/>
              <a:t>For the Rural Arterial Highway and based on the mountainous terrain the design speed ranges from 70 to 90 km/h</a:t>
            </a:r>
          </a:p>
          <a:p>
            <a:endParaRPr lang="en-US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91756B-406D-4632-B62C-88C765C823D0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1200" dirty="0"/>
              <a:t>The cross section elements are designed based on AASHTO recommendation</a:t>
            </a:r>
            <a:endParaRPr lang="en-US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91756B-406D-4632-B62C-88C765C823D0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l"/>
            <a:r>
              <a:rPr lang="en-US" dirty="0">
                <a:solidFill>
                  <a:schemeClr val="tx1"/>
                </a:solidFill>
              </a:rPr>
              <a:t>-</a:t>
            </a:r>
            <a:endParaRPr lang="en-US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91756B-406D-4632-B62C-88C765C823D0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/>
              <a:t>انقر لتحرير نمط العنوان الرئيسي</a:t>
            </a:r>
            <a:endParaRPr lang="ar-JO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/>
              <a:t>انقر لتحرير نمط العنوان الثانوي الرئيسي</a:t>
            </a:r>
            <a:endParaRPr lang="ar-JO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67C686-61F3-4695-9949-9AF267B4BD95}" type="datetimeFigureOut">
              <a:rPr lang="ar-JO" smtClean="0"/>
              <a:pPr/>
              <a:t>19/05/1441</a:t>
            </a:fld>
            <a:endParaRPr lang="ar-JO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549ED4-43DC-4097-A799-75E966FA22AF}" type="slidenum">
              <a:rPr lang="ar-JO" smtClean="0"/>
              <a:pPr/>
              <a:t>‹#›</a:t>
            </a:fld>
            <a:endParaRPr lang="ar-JO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انقر لتحرير نمط العنوان الرئيسي</a:t>
            </a:r>
            <a:endParaRPr lang="ar-JO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/>
              <a:t>انقر لتحرير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ar-JO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67C686-61F3-4695-9949-9AF267B4BD95}" type="datetimeFigureOut">
              <a:rPr lang="ar-JO" smtClean="0"/>
              <a:pPr/>
              <a:t>19/05/1441</a:t>
            </a:fld>
            <a:endParaRPr lang="ar-JO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549ED4-43DC-4097-A799-75E966FA22AF}" type="slidenum">
              <a:rPr lang="ar-JO" smtClean="0"/>
              <a:pPr/>
              <a:t>‹#›</a:t>
            </a:fld>
            <a:endParaRPr lang="ar-JO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/>
              <a:t>انقر لتحرير نمط العنوان الرئيسي</a:t>
            </a:r>
            <a:endParaRPr lang="ar-JO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/>
              <a:t>انقر لتحرير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ar-JO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67C686-61F3-4695-9949-9AF267B4BD95}" type="datetimeFigureOut">
              <a:rPr lang="ar-JO" smtClean="0"/>
              <a:pPr/>
              <a:t>19/05/1441</a:t>
            </a:fld>
            <a:endParaRPr lang="ar-JO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549ED4-43DC-4097-A799-75E966FA22AF}" type="slidenum">
              <a:rPr lang="ar-JO" smtClean="0"/>
              <a:pPr/>
              <a:t>‹#›</a:t>
            </a:fld>
            <a:endParaRPr lang="ar-JO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انقر لتحرير نمط العنوان الرئيسي</a:t>
            </a:r>
            <a:endParaRPr lang="ar-JO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/>
              <a:t>انقر لتحرير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ar-JO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67C686-61F3-4695-9949-9AF267B4BD95}" type="datetimeFigureOut">
              <a:rPr lang="ar-JO" smtClean="0"/>
              <a:pPr/>
              <a:t>19/05/1441</a:t>
            </a:fld>
            <a:endParaRPr lang="ar-JO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549ED4-43DC-4097-A799-75E966FA22AF}" type="slidenum">
              <a:rPr lang="ar-JO" smtClean="0"/>
              <a:pPr/>
              <a:t>‹#›</a:t>
            </a:fld>
            <a:endParaRPr lang="ar-JO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/>
              <a:t>انقر لتحرير نمط العنوان الرئيسي</a:t>
            </a:r>
            <a:endParaRPr lang="ar-JO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67C686-61F3-4695-9949-9AF267B4BD95}" type="datetimeFigureOut">
              <a:rPr lang="ar-JO" smtClean="0"/>
              <a:pPr/>
              <a:t>19/05/1441</a:t>
            </a:fld>
            <a:endParaRPr lang="ar-JO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549ED4-43DC-4097-A799-75E966FA22AF}" type="slidenum">
              <a:rPr lang="ar-JO" smtClean="0"/>
              <a:pPr/>
              <a:t>‹#›</a:t>
            </a:fld>
            <a:endParaRPr lang="ar-JO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انقر لتحرير نمط العنوان الرئيسي</a:t>
            </a:r>
            <a:endParaRPr lang="ar-JO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/>
              <a:t>انقر لتحرير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ar-JO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/>
              <a:t>انقر لتحرير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ar-JO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67C686-61F3-4695-9949-9AF267B4BD95}" type="datetimeFigureOut">
              <a:rPr lang="ar-JO" smtClean="0"/>
              <a:pPr/>
              <a:t>19/05/1441</a:t>
            </a:fld>
            <a:endParaRPr lang="ar-JO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549ED4-43DC-4097-A799-75E966FA22AF}" type="slidenum">
              <a:rPr lang="ar-JO" smtClean="0"/>
              <a:pPr/>
              <a:t>‹#›</a:t>
            </a:fld>
            <a:endParaRPr lang="ar-JO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/>
              <a:t>انقر لتحرير نمط العنوان الرئيسي</a:t>
            </a:r>
            <a:endParaRPr lang="ar-JO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/>
              <a:t>انقر لتحرير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ar-JO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/>
              <a:t>انقر لتحرير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ar-JO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67C686-61F3-4695-9949-9AF267B4BD95}" type="datetimeFigureOut">
              <a:rPr lang="ar-JO" smtClean="0"/>
              <a:pPr/>
              <a:t>19/05/1441</a:t>
            </a:fld>
            <a:endParaRPr lang="ar-JO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549ED4-43DC-4097-A799-75E966FA22AF}" type="slidenum">
              <a:rPr lang="ar-JO" smtClean="0"/>
              <a:pPr/>
              <a:t>‹#›</a:t>
            </a:fld>
            <a:endParaRPr lang="ar-JO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انقر لتحرير نمط العنوان الرئيسي</a:t>
            </a:r>
            <a:endParaRPr lang="ar-JO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67C686-61F3-4695-9949-9AF267B4BD95}" type="datetimeFigureOut">
              <a:rPr lang="ar-JO" smtClean="0"/>
              <a:pPr/>
              <a:t>19/05/1441</a:t>
            </a:fld>
            <a:endParaRPr lang="ar-JO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549ED4-43DC-4097-A799-75E966FA22AF}" type="slidenum">
              <a:rPr lang="ar-JO" smtClean="0"/>
              <a:pPr/>
              <a:t>‹#›</a:t>
            </a:fld>
            <a:endParaRPr lang="ar-JO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67C686-61F3-4695-9949-9AF267B4BD95}" type="datetimeFigureOut">
              <a:rPr lang="ar-JO" smtClean="0"/>
              <a:pPr/>
              <a:t>19/05/1441</a:t>
            </a:fld>
            <a:endParaRPr lang="ar-JO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549ED4-43DC-4097-A799-75E966FA22AF}" type="slidenum">
              <a:rPr lang="ar-JO" smtClean="0"/>
              <a:pPr/>
              <a:t>‹#›</a:t>
            </a:fld>
            <a:endParaRPr lang="ar-JO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/>
              <a:t>انقر لتحرير نمط العنوان الرئيسي</a:t>
            </a:r>
            <a:endParaRPr lang="ar-JO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/>
              <a:t>انقر لتحرير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ar-JO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67C686-61F3-4695-9949-9AF267B4BD95}" type="datetimeFigureOut">
              <a:rPr lang="ar-JO" smtClean="0"/>
              <a:pPr/>
              <a:t>19/05/1441</a:t>
            </a:fld>
            <a:endParaRPr lang="ar-JO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549ED4-43DC-4097-A799-75E966FA22AF}" type="slidenum">
              <a:rPr lang="ar-JO" smtClean="0"/>
              <a:pPr/>
              <a:t>‹#›</a:t>
            </a:fld>
            <a:endParaRPr lang="ar-JO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/>
              <a:t>انقر لتحرير نمط العنوان الرئيسي</a:t>
            </a:r>
            <a:endParaRPr lang="ar-JO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JO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67C686-61F3-4695-9949-9AF267B4BD95}" type="datetimeFigureOut">
              <a:rPr lang="ar-JO" smtClean="0"/>
              <a:pPr/>
              <a:t>19/05/1441</a:t>
            </a:fld>
            <a:endParaRPr lang="ar-JO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549ED4-43DC-4097-A799-75E966FA22AF}" type="slidenum">
              <a:rPr lang="ar-JO" smtClean="0"/>
              <a:pPr/>
              <a:t>‹#›</a:t>
            </a:fld>
            <a:endParaRPr lang="ar-JO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/>
              <a:t>انقر لتحرير نمط العنوان الرئيسي</a:t>
            </a:r>
            <a:endParaRPr lang="ar-JO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/>
              <a:t>انقر لتحرير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ar-JO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67C686-61F3-4695-9949-9AF267B4BD95}" type="datetimeFigureOut">
              <a:rPr lang="ar-JO" smtClean="0"/>
              <a:pPr/>
              <a:t>19/05/1441</a:t>
            </a:fld>
            <a:endParaRPr lang="ar-JO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JO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549ED4-43DC-4097-A799-75E966FA22AF}" type="slidenum">
              <a:rPr lang="ar-JO" smtClean="0"/>
              <a:pPr/>
              <a:t>‹#›</a:t>
            </a:fld>
            <a:endParaRPr lang="ar-JO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JO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3.xml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12" Type="http://schemas.microsoft.com/office/2007/relationships/diagramDrawing" Target="../diagrams/drawing3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11" Type="http://schemas.openxmlformats.org/officeDocument/2006/relationships/diagramColors" Target="../diagrams/colors3.xml"/><Relationship Id="rId5" Type="http://schemas.openxmlformats.org/officeDocument/2006/relationships/diagramQuickStyle" Target="../diagrams/quickStyle2.xml"/><Relationship Id="rId10" Type="http://schemas.openxmlformats.org/officeDocument/2006/relationships/diagramQuickStyle" Target="../diagrams/quickStyle3.xml"/><Relationship Id="rId4" Type="http://schemas.openxmlformats.org/officeDocument/2006/relationships/diagramLayout" Target="../diagrams/layout2.xml"/><Relationship Id="rId9" Type="http://schemas.openxmlformats.org/officeDocument/2006/relationships/diagramLayout" Target="../diagrams/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en-US" dirty="0"/>
              <a:t>Prepared by :</a:t>
            </a:r>
          </a:p>
          <a:p>
            <a:pPr algn="ctr">
              <a:buNone/>
            </a:pPr>
            <a:r>
              <a:rPr lang="en-US" sz="3600" b="1" dirty="0"/>
              <a:t>Faisal Ghanem</a:t>
            </a:r>
          </a:p>
          <a:p>
            <a:pPr algn="ctr">
              <a:buNone/>
            </a:pPr>
            <a:r>
              <a:rPr lang="en-US" sz="3600" b="1" dirty="0"/>
              <a:t>Farah </a:t>
            </a:r>
            <a:r>
              <a:rPr lang="en-US" sz="3600" b="1" dirty="0" err="1"/>
              <a:t>Shaheen</a:t>
            </a:r>
            <a:endParaRPr lang="en-US" sz="3600" b="1" dirty="0"/>
          </a:p>
          <a:p>
            <a:pPr algn="ctr">
              <a:buNone/>
            </a:pPr>
            <a:r>
              <a:rPr lang="en-US" sz="3600" b="1" dirty="0" err="1"/>
              <a:t>Ibraheem</a:t>
            </a:r>
            <a:r>
              <a:rPr lang="en-US" sz="3600" b="1" dirty="0"/>
              <a:t> </a:t>
            </a:r>
            <a:r>
              <a:rPr lang="en-US" sz="3600" b="1" dirty="0" err="1"/>
              <a:t>Alawneh</a:t>
            </a:r>
            <a:endParaRPr lang="en-US" sz="3600" b="1" dirty="0"/>
          </a:p>
          <a:p>
            <a:pPr algn="ctr">
              <a:buNone/>
            </a:pPr>
            <a:r>
              <a:rPr lang="en-US" dirty="0"/>
              <a:t>Submitted to : </a:t>
            </a:r>
          </a:p>
          <a:p>
            <a:pPr algn="ctr">
              <a:buNone/>
            </a:pPr>
            <a:r>
              <a:rPr lang="en-US" sz="3600" b="1" dirty="0" err="1"/>
              <a:t>Dr.Khaled</a:t>
            </a:r>
            <a:r>
              <a:rPr lang="en-US" sz="3600" b="1" dirty="0"/>
              <a:t> Al-</a:t>
            </a:r>
            <a:r>
              <a:rPr lang="en-US" sz="3600" b="1" dirty="0" err="1"/>
              <a:t>Sahili</a:t>
            </a:r>
            <a:endParaRPr lang="en-US" sz="3600" b="1" dirty="0"/>
          </a:p>
        </p:txBody>
      </p:sp>
      <p:sp>
        <p:nvSpPr>
          <p:cNvPr id="5" name="مستطيل مستدير الزوايا 4"/>
          <p:cNvSpPr/>
          <p:nvPr/>
        </p:nvSpPr>
        <p:spPr>
          <a:xfrm>
            <a:off x="500034" y="214290"/>
            <a:ext cx="8358246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b="1" dirty="0"/>
              <a:t>Rehabilitation of Al-Seka Road 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u="sng" dirty="0"/>
              <a:t>Cross Section Elements </a:t>
            </a:r>
            <a:endParaRPr lang="ar-JO" b="1" u="sng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600200"/>
            <a:ext cx="8329642" cy="4900634"/>
          </a:xfrm>
        </p:spPr>
        <p:txBody>
          <a:bodyPr>
            <a:normAutofit/>
          </a:bodyPr>
          <a:lstStyle/>
          <a:p>
            <a:pPr algn="l">
              <a:buNone/>
            </a:pPr>
            <a:r>
              <a:rPr lang="en-US" sz="3600" b="1" dirty="0"/>
              <a:t>- 2 lanes with 5.1 m width for each</a:t>
            </a:r>
          </a:p>
          <a:p>
            <a:pPr algn="l">
              <a:buNone/>
            </a:pPr>
            <a:r>
              <a:rPr lang="en-US" sz="3600" b="1" dirty="0"/>
              <a:t>- Sidewalk 1.5m width for each </a:t>
            </a:r>
          </a:p>
          <a:p>
            <a:pPr algn="l">
              <a:buNone/>
            </a:pPr>
            <a:r>
              <a:rPr lang="en-US" sz="3600" b="1" dirty="0"/>
              <a:t>- Raised median with 3 m width</a:t>
            </a:r>
          </a:p>
          <a:p>
            <a:pPr algn="l">
              <a:buNone/>
            </a:pPr>
            <a:r>
              <a:rPr lang="en-US" sz="3600" b="1" dirty="0"/>
              <a:t>- Cross slope is 2% for traveled lanes</a:t>
            </a:r>
          </a:p>
          <a:p>
            <a:pPr algn="l">
              <a:buNone/>
            </a:pPr>
            <a:r>
              <a:rPr lang="en-US" sz="3600" b="1" dirty="0"/>
              <a:t>- Daylight for cut 2:1 and for fill 3:1</a:t>
            </a:r>
          </a:p>
          <a:p>
            <a:pPr algn="l">
              <a:buNone/>
            </a:pPr>
            <a:endParaRPr lang="en-US" sz="2800" dirty="0"/>
          </a:p>
          <a:p>
            <a:pPr algn="l">
              <a:buNone/>
            </a:pPr>
            <a:r>
              <a:rPr lang="en-US" sz="2800" dirty="0"/>
              <a:t> </a:t>
            </a:r>
            <a:endParaRPr lang="ar-JO" sz="28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558EDCCF-4653-4983-9452-06385684C58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79512" y="0"/>
            <a:ext cx="8874732" cy="1586657"/>
          </a:xfrm>
        </p:spPr>
        <p:txBody>
          <a:bodyPr>
            <a:normAutofit/>
          </a:bodyPr>
          <a:lstStyle/>
          <a:p>
            <a:r>
              <a:rPr lang="en-US" b="1" u="sng" dirty="0"/>
              <a:t>Typical Assemblies That Used in The Highway</a:t>
            </a:r>
          </a:p>
        </p:txBody>
      </p:sp>
      <p:sp>
        <p:nvSpPr>
          <p:cNvPr id="8" name="Subtitle 7">
            <a:extLst>
              <a:ext uri="{FF2B5EF4-FFF2-40B4-BE49-F238E27FC236}">
                <a16:creationId xmlns:a16="http://schemas.microsoft.com/office/drawing/2014/main" id="{B13BBEAB-5D7F-495E-8C90-3A5E69EE240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67544" y="1340768"/>
            <a:ext cx="7990656" cy="4608512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76B6181-F09C-45EA-93F8-42060D66897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1628800"/>
            <a:ext cx="7848872" cy="1990725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31A47029-BF24-4E8F-9372-5CF06034199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4005064"/>
            <a:ext cx="7920880" cy="1609725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u="sng" dirty="0"/>
              <a:t>Pavement Design </a:t>
            </a:r>
            <a:endParaRPr lang="ar-JO" b="1" u="sng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571472" y="1500174"/>
            <a:ext cx="8229600" cy="4525963"/>
          </a:xfrm>
        </p:spPr>
        <p:txBody>
          <a:bodyPr>
            <a:normAutofit fontScale="92500" lnSpcReduction="10000"/>
          </a:bodyPr>
          <a:lstStyle/>
          <a:p>
            <a:pPr algn="l">
              <a:buNone/>
            </a:pPr>
            <a:r>
              <a:rPr lang="en-US" dirty="0"/>
              <a:t>The factors considered in AASHTO procedure for the design of flexible pavement are:</a:t>
            </a:r>
          </a:p>
          <a:p>
            <a:pPr algn="l">
              <a:buNone/>
            </a:pPr>
            <a:r>
              <a:rPr lang="en-US" b="1" dirty="0"/>
              <a:t>1) Pavement performance</a:t>
            </a:r>
          </a:p>
          <a:p>
            <a:pPr algn="l">
              <a:buNone/>
            </a:pPr>
            <a:r>
              <a:rPr lang="en-US" b="1" dirty="0"/>
              <a:t>2) Traffic</a:t>
            </a:r>
          </a:p>
          <a:p>
            <a:pPr algn="l">
              <a:buNone/>
            </a:pPr>
            <a:r>
              <a:rPr lang="en-US" b="1" dirty="0"/>
              <a:t>3) Roadbed Soil (subgrade material)</a:t>
            </a:r>
          </a:p>
          <a:p>
            <a:pPr algn="l">
              <a:buNone/>
            </a:pPr>
            <a:r>
              <a:rPr lang="en-US" b="1" dirty="0"/>
              <a:t>4) Material of construction</a:t>
            </a:r>
          </a:p>
          <a:p>
            <a:pPr algn="l">
              <a:buNone/>
            </a:pPr>
            <a:r>
              <a:rPr lang="en-US" b="1" dirty="0"/>
              <a:t>5) Environmental</a:t>
            </a:r>
          </a:p>
          <a:p>
            <a:pPr algn="l">
              <a:buNone/>
            </a:pPr>
            <a:r>
              <a:rPr lang="en-US" b="1" dirty="0"/>
              <a:t>6) Drainage</a:t>
            </a:r>
          </a:p>
          <a:p>
            <a:pPr algn="l">
              <a:buNone/>
            </a:pPr>
            <a:r>
              <a:rPr lang="en-US" b="1" dirty="0"/>
              <a:t>7) Reliability</a:t>
            </a:r>
          </a:p>
          <a:p>
            <a:pPr>
              <a:buNone/>
            </a:pPr>
            <a:endParaRPr lang="ar-JO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u="sng" dirty="0"/>
              <a:t>The Traffic Counts, ESAL factors, and Design EASL</a:t>
            </a:r>
            <a:endParaRPr lang="en-US" u="sng" dirty="0"/>
          </a:p>
        </p:txBody>
      </p:sp>
      <p:graphicFrame>
        <p:nvGraphicFramePr>
          <p:cNvPr id="6" name="Content Placeholder 5">
            <a:extLst>
              <a:ext uri="{FF2B5EF4-FFF2-40B4-BE49-F238E27FC236}">
                <a16:creationId xmlns:a16="http://schemas.microsoft.com/office/drawing/2014/main" id="{4808A8DE-BCB5-438B-912B-D111CC2881C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30559793"/>
              </p:ext>
            </p:extLst>
          </p:nvPr>
        </p:nvGraphicFramePr>
        <p:xfrm>
          <a:off x="457200" y="1442721"/>
          <a:ext cx="8507289" cy="528883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018152">
                  <a:extLst>
                    <a:ext uri="{9D8B030D-6E8A-4147-A177-3AD203B41FA5}">
                      <a16:colId xmlns:a16="http://schemas.microsoft.com/office/drawing/2014/main" val="3645070777"/>
                    </a:ext>
                  </a:extLst>
                </a:gridCol>
                <a:gridCol w="2204443">
                  <a:extLst>
                    <a:ext uri="{9D8B030D-6E8A-4147-A177-3AD203B41FA5}">
                      <a16:colId xmlns:a16="http://schemas.microsoft.com/office/drawing/2014/main" val="2676972801"/>
                    </a:ext>
                  </a:extLst>
                </a:gridCol>
                <a:gridCol w="1800814">
                  <a:extLst>
                    <a:ext uri="{9D8B030D-6E8A-4147-A177-3AD203B41FA5}">
                      <a16:colId xmlns:a16="http://schemas.microsoft.com/office/drawing/2014/main" val="88564541"/>
                    </a:ext>
                  </a:extLst>
                </a:gridCol>
                <a:gridCol w="2483880">
                  <a:extLst>
                    <a:ext uri="{9D8B030D-6E8A-4147-A177-3AD203B41FA5}">
                      <a16:colId xmlns:a16="http://schemas.microsoft.com/office/drawing/2014/main" val="2457273340"/>
                    </a:ext>
                  </a:extLst>
                </a:gridCol>
              </a:tblGrid>
              <a:tr h="41780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TRUCK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BUS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PASSENGER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642217314"/>
                  </a:ext>
                </a:extLst>
              </a:tr>
              <a:tr h="41780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%DHV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0.12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0.1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0.78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380253795"/>
                  </a:ext>
                </a:extLst>
              </a:tr>
              <a:tr h="41780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DHV 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87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87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87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630639423"/>
                  </a:ext>
                </a:extLst>
              </a:tr>
              <a:tr h="41780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K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0.1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0.1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0.1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224350064"/>
                  </a:ext>
                </a:extLst>
              </a:tr>
              <a:tr h="41780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AADT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870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870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870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470537232"/>
                  </a:ext>
                </a:extLst>
              </a:tr>
              <a:tr h="41780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LD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0.5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0.5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0.5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512581518"/>
                  </a:ext>
                </a:extLst>
              </a:tr>
              <a:tr h="41780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GRN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29.7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29.7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29.7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905321994"/>
                  </a:ext>
                </a:extLst>
              </a:tr>
              <a:tr h="41780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TF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0.73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0.21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0.0004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226561332"/>
                  </a:ext>
                </a:extLst>
              </a:tr>
              <a:tr h="85608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ESAL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0.413*10</a:t>
                      </a:r>
                      <a:r>
                        <a:rPr lang="en-US" sz="2000" baseline="30000">
                          <a:effectLst/>
                        </a:rPr>
                        <a:t>6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0.099*10</a:t>
                      </a:r>
                      <a:r>
                        <a:rPr lang="en-US" sz="2000" baseline="30000" dirty="0">
                          <a:effectLst/>
                        </a:rPr>
                        <a:t>6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0.001*10</a:t>
                      </a:r>
                      <a:r>
                        <a:rPr lang="en-US" sz="2000" baseline="30000" dirty="0">
                          <a:effectLst/>
                        </a:rPr>
                        <a:t>6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674191276"/>
                  </a:ext>
                </a:extLst>
              </a:tr>
              <a:tr h="104980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ESAL TOTAL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250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0.514*10</a:t>
                      </a:r>
                      <a:r>
                        <a:rPr lang="en-US" sz="2000" baseline="30000" dirty="0">
                          <a:effectLst/>
                        </a:rPr>
                        <a:t>6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070813224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جدول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78606840"/>
              </p:ext>
            </p:extLst>
          </p:nvPr>
        </p:nvGraphicFramePr>
        <p:xfrm>
          <a:off x="357156" y="2060848"/>
          <a:ext cx="8429688" cy="165618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0742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0742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10742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10742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925844">
                <a:tc>
                  <a:txBody>
                    <a:bodyPr/>
                    <a:lstStyle/>
                    <a:p>
                      <a:pPr algn="ctr"/>
                      <a:r>
                        <a:rPr lang="en-US" sz="32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Reliability</a:t>
                      </a:r>
                      <a:endParaRPr lang="en-US" sz="32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</a:t>
                      </a:r>
                      <a:r>
                        <a:rPr lang="en-US" sz="3200" b="1" kern="1200" baseline="-250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en-US" sz="32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ΔPSI</a:t>
                      </a:r>
                      <a:endParaRPr lang="en-US" sz="32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Total ESAL </a:t>
                      </a:r>
                      <a:endParaRPr lang="en-US" sz="32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30340">
                <a:tc>
                  <a:txBody>
                    <a:bodyPr/>
                    <a:lstStyle/>
                    <a:p>
                      <a:pPr algn="ctr"/>
                      <a:r>
                        <a:rPr lang="en-US" sz="2800" b="0" dirty="0"/>
                        <a:t>95%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0" dirty="0"/>
                        <a:t>0.45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8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5.14 * 10^5</a:t>
                      </a:r>
                      <a:endParaRPr lang="en-US" sz="2800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500042"/>
            <a:ext cx="6700862" cy="857256"/>
          </a:xfrm>
        </p:spPr>
        <p:txBody>
          <a:bodyPr>
            <a:normAutofit/>
          </a:bodyPr>
          <a:lstStyle/>
          <a:p>
            <a:r>
              <a:rPr lang="en-US" sz="4400" b="1" u="sng" dirty="0">
                <a:solidFill>
                  <a:schemeClr val="tx1"/>
                </a:solidFill>
              </a:rPr>
              <a:t>Calculation and results</a:t>
            </a:r>
          </a:p>
          <a:p>
            <a:endParaRPr lang="en-US" b="1" dirty="0">
              <a:solidFill>
                <a:schemeClr val="tx1"/>
              </a:solidFill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35711391"/>
              </p:ext>
            </p:extLst>
          </p:nvPr>
        </p:nvGraphicFramePr>
        <p:xfrm>
          <a:off x="611560" y="1737227"/>
          <a:ext cx="7648359" cy="2807482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163418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566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4970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4970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4970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049701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049701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645196">
                <a:tc>
                  <a:txBody>
                    <a:bodyPr/>
                    <a:lstStyle/>
                    <a:p>
                      <a:pPr algn="ctr" rtl="0"/>
                      <a:r>
                        <a:rPr lang="en-US" sz="2400" b="1" dirty="0"/>
                        <a:t>Layer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2400" b="1" dirty="0"/>
                        <a:t>CBR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2400" b="1" dirty="0" err="1"/>
                        <a:t>Mr</a:t>
                      </a:r>
                      <a:endParaRPr lang="en-U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2400" b="1" dirty="0" err="1"/>
                        <a:t>ai</a:t>
                      </a:r>
                      <a:endParaRPr lang="en-U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2400" b="1" dirty="0"/>
                        <a:t>mi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2400" b="1" dirty="0"/>
                        <a:t>SN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2400" b="1" dirty="0"/>
                        <a:t>D(cm)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45196">
                <a:tc>
                  <a:txBody>
                    <a:bodyPr/>
                    <a:lstStyle/>
                    <a:p>
                      <a:pPr algn="ctr" rtl="0"/>
                      <a:r>
                        <a:rPr lang="en-US" sz="2400" b="1" dirty="0"/>
                        <a:t>Asphalt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2400" b="1" dirty="0"/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2400" b="1" dirty="0"/>
                        <a:t>45000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2400" b="1" dirty="0"/>
                        <a:t>0.45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2400" b="1" dirty="0"/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24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endParaRPr lang="en-U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2400" b="1" dirty="0"/>
                        <a:t>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45397">
                <a:tc>
                  <a:txBody>
                    <a:bodyPr/>
                    <a:lstStyle/>
                    <a:p>
                      <a:pPr algn="ctr" rtl="0"/>
                      <a:r>
                        <a:rPr lang="en-US" sz="2400" b="1" dirty="0"/>
                        <a:t>Base</a:t>
                      </a:r>
                      <a:r>
                        <a:rPr lang="en-US" sz="2400" b="1" baseline="0" dirty="0"/>
                        <a:t>course</a:t>
                      </a:r>
                      <a:endParaRPr lang="en-U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2400" b="1" dirty="0"/>
                        <a:t>80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2400" b="1" dirty="0"/>
                        <a:t>24800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2400" b="1" dirty="0"/>
                        <a:t>0.14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2400" b="1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2400" b="1" dirty="0"/>
                        <a:t>2.4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2400" b="1" dirty="0"/>
                        <a:t>30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04056">
                <a:tc>
                  <a:txBody>
                    <a:bodyPr/>
                    <a:lstStyle/>
                    <a:p>
                      <a:pPr algn="ctr" rtl="0"/>
                      <a:r>
                        <a:rPr lang="en-US" sz="2400" b="1" dirty="0"/>
                        <a:t>Sub</a:t>
                      </a:r>
                      <a:r>
                        <a:rPr lang="en-US" sz="2400" b="1" baseline="0" dirty="0"/>
                        <a:t>base</a:t>
                      </a:r>
                      <a:endParaRPr lang="en-U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2400" b="1" dirty="0"/>
                        <a:t>40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2400" b="1" dirty="0"/>
                        <a:t>14000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2400" b="1" dirty="0"/>
                        <a:t>0.13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2400" b="1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2400" b="1" dirty="0"/>
                        <a:t>4.3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2400" b="1" dirty="0"/>
                        <a:t>40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67637">
                <a:tc>
                  <a:txBody>
                    <a:bodyPr/>
                    <a:lstStyle/>
                    <a:p>
                      <a:pPr algn="ctr" rtl="0"/>
                      <a:r>
                        <a:rPr lang="en-US" sz="2400" b="1" dirty="0"/>
                        <a:t>Subgrade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2400" b="1" dirty="0"/>
                        <a:t>2.2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2400" b="1" dirty="0"/>
                        <a:t>3300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2400" b="1" dirty="0"/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2400" b="1" dirty="0"/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2400" b="1" dirty="0"/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2400" b="1" dirty="0"/>
                        <a:t>-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مربع نص 5"/>
          <p:cNvSpPr txBox="1"/>
          <p:nvPr/>
        </p:nvSpPr>
        <p:spPr>
          <a:xfrm>
            <a:off x="269901" y="285728"/>
            <a:ext cx="826253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u="sng" dirty="0"/>
              <a:t>Recommended</a:t>
            </a:r>
            <a:r>
              <a:rPr lang="en-US" sz="3200" b="1" u="sng" dirty="0"/>
              <a:t> </a:t>
            </a:r>
            <a:r>
              <a:rPr lang="en-US" sz="4400" b="1" u="sng" dirty="0"/>
              <a:t>Layers Depth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AC45764-669F-426B-93FC-16C2C2BD5D8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1196752"/>
            <a:ext cx="7686675" cy="5467350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85786" y="214291"/>
            <a:ext cx="7772400" cy="1071569"/>
          </a:xfrm>
        </p:spPr>
        <p:txBody>
          <a:bodyPr/>
          <a:lstStyle/>
          <a:p>
            <a:r>
              <a:rPr lang="en-US" dirty="0"/>
              <a:t>  </a:t>
            </a:r>
            <a:r>
              <a:rPr lang="en-US" b="1" u="sng" dirty="0"/>
              <a:t>Intersection Design </a:t>
            </a:r>
          </a:p>
        </p:txBody>
      </p:sp>
      <p:sp>
        <p:nvSpPr>
          <p:cNvPr id="4" name="عنوان فرعي 3"/>
          <p:cNvSpPr>
            <a:spLocks noGrp="1"/>
          </p:cNvSpPr>
          <p:nvPr>
            <p:ph type="subTitle" idx="1"/>
          </p:nvPr>
        </p:nvSpPr>
        <p:spPr>
          <a:xfrm>
            <a:off x="571472" y="1428736"/>
            <a:ext cx="7786742" cy="4429156"/>
          </a:xfrm>
        </p:spPr>
        <p:txBody>
          <a:bodyPr>
            <a:normAutofit/>
          </a:bodyPr>
          <a:lstStyle/>
          <a:p>
            <a:pPr algn="l"/>
            <a:r>
              <a:rPr lang="en-US" dirty="0">
                <a:solidFill>
                  <a:schemeClr val="tx1"/>
                </a:solidFill>
              </a:rPr>
              <a:t>The main factors that affected the design of intersection are :</a:t>
            </a:r>
          </a:p>
          <a:p>
            <a:pPr algn="l"/>
            <a:r>
              <a:rPr lang="en-US" b="1" dirty="0">
                <a:solidFill>
                  <a:schemeClr val="tx1"/>
                </a:solidFill>
              </a:rPr>
              <a:t>- Angle of the turn (90, 45)</a:t>
            </a:r>
          </a:p>
          <a:p>
            <a:pPr algn="l"/>
            <a:r>
              <a:rPr lang="en-US" b="1" dirty="0">
                <a:solidFill>
                  <a:schemeClr val="tx1"/>
                </a:solidFill>
              </a:rPr>
              <a:t>-Turning speed ( &gt; 20 Km/h)</a:t>
            </a:r>
          </a:p>
          <a:p>
            <a:pPr algn="l"/>
            <a:r>
              <a:rPr lang="en-US" b="1" dirty="0">
                <a:solidFill>
                  <a:schemeClr val="tx1"/>
                </a:solidFill>
              </a:rPr>
              <a:t>-Design vehicle (WB-15)</a:t>
            </a:r>
          </a:p>
          <a:p>
            <a:pPr algn="l"/>
            <a:r>
              <a:rPr lang="en-US" b="1" dirty="0">
                <a:solidFill>
                  <a:schemeClr val="tx1"/>
                </a:solidFill>
              </a:rPr>
              <a:t>-Traffic volume ( 87 </a:t>
            </a:r>
            <a:r>
              <a:rPr lang="en-US" b="1" dirty="0" err="1">
                <a:solidFill>
                  <a:schemeClr val="tx1"/>
                </a:solidFill>
              </a:rPr>
              <a:t>Veh</a:t>
            </a:r>
            <a:r>
              <a:rPr lang="en-US" b="1" dirty="0">
                <a:solidFill>
                  <a:schemeClr val="tx1"/>
                </a:solidFill>
              </a:rPr>
              <a:t>/h)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42910" y="214290"/>
            <a:ext cx="7772400" cy="1470025"/>
          </a:xfrm>
        </p:spPr>
        <p:txBody>
          <a:bodyPr>
            <a:normAutofit/>
          </a:bodyPr>
          <a:lstStyle/>
          <a:p>
            <a:pPr lvl="0"/>
            <a:r>
              <a:rPr lang="en-US" b="1" u="sng" dirty="0"/>
              <a:t>Design of  </a:t>
            </a:r>
            <a:r>
              <a:rPr lang="en-US" b="1" u="sng" dirty="0" err="1"/>
              <a:t>Jabreat</a:t>
            </a:r>
            <a:r>
              <a:rPr lang="en-US" b="1" u="sng" dirty="0"/>
              <a:t> Roundabout</a:t>
            </a:r>
            <a:br>
              <a:rPr lang="en-US" dirty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24" y="1643050"/>
            <a:ext cx="7429552" cy="3995750"/>
          </a:xfrm>
        </p:spPr>
        <p:txBody>
          <a:bodyPr>
            <a:normAutofit/>
          </a:bodyPr>
          <a:lstStyle/>
          <a:p>
            <a:pPr algn="l"/>
            <a:r>
              <a:rPr lang="en-US" dirty="0">
                <a:solidFill>
                  <a:schemeClr val="tx1"/>
                </a:solidFill>
              </a:rPr>
              <a:t>The criteria that used in design of </a:t>
            </a:r>
            <a:r>
              <a:rPr lang="en-US" dirty="0" err="1">
                <a:solidFill>
                  <a:schemeClr val="tx1"/>
                </a:solidFill>
              </a:rPr>
              <a:t>Jabreat</a:t>
            </a:r>
            <a:r>
              <a:rPr lang="en-US" dirty="0">
                <a:solidFill>
                  <a:schemeClr val="tx1"/>
                </a:solidFill>
              </a:rPr>
              <a:t> Roundabout are :</a:t>
            </a:r>
          </a:p>
          <a:p>
            <a:pPr marL="457200" lvl="0" indent="-457200" algn="l" rtl="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chemeClr val="tx1"/>
                </a:solidFill>
              </a:rPr>
              <a:t>Speed at intersection = 20 Kph.</a:t>
            </a:r>
          </a:p>
          <a:p>
            <a:pPr marL="457200" lvl="0" indent="-457200" algn="l" rtl="0">
              <a:buFont typeface="Arial" panose="020B0604020202020204" pitchFamily="34" charset="0"/>
              <a:buChar char="•"/>
            </a:pPr>
            <a:endParaRPr lang="en-US" b="1" dirty="0">
              <a:solidFill>
                <a:schemeClr val="tx1"/>
              </a:solidFill>
            </a:endParaRPr>
          </a:p>
          <a:p>
            <a:pPr marL="457200" lvl="0" indent="-457200" algn="l" rtl="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chemeClr val="tx1"/>
                </a:solidFill>
              </a:rPr>
              <a:t>Radius = 18m </a:t>
            </a:r>
          </a:p>
          <a:p>
            <a:pPr lvl="0" algn="l" rtl="0"/>
            <a:endParaRPr lang="en-US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ربع نص 4"/>
          <p:cNvSpPr txBox="1"/>
          <p:nvPr/>
        </p:nvSpPr>
        <p:spPr>
          <a:xfrm>
            <a:off x="3000364" y="0"/>
            <a:ext cx="407196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u="sng" dirty="0" err="1"/>
              <a:t>Jabreat</a:t>
            </a:r>
            <a:r>
              <a:rPr lang="en-US" sz="3600" b="1" u="sng" dirty="0"/>
              <a:t> Roundabout</a:t>
            </a:r>
            <a:endParaRPr lang="en-US" sz="3600" b="1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67F21D5-C053-4A9D-B43E-FCEB6DA5EE5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1599" y="1362074"/>
            <a:ext cx="7102769" cy="4587205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928662" y="0"/>
            <a:ext cx="7772400" cy="1470025"/>
          </a:xfrm>
        </p:spPr>
        <p:txBody>
          <a:bodyPr/>
          <a:lstStyle/>
          <a:p>
            <a:r>
              <a:rPr lang="en-US" b="1" u="sng" dirty="0"/>
              <a:t>Introduction</a:t>
            </a:r>
            <a:endParaRPr lang="ar-JO" b="1" u="sng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642910" y="1428736"/>
            <a:ext cx="8215370" cy="5072098"/>
          </a:xfrm>
        </p:spPr>
        <p:txBody>
          <a:bodyPr>
            <a:noAutofit/>
          </a:bodyPr>
          <a:lstStyle/>
          <a:p>
            <a:pPr algn="l"/>
            <a:r>
              <a:rPr lang="en-US" b="1" dirty="0">
                <a:solidFill>
                  <a:schemeClr val="tx1"/>
                </a:solidFill>
              </a:rPr>
              <a:t>This project is a part of the MP of Jenin municipality.</a:t>
            </a:r>
          </a:p>
          <a:p>
            <a:pPr algn="l"/>
            <a:r>
              <a:rPr lang="en-US" b="1" dirty="0">
                <a:solidFill>
                  <a:schemeClr val="tx1"/>
                </a:solidFill>
              </a:rPr>
              <a:t> </a:t>
            </a:r>
          </a:p>
          <a:p>
            <a:pPr algn="l"/>
            <a:r>
              <a:rPr lang="en-US" b="1" dirty="0">
                <a:solidFill>
                  <a:schemeClr val="tx1"/>
                </a:solidFill>
              </a:rPr>
              <a:t>Al-Seka road will reduce the congestion in city center.</a:t>
            </a:r>
          </a:p>
          <a:p>
            <a:pPr algn="l"/>
            <a:endParaRPr lang="en-US" b="1" dirty="0">
              <a:solidFill>
                <a:schemeClr val="tx1"/>
              </a:solidFill>
            </a:endParaRPr>
          </a:p>
          <a:p>
            <a:pPr algn="l"/>
            <a:r>
              <a:rPr lang="en-US" b="1" dirty="0">
                <a:solidFill>
                  <a:schemeClr val="tx1"/>
                </a:solidFill>
              </a:rPr>
              <a:t>The project enhance traffic movement and safety condition in study area.   </a:t>
            </a:r>
          </a:p>
          <a:p>
            <a:pPr algn="l"/>
            <a:r>
              <a:rPr lang="en-US" sz="2800" dirty="0"/>
              <a:t> </a:t>
            </a:r>
            <a:endParaRPr lang="ar-JO" sz="2800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99592" y="1700808"/>
            <a:ext cx="7358114" cy="3643338"/>
          </a:xfrm>
        </p:spPr>
        <p:txBody>
          <a:bodyPr>
            <a:normAutofit/>
          </a:bodyPr>
          <a:lstStyle/>
          <a:p>
            <a:pPr algn="l"/>
            <a:r>
              <a:rPr lang="en-US" dirty="0">
                <a:solidFill>
                  <a:schemeClr val="tx1"/>
                </a:solidFill>
              </a:rPr>
              <a:t>The criteria that used in design of Abu Al-</a:t>
            </a:r>
            <a:r>
              <a:rPr lang="en-US" dirty="0" err="1">
                <a:solidFill>
                  <a:schemeClr val="tx1"/>
                </a:solidFill>
              </a:rPr>
              <a:t>Hija</a:t>
            </a:r>
            <a:r>
              <a:rPr lang="en-US" dirty="0">
                <a:solidFill>
                  <a:schemeClr val="tx1"/>
                </a:solidFill>
              </a:rPr>
              <a:t> intersection are: </a:t>
            </a:r>
          </a:p>
          <a:p>
            <a:pPr marL="457200" lvl="0" indent="-457200" algn="l" rtl="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Speed at intersection = 20 Kph .</a:t>
            </a:r>
          </a:p>
          <a:p>
            <a:pPr lvl="0" algn="l"/>
            <a:endParaRPr lang="en-US" dirty="0">
              <a:solidFill>
                <a:schemeClr val="tx1"/>
              </a:solidFill>
            </a:endParaRPr>
          </a:p>
          <a:p>
            <a:pPr marL="457200" lvl="0" indent="-457200" algn="l" rtl="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Radius = 18m  but for constructed building it reduce to 10 m.</a:t>
            </a:r>
          </a:p>
          <a:p>
            <a:pPr lvl="0" algn="l"/>
            <a:endParaRPr lang="en-US" dirty="0">
              <a:solidFill>
                <a:schemeClr val="tx1"/>
              </a:solidFill>
            </a:endParaRPr>
          </a:p>
          <a:p>
            <a:endParaRPr lang="en-US" dirty="0"/>
          </a:p>
        </p:txBody>
      </p:sp>
      <p:sp>
        <p:nvSpPr>
          <p:cNvPr id="4" name="مربع نص 3"/>
          <p:cNvSpPr txBox="1"/>
          <p:nvPr/>
        </p:nvSpPr>
        <p:spPr>
          <a:xfrm>
            <a:off x="287524" y="404664"/>
            <a:ext cx="856895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u="sng" dirty="0"/>
              <a:t>Design of Abu Al-</a:t>
            </a:r>
            <a:r>
              <a:rPr lang="en-US" sz="4400" b="1" u="sng" dirty="0" err="1"/>
              <a:t>Hija</a:t>
            </a:r>
            <a:r>
              <a:rPr lang="en-US" sz="4400" b="1" u="sng" dirty="0"/>
              <a:t> Intersection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582594"/>
          </a:xfrm>
        </p:spPr>
        <p:txBody>
          <a:bodyPr>
            <a:normAutofit fontScale="90000"/>
          </a:bodyPr>
          <a:lstStyle/>
          <a:p>
            <a:r>
              <a:rPr lang="en-US" b="1" u="sng" dirty="0"/>
              <a:t>Abu Al-</a:t>
            </a:r>
            <a:r>
              <a:rPr lang="en-US" b="1" u="sng" dirty="0" err="1"/>
              <a:t>Hija</a:t>
            </a:r>
            <a:r>
              <a:rPr lang="en-US" b="1" u="sng" dirty="0"/>
              <a:t> intersection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BB9A24D-A575-44DC-B844-101F85D517C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1924050"/>
            <a:ext cx="7776864" cy="4169246"/>
          </a:xfrm>
          <a:prstGeom prst="rect">
            <a:avLst/>
          </a:prstGeom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89E6D6-A201-4462-BCC6-07F0A49C56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u="sng" dirty="0"/>
              <a:t>Design of </a:t>
            </a:r>
            <a:r>
              <a:rPr lang="en-US" b="1" u="sng" dirty="0" err="1"/>
              <a:t>Borqine</a:t>
            </a:r>
            <a:r>
              <a:rPr lang="en-US" b="1" u="sng" dirty="0"/>
              <a:t> intersection</a:t>
            </a:r>
            <a:br>
              <a:rPr lang="en-US" b="1" dirty="0"/>
            </a:b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0176FA9-ACD1-4BB0-8CEE-6EA5C6AC5AA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l" rtl="0">
              <a:buNone/>
            </a:pPr>
            <a:r>
              <a:rPr lang="en-US" dirty="0"/>
              <a:t>The criteria that used in design of </a:t>
            </a:r>
            <a:r>
              <a:rPr lang="en-US" dirty="0" err="1"/>
              <a:t>Borqine</a:t>
            </a:r>
            <a:r>
              <a:rPr lang="en-US" dirty="0"/>
              <a:t> intersection are </a:t>
            </a:r>
          </a:p>
          <a:p>
            <a:pPr lvl="0" algn="l" rtl="0"/>
            <a:r>
              <a:rPr lang="en-US" b="1" dirty="0"/>
              <a:t>Speed at intersection = 20 Kph .</a:t>
            </a:r>
          </a:p>
          <a:p>
            <a:pPr lvl="0" algn="l" rtl="0"/>
            <a:r>
              <a:rPr lang="en-US" b="1" dirty="0"/>
              <a:t>Radius = 18m </a:t>
            </a:r>
          </a:p>
          <a:p>
            <a:pPr marL="0" indent="0" algn="l" rtl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401182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527340-7D0D-4CEB-9D80-901B269B4F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u="sng" dirty="0" err="1"/>
              <a:t>Borqine</a:t>
            </a:r>
            <a:r>
              <a:rPr lang="en-US" b="1" u="sng" dirty="0"/>
              <a:t> Intersection</a:t>
            </a:r>
            <a:endParaRPr lang="en-US" u="sng" dirty="0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3FDE37C7-3DCA-4FC6-9775-09465C2A2D1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5400" y="2101056"/>
            <a:ext cx="6553200" cy="3524250"/>
          </a:xfrm>
        </p:spPr>
      </p:pic>
    </p:spTree>
    <p:extLst>
      <p:ext uri="{BB962C8B-B14F-4D97-AF65-F5344CB8AC3E}">
        <p14:creationId xmlns:p14="http://schemas.microsoft.com/office/powerpoint/2010/main" val="289234473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717FE9-9155-453C-941F-09C00BF9A6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u="sng" dirty="0"/>
              <a:t>Yousef </a:t>
            </a:r>
            <a:r>
              <a:rPr lang="en-US" sz="4000" b="1" u="sng" dirty="0" err="1"/>
              <a:t>Asfor</a:t>
            </a:r>
            <a:r>
              <a:rPr lang="en-US" sz="4000" b="1" u="sng" dirty="0"/>
              <a:t> Intersection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4A94C33-6789-42AC-B0CA-FE1614E48CE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/>
              <a:t>we suggest changing the roundabout to a signalized intersection based on geometry of the intersection.</a:t>
            </a:r>
          </a:p>
          <a:p>
            <a:pPr algn="l" rtl="0"/>
            <a:endParaRPr lang="en-US" dirty="0"/>
          </a:p>
          <a:p>
            <a:pPr algn="l" rtl="0"/>
            <a:r>
              <a:rPr lang="en-US" dirty="0"/>
              <a:t>This intersection is satisfied the peak hour warrant.</a:t>
            </a:r>
          </a:p>
          <a:p>
            <a:pPr algn="l" rtl="0"/>
            <a:endParaRPr lang="en-US" dirty="0"/>
          </a:p>
          <a:p>
            <a:pPr algn="l" rtl="0"/>
            <a:r>
              <a:rPr lang="en-US" dirty="0"/>
              <a:t> Traffic signals will reduce the conflict points.</a:t>
            </a:r>
          </a:p>
          <a:p>
            <a:pPr algn="l" rt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96675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u="sng" dirty="0"/>
              <a:t>Bill of Quantities</a:t>
            </a:r>
            <a:br>
              <a:rPr lang="en-US" u="sng" dirty="0"/>
            </a:br>
            <a:endParaRPr lang="en-US" u="sng" dirty="0"/>
          </a:p>
        </p:txBody>
      </p:sp>
      <p:graphicFrame>
        <p:nvGraphicFramePr>
          <p:cNvPr id="6" name="Content Placeholder 5">
            <a:extLst>
              <a:ext uri="{FF2B5EF4-FFF2-40B4-BE49-F238E27FC236}">
                <a16:creationId xmlns:a16="http://schemas.microsoft.com/office/drawing/2014/main" id="{C626517A-F71C-4EDB-8EEB-55821BFE26F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39407018"/>
              </p:ext>
            </p:extLst>
          </p:nvPr>
        </p:nvGraphicFramePr>
        <p:xfrm>
          <a:off x="323528" y="908720"/>
          <a:ext cx="8363274" cy="546590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055691">
                  <a:extLst>
                    <a:ext uri="{9D8B030D-6E8A-4147-A177-3AD203B41FA5}">
                      <a16:colId xmlns:a16="http://schemas.microsoft.com/office/drawing/2014/main" val="3450707551"/>
                    </a:ext>
                  </a:extLst>
                </a:gridCol>
                <a:gridCol w="1055691">
                  <a:extLst>
                    <a:ext uri="{9D8B030D-6E8A-4147-A177-3AD203B41FA5}">
                      <a16:colId xmlns:a16="http://schemas.microsoft.com/office/drawing/2014/main" val="1802432110"/>
                    </a:ext>
                  </a:extLst>
                </a:gridCol>
                <a:gridCol w="795197">
                  <a:extLst>
                    <a:ext uri="{9D8B030D-6E8A-4147-A177-3AD203B41FA5}">
                      <a16:colId xmlns:a16="http://schemas.microsoft.com/office/drawing/2014/main" val="4140242817"/>
                    </a:ext>
                  </a:extLst>
                </a:gridCol>
                <a:gridCol w="795197">
                  <a:extLst>
                    <a:ext uri="{9D8B030D-6E8A-4147-A177-3AD203B41FA5}">
                      <a16:colId xmlns:a16="http://schemas.microsoft.com/office/drawing/2014/main" val="839782193"/>
                    </a:ext>
                  </a:extLst>
                </a:gridCol>
                <a:gridCol w="795197">
                  <a:extLst>
                    <a:ext uri="{9D8B030D-6E8A-4147-A177-3AD203B41FA5}">
                      <a16:colId xmlns:a16="http://schemas.microsoft.com/office/drawing/2014/main" val="747029815"/>
                    </a:ext>
                  </a:extLst>
                </a:gridCol>
                <a:gridCol w="1357318">
                  <a:extLst>
                    <a:ext uri="{9D8B030D-6E8A-4147-A177-3AD203B41FA5}">
                      <a16:colId xmlns:a16="http://schemas.microsoft.com/office/drawing/2014/main" val="2167406804"/>
                    </a:ext>
                  </a:extLst>
                </a:gridCol>
                <a:gridCol w="795197">
                  <a:extLst>
                    <a:ext uri="{9D8B030D-6E8A-4147-A177-3AD203B41FA5}">
                      <a16:colId xmlns:a16="http://schemas.microsoft.com/office/drawing/2014/main" val="2290989084"/>
                    </a:ext>
                  </a:extLst>
                </a:gridCol>
                <a:gridCol w="795197">
                  <a:extLst>
                    <a:ext uri="{9D8B030D-6E8A-4147-A177-3AD203B41FA5}">
                      <a16:colId xmlns:a16="http://schemas.microsoft.com/office/drawing/2014/main" val="1989423619"/>
                    </a:ext>
                  </a:extLst>
                </a:gridCol>
                <a:gridCol w="918589">
                  <a:extLst>
                    <a:ext uri="{9D8B030D-6E8A-4147-A177-3AD203B41FA5}">
                      <a16:colId xmlns:a16="http://schemas.microsoft.com/office/drawing/2014/main" val="1858136114"/>
                    </a:ext>
                  </a:extLst>
                </a:gridCol>
              </a:tblGrid>
              <a:tr h="45767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300" dirty="0">
                          <a:effectLst/>
                        </a:rPr>
                        <a:t>Name</a:t>
                      </a:r>
                      <a:endParaRPr lang="en-US" sz="13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2788" marR="62788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300" dirty="0">
                          <a:effectLst/>
                        </a:rPr>
                        <a:t>Unit</a:t>
                      </a:r>
                      <a:endParaRPr lang="en-US" sz="13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2788" marR="62788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</a:rPr>
                        <a:t>Length</a:t>
                      </a:r>
                      <a:endParaRPr lang="en-US" sz="13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2788" marR="62788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</a:rPr>
                        <a:t>Width</a:t>
                      </a:r>
                      <a:endParaRPr lang="en-US" sz="13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2788" marR="62788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</a:rPr>
                        <a:t>Area</a:t>
                      </a:r>
                      <a:endParaRPr lang="en-US" sz="13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2788" marR="62788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</a:rPr>
                        <a:t>Addition Amount</a:t>
                      </a:r>
                      <a:endParaRPr lang="en-US" sz="13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2788" marR="62788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</a:rPr>
                        <a:t>Number</a:t>
                      </a:r>
                      <a:endParaRPr lang="en-US" sz="13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2788" marR="62788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</a:rPr>
                        <a:t>Price</a:t>
                      </a:r>
                      <a:endParaRPr lang="en-US" sz="13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2788" marR="62788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</a:rPr>
                        <a:t>Total Price</a:t>
                      </a:r>
                      <a:endParaRPr lang="en-US" sz="13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2788" marR="62788" marT="0" marB="0" anchor="b"/>
                </a:tc>
                <a:extLst>
                  <a:ext uri="{0D108BD9-81ED-4DB2-BD59-A6C34878D82A}">
                    <a16:rowId xmlns:a16="http://schemas.microsoft.com/office/drawing/2014/main" val="2489722263"/>
                  </a:ext>
                </a:extLst>
              </a:tr>
              <a:tr h="22360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</a:rPr>
                        <a:t>Pavement</a:t>
                      </a:r>
                      <a:endParaRPr lang="en-US" sz="13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2788" marR="62788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300" dirty="0">
                          <a:effectLst/>
                        </a:rPr>
                        <a:t>m</a:t>
                      </a:r>
                      <a:r>
                        <a:rPr lang="en-US" sz="1300" baseline="30000" dirty="0">
                          <a:effectLst/>
                        </a:rPr>
                        <a:t>2</a:t>
                      </a:r>
                      <a:endParaRPr lang="en-US" sz="13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2788" marR="62788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</a:rPr>
                        <a:t>3,110</a:t>
                      </a:r>
                      <a:endParaRPr lang="en-US" sz="13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2788" marR="62788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</a:rPr>
                        <a:t>12</a:t>
                      </a:r>
                      <a:endParaRPr lang="en-US" sz="13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2788" marR="62788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</a:rPr>
                        <a:t>36,076</a:t>
                      </a:r>
                      <a:endParaRPr lang="en-US" sz="13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2788" marR="62788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</a:rPr>
                        <a:t>4,930</a:t>
                      </a:r>
                      <a:endParaRPr lang="en-US" sz="13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2788" marR="62788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</a:rPr>
                        <a:t>1</a:t>
                      </a:r>
                      <a:endParaRPr lang="en-US" sz="13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2788" marR="62788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</a:rPr>
                        <a:t>36</a:t>
                      </a:r>
                      <a:endParaRPr lang="en-US" sz="13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2788" marR="62788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</a:rPr>
                        <a:t>1,476,216</a:t>
                      </a:r>
                      <a:endParaRPr lang="en-US" sz="13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2788" marR="62788" marT="0" marB="0" anchor="b"/>
                </a:tc>
                <a:extLst>
                  <a:ext uri="{0D108BD9-81ED-4DB2-BD59-A6C34878D82A}">
                    <a16:rowId xmlns:a16="http://schemas.microsoft.com/office/drawing/2014/main" val="3679143245"/>
                  </a:ext>
                </a:extLst>
              </a:tr>
              <a:tr h="22360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</a:rPr>
                        <a:t>Pavement</a:t>
                      </a:r>
                      <a:endParaRPr lang="en-US" sz="13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2788" marR="62788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300" dirty="0">
                          <a:effectLst/>
                        </a:rPr>
                        <a:t>m</a:t>
                      </a:r>
                      <a:r>
                        <a:rPr lang="en-US" sz="1300" baseline="30000" dirty="0">
                          <a:effectLst/>
                        </a:rPr>
                        <a:t>2</a:t>
                      </a:r>
                      <a:endParaRPr lang="en-US" sz="13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2788" marR="62788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</a:rPr>
                        <a:t>750</a:t>
                      </a:r>
                      <a:endParaRPr lang="en-US" sz="13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2788" marR="62788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</a:rPr>
                        <a:t>15</a:t>
                      </a:r>
                      <a:endParaRPr lang="en-US" sz="13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2788" marR="62788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</a:rPr>
                        <a:t>10,950</a:t>
                      </a:r>
                      <a:endParaRPr lang="en-US" sz="13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2788" marR="62788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</a:rPr>
                        <a:t>6,205</a:t>
                      </a:r>
                      <a:endParaRPr lang="en-US" sz="13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2788" marR="62788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</a:rPr>
                        <a:t>1</a:t>
                      </a:r>
                      <a:endParaRPr lang="en-US" sz="13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2788" marR="62788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</a:rPr>
                        <a:t>36</a:t>
                      </a:r>
                      <a:endParaRPr lang="en-US" sz="13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2788" marR="62788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</a:rPr>
                        <a:t>617,580</a:t>
                      </a:r>
                      <a:endParaRPr lang="en-US" sz="13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2788" marR="62788" marT="0" marB="0" anchor="b"/>
                </a:tc>
                <a:extLst>
                  <a:ext uri="{0D108BD9-81ED-4DB2-BD59-A6C34878D82A}">
                    <a16:rowId xmlns:a16="http://schemas.microsoft.com/office/drawing/2014/main" val="1360282956"/>
                  </a:ext>
                </a:extLst>
              </a:tr>
              <a:tr h="46231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</a:rPr>
                        <a:t>Sidewalk Bricks</a:t>
                      </a:r>
                      <a:endParaRPr lang="en-US" sz="13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2788" marR="62788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</a:rPr>
                        <a:t>m</a:t>
                      </a:r>
                      <a:r>
                        <a:rPr lang="en-US" sz="1300" baseline="30000">
                          <a:effectLst/>
                        </a:rPr>
                        <a:t>2</a:t>
                      </a:r>
                      <a:endParaRPr lang="en-US" sz="13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2788" marR="62788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300" dirty="0">
                          <a:effectLst/>
                        </a:rPr>
                        <a:t>3,860</a:t>
                      </a:r>
                      <a:endParaRPr lang="en-US" sz="13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2788" marR="62788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</a:rPr>
                        <a:t>2</a:t>
                      </a:r>
                      <a:endParaRPr lang="en-US" sz="13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2788" marR="62788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</a:rPr>
                        <a:t>5,790</a:t>
                      </a:r>
                      <a:endParaRPr lang="en-US" sz="13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2788" marR="62788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300" dirty="0">
                          <a:effectLst/>
                        </a:rPr>
                        <a:t>1,275</a:t>
                      </a:r>
                      <a:endParaRPr lang="en-US" sz="13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2788" marR="62788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</a:rPr>
                        <a:t>2</a:t>
                      </a:r>
                      <a:endParaRPr lang="en-US" sz="13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2788" marR="62788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</a:rPr>
                        <a:t>70</a:t>
                      </a:r>
                      <a:endParaRPr lang="en-US" sz="13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2788" marR="62788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</a:rPr>
                        <a:t>989,100</a:t>
                      </a:r>
                      <a:endParaRPr lang="en-US" sz="13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2788" marR="62788" marT="0" marB="0" anchor="b"/>
                </a:tc>
                <a:extLst>
                  <a:ext uri="{0D108BD9-81ED-4DB2-BD59-A6C34878D82A}">
                    <a16:rowId xmlns:a16="http://schemas.microsoft.com/office/drawing/2014/main" val="2427825765"/>
                  </a:ext>
                </a:extLst>
              </a:tr>
              <a:tr h="46231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</a:rPr>
                        <a:t>Median Bricks</a:t>
                      </a:r>
                      <a:endParaRPr lang="en-US" sz="13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2788" marR="62788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</a:rPr>
                        <a:t>m</a:t>
                      </a:r>
                      <a:r>
                        <a:rPr lang="en-US" sz="1300" baseline="30000">
                          <a:effectLst/>
                        </a:rPr>
                        <a:t>2</a:t>
                      </a:r>
                      <a:endParaRPr lang="en-US" sz="13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2788" marR="62788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</a:rPr>
                        <a:t>750</a:t>
                      </a:r>
                      <a:endParaRPr lang="en-US" sz="13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2788" marR="62788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</a:rPr>
                        <a:t>3</a:t>
                      </a:r>
                      <a:endParaRPr lang="en-US" sz="13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2788" marR="62788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300" dirty="0">
                          <a:effectLst/>
                        </a:rPr>
                        <a:t>2,250</a:t>
                      </a:r>
                      <a:endParaRPr lang="en-US" sz="13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2788" marR="62788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300" dirty="0">
                          <a:effectLst/>
                        </a:rPr>
                        <a:t>0</a:t>
                      </a:r>
                      <a:endParaRPr lang="en-US" sz="13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2788" marR="62788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</a:rPr>
                        <a:t>1</a:t>
                      </a:r>
                      <a:endParaRPr lang="en-US" sz="13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2788" marR="62788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</a:rPr>
                        <a:t>70</a:t>
                      </a:r>
                      <a:endParaRPr lang="en-US" sz="13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2788" marR="62788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</a:rPr>
                        <a:t>157,500</a:t>
                      </a:r>
                      <a:endParaRPr lang="en-US" sz="13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2788" marR="62788" marT="0" marB="0" anchor="b"/>
                </a:tc>
                <a:extLst>
                  <a:ext uri="{0D108BD9-81ED-4DB2-BD59-A6C34878D82A}">
                    <a16:rowId xmlns:a16="http://schemas.microsoft.com/office/drawing/2014/main" val="2174157429"/>
                  </a:ext>
                </a:extLst>
              </a:tr>
              <a:tr h="22360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</a:rPr>
                        <a:t>Median Curb</a:t>
                      </a:r>
                      <a:endParaRPr lang="en-US" sz="13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2788" marR="62788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</a:rPr>
                        <a:t>m</a:t>
                      </a:r>
                      <a:endParaRPr lang="en-US" sz="13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2788" marR="62788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</a:rPr>
                        <a:t>750</a:t>
                      </a:r>
                      <a:endParaRPr lang="en-US" sz="13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2788" marR="62788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</a:rPr>
                        <a:t>0</a:t>
                      </a:r>
                      <a:endParaRPr lang="en-US" sz="13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2788" marR="62788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</a:rPr>
                        <a:t>0</a:t>
                      </a:r>
                      <a:endParaRPr lang="en-US" sz="13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2788" marR="62788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300" dirty="0">
                          <a:effectLst/>
                        </a:rPr>
                        <a:t>0</a:t>
                      </a:r>
                      <a:endParaRPr lang="en-US" sz="13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2788" marR="62788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</a:rPr>
                        <a:t>2</a:t>
                      </a:r>
                      <a:endParaRPr lang="en-US" sz="13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2788" marR="62788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</a:rPr>
                        <a:t>50</a:t>
                      </a:r>
                      <a:endParaRPr lang="en-US" sz="13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2788" marR="62788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</a:rPr>
                        <a:t>75,000</a:t>
                      </a:r>
                      <a:endParaRPr lang="en-US" sz="13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2788" marR="62788" marT="0" marB="0" anchor="b"/>
                </a:tc>
                <a:extLst>
                  <a:ext uri="{0D108BD9-81ED-4DB2-BD59-A6C34878D82A}">
                    <a16:rowId xmlns:a16="http://schemas.microsoft.com/office/drawing/2014/main" val="1582371866"/>
                  </a:ext>
                </a:extLst>
              </a:tr>
              <a:tr h="22360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</a:rPr>
                        <a:t>Basecourse</a:t>
                      </a:r>
                      <a:endParaRPr lang="en-US" sz="13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2788" marR="62788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</a:rPr>
                        <a:t>m</a:t>
                      </a:r>
                      <a:r>
                        <a:rPr lang="en-US" sz="1300" baseline="30000">
                          <a:effectLst/>
                        </a:rPr>
                        <a:t>2</a:t>
                      </a:r>
                      <a:endParaRPr lang="en-US" sz="13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2788" marR="62788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</a:rPr>
                        <a:t>3,860</a:t>
                      </a:r>
                      <a:endParaRPr lang="en-US" sz="13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2788" marR="62788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</a:rPr>
                        <a:t>18</a:t>
                      </a:r>
                      <a:endParaRPr lang="en-US" sz="13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2788" marR="62788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</a:rPr>
                        <a:t>67,936</a:t>
                      </a:r>
                      <a:endParaRPr lang="en-US" sz="13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2788" marR="62788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300" dirty="0">
                          <a:effectLst/>
                        </a:rPr>
                        <a:t>7,480</a:t>
                      </a:r>
                      <a:endParaRPr lang="en-US" sz="13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2788" marR="62788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</a:rPr>
                        <a:t>2</a:t>
                      </a:r>
                      <a:endParaRPr lang="en-US" sz="13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2788" marR="62788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</a:rPr>
                        <a:t>18</a:t>
                      </a:r>
                      <a:endParaRPr lang="en-US" sz="13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2788" marR="62788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</a:rPr>
                        <a:t>2,714,976</a:t>
                      </a:r>
                      <a:endParaRPr lang="en-US" sz="13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2788" marR="62788" marT="0" marB="0" anchor="b"/>
                </a:tc>
                <a:extLst>
                  <a:ext uri="{0D108BD9-81ED-4DB2-BD59-A6C34878D82A}">
                    <a16:rowId xmlns:a16="http://schemas.microsoft.com/office/drawing/2014/main" val="2812010468"/>
                  </a:ext>
                </a:extLst>
              </a:tr>
              <a:tr h="22360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</a:rPr>
                        <a:t>Subbase</a:t>
                      </a:r>
                      <a:endParaRPr lang="en-US" sz="13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2788" marR="62788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</a:rPr>
                        <a:t>m</a:t>
                      </a:r>
                      <a:r>
                        <a:rPr lang="en-US" sz="1300" baseline="30000">
                          <a:effectLst/>
                        </a:rPr>
                        <a:t>2</a:t>
                      </a:r>
                      <a:endParaRPr lang="en-US" sz="13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2788" marR="62788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</a:rPr>
                        <a:t>3,860</a:t>
                      </a:r>
                      <a:endParaRPr lang="en-US" sz="13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2788" marR="62788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</a:rPr>
                        <a:t>18</a:t>
                      </a:r>
                      <a:endParaRPr lang="en-US" sz="13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2788" marR="62788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</a:rPr>
                        <a:t>67,936</a:t>
                      </a:r>
                      <a:endParaRPr lang="en-US" sz="13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2788" marR="62788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</a:rPr>
                        <a:t>7,480</a:t>
                      </a:r>
                      <a:endParaRPr lang="en-US" sz="13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2788" marR="62788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</a:rPr>
                        <a:t>2</a:t>
                      </a:r>
                      <a:endParaRPr lang="en-US" sz="13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2788" marR="62788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</a:rPr>
                        <a:t>15</a:t>
                      </a:r>
                      <a:endParaRPr lang="en-US" sz="13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2788" marR="62788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</a:rPr>
                        <a:t>2,262,480</a:t>
                      </a:r>
                      <a:endParaRPr lang="en-US" sz="13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2788" marR="62788" marT="0" marB="0" anchor="b"/>
                </a:tc>
                <a:extLst>
                  <a:ext uri="{0D108BD9-81ED-4DB2-BD59-A6C34878D82A}">
                    <a16:rowId xmlns:a16="http://schemas.microsoft.com/office/drawing/2014/main" val="142569895"/>
                  </a:ext>
                </a:extLst>
              </a:tr>
              <a:tr h="22360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</a:rPr>
                        <a:t>Marking</a:t>
                      </a:r>
                      <a:endParaRPr lang="en-US" sz="13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2788" marR="62788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</a:rPr>
                        <a:t>m</a:t>
                      </a:r>
                      <a:endParaRPr lang="en-US" sz="13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2788" marR="62788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</a:rPr>
                        <a:t>3,110</a:t>
                      </a:r>
                      <a:endParaRPr lang="en-US" sz="13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2788" marR="62788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</a:rPr>
                        <a:t>0</a:t>
                      </a:r>
                      <a:endParaRPr lang="en-US" sz="13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2788" marR="62788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</a:rPr>
                        <a:t>0</a:t>
                      </a:r>
                      <a:endParaRPr lang="en-US" sz="13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2788" marR="62788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</a:rPr>
                        <a:t>425</a:t>
                      </a:r>
                      <a:endParaRPr lang="en-US" sz="13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2788" marR="62788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</a:rPr>
                        <a:t>3</a:t>
                      </a:r>
                      <a:endParaRPr lang="en-US" sz="13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2788" marR="62788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</a:rPr>
                        <a:t>18</a:t>
                      </a:r>
                      <a:endParaRPr lang="en-US" sz="13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2788" marR="62788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</a:rPr>
                        <a:t>190,890</a:t>
                      </a:r>
                      <a:endParaRPr lang="en-US" sz="13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2788" marR="62788" marT="0" marB="0" anchor="b"/>
                </a:tc>
                <a:extLst>
                  <a:ext uri="{0D108BD9-81ED-4DB2-BD59-A6C34878D82A}">
                    <a16:rowId xmlns:a16="http://schemas.microsoft.com/office/drawing/2014/main" val="2393754174"/>
                  </a:ext>
                </a:extLst>
              </a:tr>
              <a:tr h="22360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</a:rPr>
                        <a:t>Marking</a:t>
                      </a:r>
                      <a:endParaRPr lang="en-US" sz="13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2788" marR="62788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</a:rPr>
                        <a:t>m</a:t>
                      </a:r>
                      <a:endParaRPr lang="en-US" sz="13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2788" marR="62788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</a:rPr>
                        <a:t>750</a:t>
                      </a:r>
                      <a:endParaRPr lang="en-US" sz="13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2788" marR="62788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</a:rPr>
                        <a:t>0</a:t>
                      </a:r>
                      <a:endParaRPr lang="en-US" sz="13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2788" marR="62788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</a:rPr>
                        <a:t>0</a:t>
                      </a:r>
                      <a:endParaRPr lang="en-US" sz="13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2788" marR="62788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300" dirty="0">
                          <a:effectLst/>
                        </a:rPr>
                        <a:t>425</a:t>
                      </a:r>
                      <a:endParaRPr lang="en-US" sz="13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2788" marR="62788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300" dirty="0">
                          <a:effectLst/>
                        </a:rPr>
                        <a:t>4</a:t>
                      </a:r>
                      <a:endParaRPr lang="en-US" sz="13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2788" marR="62788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</a:rPr>
                        <a:t>18</a:t>
                      </a:r>
                      <a:endParaRPr lang="en-US" sz="13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2788" marR="62788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</a:rPr>
                        <a:t>84,600</a:t>
                      </a:r>
                      <a:endParaRPr lang="en-US" sz="13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2788" marR="62788" marT="0" marB="0" anchor="b"/>
                </a:tc>
                <a:extLst>
                  <a:ext uri="{0D108BD9-81ED-4DB2-BD59-A6C34878D82A}">
                    <a16:rowId xmlns:a16="http://schemas.microsoft.com/office/drawing/2014/main" val="3628110578"/>
                  </a:ext>
                </a:extLst>
              </a:tr>
              <a:tr h="22360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</a:rPr>
                        <a:t>Guard Rail</a:t>
                      </a:r>
                      <a:endParaRPr lang="en-US" sz="13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2788" marR="62788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</a:rPr>
                        <a:t>m</a:t>
                      </a:r>
                      <a:endParaRPr lang="en-US" sz="13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2788" marR="62788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</a:rPr>
                        <a:t>600</a:t>
                      </a:r>
                      <a:endParaRPr lang="en-US" sz="13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2788" marR="62788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</a:rPr>
                        <a:t>0</a:t>
                      </a:r>
                      <a:endParaRPr lang="en-US" sz="13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2788" marR="62788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</a:rPr>
                        <a:t>0</a:t>
                      </a:r>
                      <a:endParaRPr lang="en-US" sz="13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2788" marR="62788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</a:rPr>
                        <a:t>0</a:t>
                      </a:r>
                      <a:endParaRPr lang="en-US" sz="13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2788" marR="62788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</a:rPr>
                        <a:t>1</a:t>
                      </a:r>
                      <a:endParaRPr lang="en-US" sz="13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2788" marR="62788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</a:rPr>
                        <a:t>300</a:t>
                      </a:r>
                      <a:endParaRPr lang="en-US" sz="13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2788" marR="62788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</a:rPr>
                        <a:t>180,000</a:t>
                      </a:r>
                      <a:endParaRPr lang="en-US" sz="13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2788" marR="62788" marT="0" marB="0" anchor="b"/>
                </a:tc>
                <a:extLst>
                  <a:ext uri="{0D108BD9-81ED-4DB2-BD59-A6C34878D82A}">
                    <a16:rowId xmlns:a16="http://schemas.microsoft.com/office/drawing/2014/main" val="2330193961"/>
                  </a:ext>
                </a:extLst>
              </a:tr>
              <a:tr h="22360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</a:rPr>
                        <a:t>Cat Eyes</a:t>
                      </a:r>
                      <a:endParaRPr lang="en-US" sz="13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2788" marR="62788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</a:rPr>
                        <a:t>unit</a:t>
                      </a:r>
                      <a:endParaRPr lang="en-US" sz="13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2788" marR="62788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</a:rPr>
                        <a:t>3,110</a:t>
                      </a:r>
                      <a:endParaRPr lang="en-US" sz="13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2788" marR="62788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</a:rPr>
                        <a:t>0</a:t>
                      </a:r>
                      <a:endParaRPr lang="en-US" sz="13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2788" marR="62788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</a:rPr>
                        <a:t>0</a:t>
                      </a:r>
                      <a:endParaRPr lang="en-US" sz="13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2788" marR="62788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</a:rPr>
                        <a:t>71</a:t>
                      </a:r>
                      <a:endParaRPr lang="en-US" sz="13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2788" marR="62788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</a:rPr>
                        <a:t>518</a:t>
                      </a:r>
                      <a:endParaRPr lang="en-US" sz="13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2788" marR="62788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</a:rPr>
                        <a:t>25</a:t>
                      </a:r>
                      <a:endParaRPr lang="en-US" sz="13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2788" marR="62788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</a:rPr>
                        <a:t>14,729</a:t>
                      </a:r>
                      <a:endParaRPr lang="en-US" sz="13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2788" marR="62788" marT="0" marB="0" anchor="b"/>
                </a:tc>
                <a:extLst>
                  <a:ext uri="{0D108BD9-81ED-4DB2-BD59-A6C34878D82A}">
                    <a16:rowId xmlns:a16="http://schemas.microsoft.com/office/drawing/2014/main" val="3160526537"/>
                  </a:ext>
                </a:extLst>
              </a:tr>
              <a:tr h="22360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</a:rPr>
                        <a:t>Cat Eyes</a:t>
                      </a:r>
                      <a:endParaRPr lang="en-US" sz="13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2788" marR="62788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</a:rPr>
                        <a:t>unit</a:t>
                      </a:r>
                      <a:endParaRPr lang="en-US" sz="13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2788" marR="62788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</a:rPr>
                        <a:t>750</a:t>
                      </a:r>
                      <a:endParaRPr lang="en-US" sz="13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2788" marR="62788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</a:rPr>
                        <a:t>0</a:t>
                      </a:r>
                      <a:endParaRPr lang="en-US" sz="13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2788" marR="62788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</a:rPr>
                        <a:t>0</a:t>
                      </a:r>
                      <a:endParaRPr lang="en-US" sz="13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2788" marR="62788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</a:rPr>
                        <a:t>0</a:t>
                      </a:r>
                      <a:endParaRPr lang="en-US" sz="13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2788" marR="62788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</a:rPr>
                        <a:t>125</a:t>
                      </a:r>
                      <a:endParaRPr lang="en-US" sz="13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2788" marR="62788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</a:rPr>
                        <a:t>25</a:t>
                      </a:r>
                      <a:endParaRPr lang="en-US" sz="13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2788" marR="62788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</a:rPr>
                        <a:t>3,125</a:t>
                      </a:r>
                      <a:endParaRPr lang="en-US" sz="13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2788" marR="62788" marT="0" marB="0" anchor="b"/>
                </a:tc>
                <a:extLst>
                  <a:ext uri="{0D108BD9-81ED-4DB2-BD59-A6C34878D82A}">
                    <a16:rowId xmlns:a16="http://schemas.microsoft.com/office/drawing/2014/main" val="3921484925"/>
                  </a:ext>
                </a:extLst>
              </a:tr>
              <a:tr h="27005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</a:rPr>
                        <a:t>Traffic Signal</a:t>
                      </a:r>
                      <a:endParaRPr lang="en-US" sz="13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2788" marR="62788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</a:rPr>
                        <a:t>unit</a:t>
                      </a:r>
                      <a:endParaRPr lang="en-US" sz="13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2788" marR="62788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</a:rPr>
                        <a:t>0</a:t>
                      </a:r>
                      <a:endParaRPr lang="en-US" sz="13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2788" marR="62788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</a:rPr>
                        <a:t>0</a:t>
                      </a:r>
                      <a:endParaRPr lang="en-US" sz="13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2788" marR="62788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</a:rPr>
                        <a:t>0</a:t>
                      </a:r>
                      <a:endParaRPr lang="en-US" sz="13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2788" marR="62788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</a:rPr>
                        <a:t>0</a:t>
                      </a:r>
                      <a:endParaRPr lang="en-US" sz="13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2788" marR="62788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300" dirty="0">
                          <a:effectLst/>
                        </a:rPr>
                        <a:t>1</a:t>
                      </a:r>
                      <a:endParaRPr lang="en-US" sz="13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2788" marR="62788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</a:rPr>
                        <a:t>80,000</a:t>
                      </a:r>
                      <a:endParaRPr lang="en-US" sz="13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2788" marR="62788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</a:rPr>
                        <a:t>80,000</a:t>
                      </a:r>
                      <a:endParaRPr lang="en-US" sz="13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2788" marR="62788" marT="0" marB="0" anchor="b"/>
                </a:tc>
                <a:extLst>
                  <a:ext uri="{0D108BD9-81ED-4DB2-BD59-A6C34878D82A}">
                    <a16:rowId xmlns:a16="http://schemas.microsoft.com/office/drawing/2014/main" val="3502055214"/>
                  </a:ext>
                </a:extLst>
              </a:tr>
              <a:tr h="19772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300" dirty="0">
                          <a:effectLst/>
                        </a:rPr>
                        <a:t>Sidewalk Curb</a:t>
                      </a:r>
                      <a:endParaRPr lang="en-US" sz="13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2788" marR="62788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300" dirty="0">
                          <a:effectLst/>
                        </a:rPr>
                        <a:t>m</a:t>
                      </a:r>
                      <a:endParaRPr lang="en-US" sz="13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2788" marR="62788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300" dirty="0">
                          <a:effectLst/>
                        </a:rPr>
                        <a:t>3,860</a:t>
                      </a:r>
                      <a:endParaRPr lang="en-US" sz="13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2788" marR="62788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300" dirty="0">
                          <a:effectLst/>
                        </a:rPr>
                        <a:t>0</a:t>
                      </a:r>
                      <a:endParaRPr lang="en-US" sz="13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2788" marR="62788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300" dirty="0">
                          <a:effectLst/>
                        </a:rPr>
                        <a:t>0</a:t>
                      </a:r>
                      <a:endParaRPr lang="en-US" sz="13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2788" marR="62788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300" dirty="0">
                          <a:effectLst/>
                        </a:rPr>
                        <a:t>1,175</a:t>
                      </a:r>
                      <a:endParaRPr lang="en-US" sz="13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2788" marR="62788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300" dirty="0">
                          <a:effectLst/>
                        </a:rPr>
                        <a:t>2</a:t>
                      </a:r>
                      <a:endParaRPr lang="en-US" sz="13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2788" marR="62788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300" dirty="0">
                          <a:effectLst/>
                        </a:rPr>
                        <a:t>50</a:t>
                      </a:r>
                      <a:endParaRPr lang="en-US" sz="13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2788" marR="62788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300" dirty="0">
                          <a:effectLst/>
                        </a:rPr>
                        <a:t>503,500</a:t>
                      </a:r>
                      <a:endParaRPr lang="en-US" sz="13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2788" marR="62788" marT="0" marB="0" anchor="b"/>
                </a:tc>
                <a:extLst>
                  <a:ext uri="{0D108BD9-81ED-4DB2-BD59-A6C34878D82A}">
                    <a16:rowId xmlns:a16="http://schemas.microsoft.com/office/drawing/2014/main" val="3272745453"/>
                  </a:ext>
                </a:extLst>
              </a:tr>
              <a:tr h="22674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</a:rPr>
                        <a:t>Traffic Sign</a:t>
                      </a:r>
                      <a:endParaRPr lang="en-US" sz="13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2788" marR="62788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</a:rPr>
                        <a:t>unit</a:t>
                      </a:r>
                      <a:endParaRPr lang="en-US" sz="13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2788" marR="62788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</a:rPr>
                        <a:t>0</a:t>
                      </a:r>
                      <a:endParaRPr lang="en-US" sz="13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2788" marR="62788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</a:rPr>
                        <a:t>0</a:t>
                      </a:r>
                      <a:endParaRPr lang="en-US" sz="13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2788" marR="62788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</a:rPr>
                        <a:t>0</a:t>
                      </a:r>
                      <a:endParaRPr lang="en-US" sz="13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2788" marR="62788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300" dirty="0">
                          <a:effectLst/>
                        </a:rPr>
                        <a:t>0</a:t>
                      </a:r>
                      <a:endParaRPr lang="en-US" sz="13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2788" marR="62788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</a:rPr>
                        <a:t>50</a:t>
                      </a:r>
                      <a:endParaRPr lang="en-US" sz="13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2788" marR="62788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300" dirty="0">
                          <a:effectLst/>
                        </a:rPr>
                        <a:t>450</a:t>
                      </a:r>
                      <a:endParaRPr lang="en-US" sz="13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2788" marR="62788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</a:rPr>
                        <a:t>22,500</a:t>
                      </a:r>
                      <a:endParaRPr lang="en-US" sz="13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2788" marR="62788" marT="0" marB="0" anchor="b"/>
                </a:tc>
                <a:extLst>
                  <a:ext uri="{0D108BD9-81ED-4DB2-BD59-A6C34878D82A}">
                    <a16:rowId xmlns:a16="http://schemas.microsoft.com/office/drawing/2014/main" val="3547809006"/>
                  </a:ext>
                </a:extLst>
              </a:tr>
              <a:tr h="22360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</a:rPr>
                        <a:t>Cut</a:t>
                      </a:r>
                      <a:endParaRPr lang="en-US" sz="13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2788" marR="62788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</a:rPr>
                        <a:t>m</a:t>
                      </a:r>
                      <a:r>
                        <a:rPr lang="en-US" sz="1300" baseline="30000">
                          <a:effectLst/>
                        </a:rPr>
                        <a:t>3</a:t>
                      </a:r>
                      <a:endParaRPr lang="en-US" sz="13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2788" marR="62788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</a:rPr>
                        <a:t>0</a:t>
                      </a:r>
                      <a:endParaRPr lang="en-US" sz="13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2788" marR="62788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</a:rPr>
                        <a:t>0</a:t>
                      </a:r>
                      <a:endParaRPr lang="en-US" sz="13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2788" marR="62788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</a:rPr>
                        <a:t>0</a:t>
                      </a:r>
                      <a:endParaRPr lang="en-US" sz="13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2788" marR="62788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</a:rPr>
                        <a:t>0</a:t>
                      </a:r>
                      <a:endParaRPr lang="en-US" sz="13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2788" marR="62788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</a:rPr>
                        <a:t>171,790</a:t>
                      </a:r>
                      <a:endParaRPr lang="en-US" sz="13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2788" marR="62788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</a:rPr>
                        <a:t>15</a:t>
                      </a:r>
                      <a:endParaRPr lang="en-US" sz="13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2788" marR="62788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</a:rPr>
                        <a:t>2,576,848</a:t>
                      </a:r>
                      <a:endParaRPr lang="en-US" sz="13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2788" marR="62788" marT="0" marB="0" anchor="b"/>
                </a:tc>
                <a:extLst>
                  <a:ext uri="{0D108BD9-81ED-4DB2-BD59-A6C34878D82A}">
                    <a16:rowId xmlns:a16="http://schemas.microsoft.com/office/drawing/2014/main" val="1512535294"/>
                  </a:ext>
                </a:extLst>
              </a:tr>
              <a:tr h="22360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</a:rPr>
                        <a:t>Fill</a:t>
                      </a:r>
                      <a:endParaRPr lang="en-US" sz="13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2788" marR="62788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</a:rPr>
                        <a:t>m</a:t>
                      </a:r>
                      <a:r>
                        <a:rPr lang="en-US" sz="1300" baseline="30000">
                          <a:effectLst/>
                        </a:rPr>
                        <a:t>3</a:t>
                      </a:r>
                      <a:endParaRPr lang="en-US" sz="13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2788" marR="62788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</a:rPr>
                        <a:t>0</a:t>
                      </a:r>
                      <a:endParaRPr lang="en-US" sz="13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2788" marR="62788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</a:rPr>
                        <a:t>0</a:t>
                      </a:r>
                      <a:endParaRPr lang="en-US" sz="13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2788" marR="62788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</a:rPr>
                        <a:t>0</a:t>
                      </a:r>
                      <a:endParaRPr lang="en-US" sz="13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2788" marR="62788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</a:rPr>
                        <a:t>0</a:t>
                      </a:r>
                      <a:endParaRPr lang="en-US" sz="13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2788" marR="62788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</a:rPr>
                        <a:t>20,280</a:t>
                      </a:r>
                      <a:endParaRPr lang="en-US" sz="13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2788" marR="62788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</a:rPr>
                        <a:t>15</a:t>
                      </a:r>
                      <a:endParaRPr lang="en-US" sz="13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2788" marR="62788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</a:rPr>
                        <a:t>304,200</a:t>
                      </a:r>
                      <a:endParaRPr lang="en-US" sz="13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2788" marR="62788" marT="0" marB="0" anchor="b"/>
                </a:tc>
                <a:extLst>
                  <a:ext uri="{0D108BD9-81ED-4DB2-BD59-A6C34878D82A}">
                    <a16:rowId xmlns:a16="http://schemas.microsoft.com/office/drawing/2014/main" val="3604851799"/>
                  </a:ext>
                </a:extLst>
              </a:tr>
              <a:tr h="462312">
                <a:tc gridSpan="9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300" dirty="0">
                          <a:effectLst/>
                          <a:highlight>
                            <a:srgbClr val="FF0000"/>
                          </a:highlight>
                        </a:rPr>
                        <a:t>Total cost (NIS)</a:t>
                      </a:r>
                      <a:endParaRPr lang="en-US" sz="1300" dirty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300" dirty="0">
                          <a:effectLst/>
                          <a:highlight>
                            <a:srgbClr val="FF0000"/>
                          </a:highlight>
                        </a:rPr>
                        <a:t>12,253,244</a:t>
                      </a:r>
                      <a:endParaRPr lang="en-US" sz="13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2788" marR="62788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79477809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/>
          <a:lstStyle/>
          <a:p>
            <a:r>
              <a:rPr lang="en-US" b="1" u="sng" dirty="0"/>
              <a:t>Conclusion</a:t>
            </a:r>
            <a:r>
              <a:rPr lang="en-US" dirty="0"/>
              <a:t> </a:t>
            </a: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285860"/>
            <a:ext cx="8186766" cy="4840303"/>
          </a:xfrm>
        </p:spPr>
        <p:txBody>
          <a:bodyPr>
            <a:normAutofit/>
          </a:bodyPr>
          <a:lstStyle/>
          <a:p>
            <a:pPr algn="l" rtl="0"/>
            <a:r>
              <a:rPr lang="en-US" dirty="0"/>
              <a:t>The construction of the Al-Seka road will help in reducing the congestion in the CBD area of Jenin.</a:t>
            </a:r>
          </a:p>
          <a:p>
            <a:pPr algn="l" rtl="0"/>
            <a:r>
              <a:rPr lang="en-US" dirty="0"/>
              <a:t> Hard topography and narrow width of right of way will cause difficulty to meet all the design requirements for the highway.</a:t>
            </a:r>
          </a:p>
          <a:p>
            <a:pPr algn="l" rtl="0"/>
            <a:r>
              <a:rPr lang="en-US" dirty="0"/>
              <a:t>It is necessary to put guard rails at edges of some segments of the road due to high side slopes.</a:t>
            </a:r>
          </a:p>
          <a:p>
            <a:pPr lvl="0" algn="l" rtl="0"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335866-CC76-4761-9F0E-5E473FE76E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dirty="0"/>
              <a:t> </a:t>
            </a:r>
            <a:r>
              <a:rPr lang="en-US" b="1" u="sng" dirty="0"/>
              <a:t>Recommendations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B9B00F7-63A4-4CA4-BEEF-E95B9E47BD3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l" rtl="0">
              <a:buNone/>
            </a:pPr>
            <a:r>
              <a:rPr lang="en-US" dirty="0"/>
              <a:t> We hope to start the new design as soon as possible to enhance the transportation system in the study area.</a:t>
            </a:r>
          </a:p>
          <a:p>
            <a:pPr marL="0" indent="0" algn="l" rtl="0">
              <a:buNone/>
            </a:pPr>
            <a:br>
              <a:rPr lang="en-US" b="1" dirty="0"/>
            </a:br>
            <a:endParaRPr lang="en-US" dirty="0"/>
          </a:p>
          <a:p>
            <a:pPr algn="l" rt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726799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0AAD94-C2E7-4D7A-98F2-7751511D1E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8C3A6150-928F-4464-AADD-9EF73CFE301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672" y="-136063"/>
            <a:ext cx="6696744" cy="7152495"/>
          </a:xfrm>
        </p:spPr>
      </p:pic>
    </p:spTree>
    <p:extLst>
      <p:ext uri="{BB962C8B-B14F-4D97-AF65-F5344CB8AC3E}">
        <p14:creationId xmlns:p14="http://schemas.microsoft.com/office/powerpoint/2010/main" val="40814038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979712" y="97593"/>
            <a:ext cx="5486400" cy="566738"/>
          </a:xfrm>
        </p:spPr>
        <p:txBody>
          <a:bodyPr>
            <a:noAutofit/>
          </a:bodyPr>
          <a:lstStyle/>
          <a:p>
            <a:pPr algn="ctr"/>
            <a:r>
              <a:rPr lang="en-US" sz="4400" u="sng" dirty="0"/>
              <a:t>Study Area </a:t>
            </a:r>
            <a:endParaRPr lang="ar-JO" sz="4400" u="sng" dirty="0"/>
          </a:p>
        </p:txBody>
      </p:sp>
      <p:pic>
        <p:nvPicPr>
          <p:cNvPr id="9" name="Picture Placeholder 8">
            <a:extLst>
              <a:ext uri="{FF2B5EF4-FFF2-40B4-BE49-F238E27FC236}">
                <a16:creationId xmlns:a16="http://schemas.microsoft.com/office/drawing/2014/main" id="{5EC89E89-2645-484D-8D50-2092A86F005E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" r="356"/>
          <a:stretch>
            <a:fillRect/>
          </a:stretch>
        </p:blipFill>
        <p:spPr>
          <a:xfrm>
            <a:off x="459159" y="664331"/>
            <a:ext cx="8145289" cy="6108967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857224" y="1"/>
            <a:ext cx="7772400" cy="928670"/>
          </a:xfrm>
        </p:spPr>
        <p:txBody>
          <a:bodyPr/>
          <a:lstStyle/>
          <a:p>
            <a:r>
              <a:rPr lang="en-US" b="1" u="sng" dirty="0"/>
              <a:t>Importance of The Project</a:t>
            </a:r>
            <a:endParaRPr lang="ar-JO" b="1" u="sng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642910" y="1571612"/>
            <a:ext cx="7786742" cy="4786346"/>
          </a:xfrm>
        </p:spPr>
        <p:txBody>
          <a:bodyPr/>
          <a:lstStyle/>
          <a:p>
            <a:pPr algn="l"/>
            <a:r>
              <a:rPr lang="en-US" dirty="0"/>
              <a:t> </a:t>
            </a:r>
            <a:endParaRPr lang="ar-JO" dirty="0"/>
          </a:p>
        </p:txBody>
      </p:sp>
      <p:graphicFrame>
        <p:nvGraphicFramePr>
          <p:cNvPr id="4" name="رسم تخطيطي 3"/>
          <p:cNvGraphicFramePr/>
          <p:nvPr>
            <p:extLst>
              <p:ext uri="{D42A27DB-BD31-4B8C-83A1-F6EECF244321}">
                <p14:modId xmlns:p14="http://schemas.microsoft.com/office/powerpoint/2010/main" val="4104820463"/>
              </p:ext>
            </p:extLst>
          </p:nvPr>
        </p:nvGraphicFramePr>
        <p:xfrm>
          <a:off x="714348" y="1142984"/>
          <a:ext cx="8178132" cy="53823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</p:spPr>
        <p:txBody>
          <a:bodyPr>
            <a:normAutofit fontScale="90000"/>
          </a:bodyPr>
          <a:lstStyle/>
          <a:p>
            <a:r>
              <a:rPr lang="en-US" sz="4900" b="1" u="sng" dirty="0"/>
              <a:t>Objective</a:t>
            </a:r>
            <a:br>
              <a:rPr lang="en-US" dirty="0"/>
            </a:br>
            <a:endParaRPr lang="ar-JO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285720" y="785794"/>
            <a:ext cx="8858280" cy="5715040"/>
          </a:xfrm>
        </p:spPr>
        <p:txBody>
          <a:bodyPr>
            <a:normAutofit fontScale="25000" lnSpcReduction="20000"/>
          </a:bodyPr>
          <a:lstStyle/>
          <a:p>
            <a:pPr algn="l">
              <a:buNone/>
            </a:pPr>
            <a:r>
              <a:rPr lang="en-US" sz="9600" dirty="0"/>
              <a:t>After making the necessary studies and determining the design  </a:t>
            </a:r>
            <a:endParaRPr lang="ar-JO" sz="9600" dirty="0"/>
          </a:p>
          <a:p>
            <a:pPr algn="l">
              <a:buNone/>
            </a:pPr>
            <a:r>
              <a:rPr lang="ar-JO" sz="9600" dirty="0"/>
              <a:t>  </a:t>
            </a:r>
            <a:r>
              <a:rPr lang="en-US" sz="9600" dirty="0"/>
              <a:t>criteria, based on AASGHTO (2011), and Palestinian standards   the following will be done:</a:t>
            </a:r>
          </a:p>
          <a:p>
            <a:pPr algn="l">
              <a:buNone/>
            </a:pPr>
            <a:endParaRPr lang="en-US" sz="9600" dirty="0"/>
          </a:p>
          <a:p>
            <a:pPr algn="l">
              <a:buNone/>
            </a:pPr>
            <a:r>
              <a:rPr lang="en-US" sz="9600" b="1" dirty="0"/>
              <a:t>1) Geometric Design  </a:t>
            </a:r>
          </a:p>
          <a:p>
            <a:pPr algn="l">
              <a:buNone/>
            </a:pPr>
            <a:r>
              <a:rPr lang="en-US" sz="9600" dirty="0"/>
              <a:t>-Set three alternative of the route and select the best alignment .</a:t>
            </a:r>
          </a:p>
          <a:p>
            <a:pPr algn="l">
              <a:buNone/>
            </a:pPr>
            <a:r>
              <a:rPr lang="en-US" sz="9600" dirty="0"/>
              <a:t>-Design the horizontal alignment</a:t>
            </a:r>
          </a:p>
          <a:p>
            <a:pPr algn="l">
              <a:buNone/>
            </a:pPr>
            <a:r>
              <a:rPr lang="en-US" sz="9600" dirty="0"/>
              <a:t>-Design the vertical alignment</a:t>
            </a:r>
          </a:p>
          <a:p>
            <a:pPr algn="l">
              <a:buNone/>
            </a:pPr>
            <a:r>
              <a:rPr lang="en-US" sz="9600" dirty="0"/>
              <a:t>-Design the cross section elements</a:t>
            </a:r>
          </a:p>
          <a:p>
            <a:pPr algn="l">
              <a:buNone/>
            </a:pPr>
            <a:r>
              <a:rPr lang="en-US" sz="9600" dirty="0"/>
              <a:t>-Intersection design</a:t>
            </a:r>
          </a:p>
          <a:p>
            <a:pPr algn="l">
              <a:buNone/>
            </a:pPr>
            <a:endParaRPr lang="en-US" sz="9600" b="1" dirty="0"/>
          </a:p>
          <a:p>
            <a:pPr algn="l">
              <a:buNone/>
            </a:pPr>
            <a:r>
              <a:rPr lang="en-US" sz="9600" b="1" dirty="0"/>
              <a:t>2) Pavement Design </a:t>
            </a:r>
          </a:p>
          <a:p>
            <a:pPr algn="l">
              <a:buNone/>
            </a:pPr>
            <a:r>
              <a:rPr lang="en-US" sz="9600" b="1" dirty="0"/>
              <a:t>3) marking an signing</a:t>
            </a:r>
          </a:p>
          <a:p>
            <a:pPr algn="l">
              <a:buNone/>
            </a:pPr>
            <a:r>
              <a:rPr lang="en-US" sz="9600" b="1" dirty="0"/>
              <a:t>4) Traffic Signals</a:t>
            </a:r>
          </a:p>
          <a:p>
            <a:pPr algn="l">
              <a:buNone/>
            </a:pPr>
            <a:endParaRPr lang="en-US" sz="9600" dirty="0"/>
          </a:p>
          <a:p>
            <a:pPr algn="l">
              <a:buNone/>
            </a:pPr>
            <a:endParaRPr lang="en-US" sz="9600" dirty="0"/>
          </a:p>
          <a:p>
            <a:pPr algn="l">
              <a:buNone/>
            </a:pPr>
            <a:r>
              <a:rPr lang="en-US" sz="9600" dirty="0"/>
              <a:t> </a:t>
            </a:r>
          </a:p>
          <a:p>
            <a:pPr algn="l">
              <a:buNone/>
            </a:pPr>
            <a:r>
              <a:rPr lang="en-US" sz="2400" dirty="0"/>
              <a:t>-  </a:t>
            </a:r>
            <a:endParaRPr lang="ar-JO" sz="24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71472" y="285728"/>
            <a:ext cx="7758138" cy="785770"/>
          </a:xfrm>
        </p:spPr>
        <p:txBody>
          <a:bodyPr>
            <a:normAutofit/>
          </a:bodyPr>
          <a:lstStyle/>
          <a:p>
            <a:r>
              <a:rPr lang="en-US" sz="3200" b="1" u="sng" dirty="0"/>
              <a:t>Methodology</a:t>
            </a:r>
            <a:endParaRPr lang="ar-JO" sz="3200" b="1" u="sng" dirty="0"/>
          </a:p>
        </p:txBody>
      </p:sp>
      <p:graphicFrame>
        <p:nvGraphicFramePr>
          <p:cNvPr id="7" name="رسم تخطيطي 6"/>
          <p:cNvGraphicFramePr/>
          <p:nvPr/>
        </p:nvGraphicFramePr>
        <p:xfrm>
          <a:off x="571472" y="1214422"/>
          <a:ext cx="6500858" cy="25717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12" name="رسم تخطيطي 11"/>
          <p:cNvGraphicFramePr/>
          <p:nvPr>
            <p:extLst>
              <p:ext uri="{D42A27DB-BD31-4B8C-83A1-F6EECF244321}">
                <p14:modId xmlns:p14="http://schemas.microsoft.com/office/powerpoint/2010/main" val="1269961562"/>
              </p:ext>
            </p:extLst>
          </p:nvPr>
        </p:nvGraphicFramePr>
        <p:xfrm>
          <a:off x="1928794" y="3929066"/>
          <a:ext cx="6500858" cy="25717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642910" y="1571612"/>
            <a:ext cx="8072494" cy="4857784"/>
          </a:xfrm>
        </p:spPr>
        <p:txBody>
          <a:bodyPr>
            <a:normAutofit/>
          </a:bodyPr>
          <a:lstStyle/>
          <a:p>
            <a:pPr algn="l"/>
            <a:r>
              <a:rPr lang="en-US" dirty="0"/>
              <a:t> </a:t>
            </a:r>
            <a:endParaRPr lang="ar-JO" dirty="0"/>
          </a:p>
        </p:txBody>
      </p:sp>
      <p:graphicFrame>
        <p:nvGraphicFramePr>
          <p:cNvPr id="6" name="رسم تخطيطي 5"/>
          <p:cNvGraphicFramePr/>
          <p:nvPr>
            <p:extLst>
              <p:ext uri="{D42A27DB-BD31-4B8C-83A1-F6EECF244321}">
                <p14:modId xmlns:p14="http://schemas.microsoft.com/office/powerpoint/2010/main" val="2075464202"/>
              </p:ext>
            </p:extLst>
          </p:nvPr>
        </p:nvGraphicFramePr>
        <p:xfrm>
          <a:off x="285720" y="214290"/>
          <a:ext cx="8858280" cy="664371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u="sng" dirty="0"/>
              <a:t>The Best Alignment </a:t>
            </a:r>
            <a:endParaRPr lang="ar-JO" b="1" u="sng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28596" y="1600200"/>
            <a:ext cx="8258204" cy="4900634"/>
          </a:xfrm>
        </p:spPr>
        <p:txBody>
          <a:bodyPr>
            <a:normAutofit lnSpcReduction="10000"/>
          </a:bodyPr>
          <a:lstStyle/>
          <a:p>
            <a:pPr algn="l">
              <a:buNone/>
            </a:pPr>
            <a:r>
              <a:rPr lang="en-US" dirty="0"/>
              <a:t>We set three alternative and then choose the best one .</a:t>
            </a:r>
          </a:p>
          <a:p>
            <a:pPr algn="l">
              <a:buNone/>
            </a:pPr>
            <a:r>
              <a:rPr lang="en-US" dirty="0"/>
              <a:t>Selection Based on :</a:t>
            </a:r>
            <a:br>
              <a:rPr lang="en-US" dirty="0"/>
            </a:br>
            <a:br>
              <a:rPr lang="en-US" dirty="0"/>
            </a:br>
            <a:r>
              <a:rPr lang="en-US" dirty="0"/>
              <a:t>  1- Master plan </a:t>
            </a:r>
            <a:br>
              <a:rPr lang="en-US" dirty="0"/>
            </a:br>
            <a:r>
              <a:rPr lang="en-US" dirty="0"/>
              <a:t>  2- Ability to extend </a:t>
            </a:r>
          </a:p>
          <a:p>
            <a:pPr algn="l">
              <a:buNone/>
            </a:pPr>
            <a:r>
              <a:rPr lang="en-US" dirty="0"/>
              <a:t>       the street up to MP</a:t>
            </a:r>
            <a:br>
              <a:rPr lang="en-US" dirty="0"/>
            </a:br>
            <a:r>
              <a:rPr lang="en-US" dirty="0"/>
              <a:t>        width limit </a:t>
            </a:r>
            <a:br>
              <a:rPr lang="en-US" dirty="0"/>
            </a:br>
            <a:br>
              <a:rPr lang="en-US" dirty="0"/>
            </a:br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535B004-9B78-4A7E-BB3F-5A3CC1C2D58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2847250"/>
            <a:ext cx="4104456" cy="3482252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1000100" y="500042"/>
            <a:ext cx="7772400" cy="642941"/>
          </a:xfrm>
        </p:spPr>
        <p:txBody>
          <a:bodyPr>
            <a:noAutofit/>
          </a:bodyPr>
          <a:lstStyle/>
          <a:p>
            <a:r>
              <a:rPr lang="en-GB" b="1" u="sng" dirty="0"/>
              <a:t>Design Speed</a:t>
            </a:r>
            <a:br>
              <a:rPr lang="en-GB" b="1" u="sng" dirty="0"/>
            </a:br>
            <a:endParaRPr lang="en-US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428596" y="1071546"/>
            <a:ext cx="8286808" cy="5286412"/>
          </a:xfrm>
        </p:spPr>
        <p:txBody>
          <a:bodyPr>
            <a:normAutofit fontScale="85000" lnSpcReduction="10000"/>
          </a:bodyPr>
          <a:lstStyle/>
          <a:p>
            <a:pPr algn="l"/>
            <a:endParaRPr lang="en-US" sz="3400" dirty="0">
              <a:solidFill>
                <a:schemeClr val="tx1"/>
              </a:solidFill>
            </a:endParaRPr>
          </a:p>
          <a:p>
            <a:pPr algn="l"/>
            <a:r>
              <a:rPr lang="en-GB" sz="3100" b="1" dirty="0">
                <a:solidFill>
                  <a:schemeClr val="tx1"/>
                </a:solidFill>
              </a:rPr>
              <a:t>The highway is divided into 7 zones depending on the </a:t>
            </a:r>
          </a:p>
          <a:p>
            <a:pPr algn="l"/>
            <a:r>
              <a:rPr lang="en-GB" sz="3100" b="1" dirty="0">
                <a:solidFill>
                  <a:schemeClr val="tx1"/>
                </a:solidFill>
              </a:rPr>
              <a:t>design speed</a:t>
            </a:r>
          </a:p>
          <a:p>
            <a:pPr algn="l"/>
            <a:endParaRPr lang="en-US" sz="3100" b="1" dirty="0">
              <a:solidFill>
                <a:schemeClr val="tx1"/>
              </a:solidFill>
            </a:endParaRPr>
          </a:p>
          <a:p>
            <a:pPr algn="l"/>
            <a:r>
              <a:rPr lang="en-US" sz="3100" b="1" dirty="0">
                <a:solidFill>
                  <a:schemeClr val="tx1"/>
                </a:solidFill>
              </a:rPr>
              <a:t>From station 0+000 to station 2+280                      V= 40 Kph</a:t>
            </a:r>
          </a:p>
          <a:p>
            <a:pPr algn="l"/>
            <a:r>
              <a:rPr lang="en-US" sz="3100" b="1" dirty="0">
                <a:solidFill>
                  <a:schemeClr val="tx1"/>
                </a:solidFill>
              </a:rPr>
              <a:t>From station 2+280 to station 2+340                      V= 20 Kph </a:t>
            </a:r>
          </a:p>
          <a:p>
            <a:pPr algn="l"/>
            <a:r>
              <a:rPr lang="en-US" sz="3100" b="1" dirty="0">
                <a:solidFill>
                  <a:schemeClr val="tx1"/>
                </a:solidFill>
              </a:rPr>
              <a:t>From station 2+340 to station 2+720                      V= 40 Kph </a:t>
            </a:r>
          </a:p>
          <a:p>
            <a:pPr algn="l"/>
            <a:r>
              <a:rPr lang="en-US" sz="3100" b="1" dirty="0">
                <a:solidFill>
                  <a:schemeClr val="tx1"/>
                </a:solidFill>
              </a:rPr>
              <a:t>From station 2+720 to station 2+810                      V= 20 Kph </a:t>
            </a:r>
          </a:p>
          <a:p>
            <a:pPr algn="l"/>
            <a:r>
              <a:rPr lang="en-US" sz="3100" b="1" dirty="0">
                <a:solidFill>
                  <a:schemeClr val="tx1"/>
                </a:solidFill>
              </a:rPr>
              <a:t>From station 2+810 to station 2+900                      V= 40 Kph</a:t>
            </a:r>
          </a:p>
          <a:p>
            <a:pPr algn="l"/>
            <a:r>
              <a:rPr lang="en-US" sz="3100" b="1" dirty="0">
                <a:solidFill>
                  <a:schemeClr val="tx1"/>
                </a:solidFill>
              </a:rPr>
              <a:t>From station 2+900 to station 2+940                       V= 20Kph</a:t>
            </a:r>
            <a:br>
              <a:rPr lang="en-US" sz="3100" b="1" dirty="0">
                <a:solidFill>
                  <a:schemeClr val="tx1"/>
                </a:solidFill>
              </a:rPr>
            </a:br>
            <a:r>
              <a:rPr lang="en-US" sz="3100" b="1" dirty="0">
                <a:solidFill>
                  <a:schemeClr val="tx1"/>
                </a:solidFill>
              </a:rPr>
              <a:t>From station 2+940 to station 3+874                       V= 40Kph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4972</TotalTime>
  <Words>1146</Words>
  <Application>Microsoft Office PowerPoint</Application>
  <PresentationFormat>On-screen Show (4:3)</PresentationFormat>
  <Paragraphs>396</Paragraphs>
  <Slides>28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2" baseType="lpstr">
      <vt:lpstr>Arial</vt:lpstr>
      <vt:lpstr>Calibri</vt:lpstr>
      <vt:lpstr>Times New Roman</vt:lpstr>
      <vt:lpstr>سمة Office</vt:lpstr>
      <vt:lpstr>Rehabilitation of Al-Seka Road </vt:lpstr>
      <vt:lpstr>Introduction</vt:lpstr>
      <vt:lpstr>Study Area </vt:lpstr>
      <vt:lpstr>Importance of The Project</vt:lpstr>
      <vt:lpstr>Objective </vt:lpstr>
      <vt:lpstr>Methodology</vt:lpstr>
      <vt:lpstr>PowerPoint Presentation</vt:lpstr>
      <vt:lpstr>The Best Alignment </vt:lpstr>
      <vt:lpstr>Design Speed </vt:lpstr>
      <vt:lpstr>Cross Section Elements </vt:lpstr>
      <vt:lpstr>Typical Assemblies That Used in The Highway</vt:lpstr>
      <vt:lpstr>Pavement Design </vt:lpstr>
      <vt:lpstr>The Traffic Counts, ESAL factors, and Design EASL</vt:lpstr>
      <vt:lpstr>PowerPoint Presentation</vt:lpstr>
      <vt:lpstr>PowerPoint Presentation</vt:lpstr>
      <vt:lpstr>PowerPoint Presentation</vt:lpstr>
      <vt:lpstr>  Intersection Design </vt:lpstr>
      <vt:lpstr>Design of  Jabreat Roundabout </vt:lpstr>
      <vt:lpstr>PowerPoint Presentation</vt:lpstr>
      <vt:lpstr>PowerPoint Presentation</vt:lpstr>
      <vt:lpstr>Abu Al-Hija intersection</vt:lpstr>
      <vt:lpstr>Design of Borqine intersection </vt:lpstr>
      <vt:lpstr>Borqine Intersection</vt:lpstr>
      <vt:lpstr>Yousef Asfor Intersection</vt:lpstr>
      <vt:lpstr>Bill of Quantities </vt:lpstr>
      <vt:lpstr>Conclusion </vt:lpstr>
      <vt:lpstr> Recommendations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الشريحة 1</dc:title>
  <dc:creator>DELL</dc:creator>
  <cp:lastModifiedBy>falak</cp:lastModifiedBy>
  <cp:revision>312</cp:revision>
  <dcterms:created xsi:type="dcterms:W3CDTF">2015-05-11T21:08:50Z</dcterms:created>
  <dcterms:modified xsi:type="dcterms:W3CDTF">2020-01-14T10:22:32Z</dcterms:modified>
</cp:coreProperties>
</file>