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3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DDB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0429566" y="2958373"/>
            <a:ext cx="7858759" cy="5435600"/>
          </a:xfrm>
          <a:custGeom>
            <a:avLst/>
            <a:gdLst/>
            <a:ahLst/>
            <a:cxnLst/>
            <a:rect l="l" t="t" r="r" b="b"/>
            <a:pathLst>
              <a:path w="7858759" h="5435600">
                <a:moveTo>
                  <a:pt x="7858432" y="3111500"/>
                </a:moveTo>
                <a:lnTo>
                  <a:pt x="4574980" y="3111500"/>
                </a:lnTo>
                <a:lnTo>
                  <a:pt x="4606596" y="3098800"/>
                </a:lnTo>
                <a:lnTo>
                  <a:pt x="4635070" y="3073400"/>
                </a:lnTo>
                <a:lnTo>
                  <a:pt x="4658948" y="3060700"/>
                </a:lnTo>
                <a:lnTo>
                  <a:pt x="4678816" y="3035300"/>
                </a:lnTo>
                <a:lnTo>
                  <a:pt x="4695260" y="3009900"/>
                </a:lnTo>
                <a:lnTo>
                  <a:pt x="4708865" y="2971800"/>
                </a:lnTo>
                <a:lnTo>
                  <a:pt x="4720217" y="2946400"/>
                </a:lnTo>
                <a:lnTo>
                  <a:pt x="4729901" y="2908300"/>
                </a:lnTo>
                <a:lnTo>
                  <a:pt x="4738501" y="2870200"/>
                </a:lnTo>
                <a:lnTo>
                  <a:pt x="4746605" y="2832100"/>
                </a:lnTo>
                <a:lnTo>
                  <a:pt x="4754796" y="2794000"/>
                </a:lnTo>
                <a:lnTo>
                  <a:pt x="4763660" y="2755900"/>
                </a:lnTo>
                <a:lnTo>
                  <a:pt x="4773783" y="2717800"/>
                </a:lnTo>
                <a:lnTo>
                  <a:pt x="4785750" y="2667000"/>
                </a:lnTo>
                <a:lnTo>
                  <a:pt x="4800146" y="2628900"/>
                </a:lnTo>
                <a:lnTo>
                  <a:pt x="4817557" y="2590800"/>
                </a:lnTo>
                <a:lnTo>
                  <a:pt x="4838568" y="2540000"/>
                </a:lnTo>
                <a:lnTo>
                  <a:pt x="4863765" y="2501900"/>
                </a:lnTo>
                <a:lnTo>
                  <a:pt x="4893732" y="2463800"/>
                </a:lnTo>
                <a:lnTo>
                  <a:pt x="4929055" y="2425700"/>
                </a:lnTo>
                <a:lnTo>
                  <a:pt x="4970320" y="2387600"/>
                </a:lnTo>
                <a:lnTo>
                  <a:pt x="5014110" y="2349500"/>
                </a:lnTo>
                <a:lnTo>
                  <a:pt x="5057538" y="2324100"/>
                </a:lnTo>
                <a:lnTo>
                  <a:pt x="5100468" y="2311400"/>
                </a:lnTo>
                <a:lnTo>
                  <a:pt x="5142766" y="2286000"/>
                </a:lnTo>
                <a:lnTo>
                  <a:pt x="5184298" y="2273300"/>
                </a:lnTo>
                <a:lnTo>
                  <a:pt x="5264523" y="2247900"/>
                </a:lnTo>
                <a:lnTo>
                  <a:pt x="5302946" y="2247900"/>
                </a:lnTo>
                <a:lnTo>
                  <a:pt x="5340064" y="2235200"/>
                </a:lnTo>
                <a:lnTo>
                  <a:pt x="5375741" y="2222500"/>
                </a:lnTo>
                <a:lnTo>
                  <a:pt x="5409843" y="2209800"/>
                </a:lnTo>
                <a:lnTo>
                  <a:pt x="5442236" y="2184400"/>
                </a:lnTo>
                <a:lnTo>
                  <a:pt x="5472783" y="2171700"/>
                </a:lnTo>
                <a:lnTo>
                  <a:pt x="5501352" y="2133600"/>
                </a:lnTo>
                <a:lnTo>
                  <a:pt x="5527806" y="2108200"/>
                </a:lnTo>
                <a:lnTo>
                  <a:pt x="5548877" y="2070100"/>
                </a:lnTo>
                <a:lnTo>
                  <a:pt x="5562696" y="2032000"/>
                </a:lnTo>
                <a:lnTo>
                  <a:pt x="5570450" y="1993900"/>
                </a:lnTo>
                <a:lnTo>
                  <a:pt x="5573326" y="1955800"/>
                </a:lnTo>
                <a:lnTo>
                  <a:pt x="5572513" y="1917700"/>
                </a:lnTo>
                <a:lnTo>
                  <a:pt x="5569197" y="1892300"/>
                </a:lnTo>
                <a:lnTo>
                  <a:pt x="5564566" y="1841500"/>
                </a:lnTo>
                <a:lnTo>
                  <a:pt x="5559807" y="1803400"/>
                </a:lnTo>
                <a:lnTo>
                  <a:pt x="5556108" y="1752600"/>
                </a:lnTo>
                <a:lnTo>
                  <a:pt x="5554657" y="1701800"/>
                </a:lnTo>
                <a:lnTo>
                  <a:pt x="5556641" y="1651000"/>
                </a:lnTo>
                <a:lnTo>
                  <a:pt x="5563247" y="1587500"/>
                </a:lnTo>
                <a:lnTo>
                  <a:pt x="5571315" y="1536700"/>
                </a:lnTo>
                <a:lnTo>
                  <a:pt x="5581494" y="1498600"/>
                </a:lnTo>
                <a:lnTo>
                  <a:pt x="5593697" y="1460500"/>
                </a:lnTo>
                <a:lnTo>
                  <a:pt x="5607836" y="1422400"/>
                </a:lnTo>
                <a:lnTo>
                  <a:pt x="5623826" y="1384300"/>
                </a:lnTo>
                <a:lnTo>
                  <a:pt x="5641579" y="1346200"/>
                </a:lnTo>
                <a:lnTo>
                  <a:pt x="5661010" y="1320800"/>
                </a:lnTo>
                <a:lnTo>
                  <a:pt x="5682032" y="1282700"/>
                </a:lnTo>
                <a:lnTo>
                  <a:pt x="5704558" y="1257300"/>
                </a:lnTo>
                <a:lnTo>
                  <a:pt x="5728501" y="1231900"/>
                </a:lnTo>
                <a:lnTo>
                  <a:pt x="5753775" y="1193800"/>
                </a:lnTo>
                <a:lnTo>
                  <a:pt x="5780293" y="1168400"/>
                </a:lnTo>
                <a:lnTo>
                  <a:pt x="5807969" y="1130300"/>
                </a:lnTo>
                <a:lnTo>
                  <a:pt x="5836716" y="1092200"/>
                </a:lnTo>
                <a:lnTo>
                  <a:pt x="5866448" y="1066800"/>
                </a:lnTo>
                <a:lnTo>
                  <a:pt x="5897077" y="1028700"/>
                </a:lnTo>
                <a:lnTo>
                  <a:pt x="5928518" y="977900"/>
                </a:lnTo>
                <a:lnTo>
                  <a:pt x="5960684" y="939800"/>
                </a:lnTo>
                <a:lnTo>
                  <a:pt x="5993488" y="889000"/>
                </a:lnTo>
                <a:lnTo>
                  <a:pt x="6026843" y="838200"/>
                </a:lnTo>
                <a:lnTo>
                  <a:pt x="6060664" y="787400"/>
                </a:lnTo>
                <a:lnTo>
                  <a:pt x="6094863" y="723900"/>
                </a:lnTo>
                <a:lnTo>
                  <a:pt x="6132451" y="647700"/>
                </a:lnTo>
                <a:lnTo>
                  <a:pt x="6165313" y="584200"/>
                </a:lnTo>
                <a:lnTo>
                  <a:pt x="6193886" y="508000"/>
                </a:lnTo>
                <a:lnTo>
                  <a:pt x="6218609" y="444500"/>
                </a:lnTo>
                <a:lnTo>
                  <a:pt x="6239918" y="393700"/>
                </a:lnTo>
                <a:lnTo>
                  <a:pt x="6258252" y="330200"/>
                </a:lnTo>
                <a:lnTo>
                  <a:pt x="6274048" y="279400"/>
                </a:lnTo>
                <a:lnTo>
                  <a:pt x="6287745" y="241300"/>
                </a:lnTo>
                <a:lnTo>
                  <a:pt x="6299781" y="190500"/>
                </a:lnTo>
                <a:lnTo>
                  <a:pt x="6310592" y="152400"/>
                </a:lnTo>
                <a:lnTo>
                  <a:pt x="6320617" y="114300"/>
                </a:lnTo>
                <a:lnTo>
                  <a:pt x="6330293" y="88900"/>
                </a:lnTo>
                <a:lnTo>
                  <a:pt x="6340059" y="63500"/>
                </a:lnTo>
                <a:lnTo>
                  <a:pt x="6350353" y="38100"/>
                </a:lnTo>
                <a:lnTo>
                  <a:pt x="6361611" y="25400"/>
                </a:lnTo>
                <a:lnTo>
                  <a:pt x="6374272" y="0"/>
                </a:lnTo>
                <a:lnTo>
                  <a:pt x="6446330" y="0"/>
                </a:lnTo>
                <a:lnTo>
                  <a:pt x="6485956" y="38100"/>
                </a:lnTo>
                <a:lnTo>
                  <a:pt x="6499365" y="63500"/>
                </a:lnTo>
                <a:lnTo>
                  <a:pt x="6513037" y="88900"/>
                </a:lnTo>
                <a:lnTo>
                  <a:pt x="6527070" y="114300"/>
                </a:lnTo>
                <a:lnTo>
                  <a:pt x="6541561" y="139700"/>
                </a:lnTo>
                <a:lnTo>
                  <a:pt x="6556608" y="165100"/>
                </a:lnTo>
                <a:lnTo>
                  <a:pt x="6572309" y="203200"/>
                </a:lnTo>
                <a:lnTo>
                  <a:pt x="6588762" y="241300"/>
                </a:lnTo>
                <a:lnTo>
                  <a:pt x="6606064" y="279400"/>
                </a:lnTo>
                <a:lnTo>
                  <a:pt x="6624313" y="330200"/>
                </a:lnTo>
                <a:lnTo>
                  <a:pt x="6643606" y="368300"/>
                </a:lnTo>
                <a:lnTo>
                  <a:pt x="6685717" y="469900"/>
                </a:lnTo>
                <a:lnTo>
                  <a:pt x="6708730" y="533400"/>
                </a:lnTo>
                <a:lnTo>
                  <a:pt x="6733178" y="584200"/>
                </a:lnTo>
                <a:lnTo>
                  <a:pt x="6759159" y="647700"/>
                </a:lnTo>
                <a:lnTo>
                  <a:pt x="6786772" y="711200"/>
                </a:lnTo>
                <a:lnTo>
                  <a:pt x="6816112" y="774700"/>
                </a:lnTo>
                <a:lnTo>
                  <a:pt x="6847279" y="850900"/>
                </a:lnTo>
                <a:lnTo>
                  <a:pt x="6880369" y="914400"/>
                </a:lnTo>
                <a:lnTo>
                  <a:pt x="6915481" y="990600"/>
                </a:lnTo>
                <a:lnTo>
                  <a:pt x="6952712" y="1066800"/>
                </a:lnTo>
                <a:lnTo>
                  <a:pt x="6992159" y="1155700"/>
                </a:lnTo>
                <a:lnTo>
                  <a:pt x="7033922" y="1231900"/>
                </a:lnTo>
                <a:lnTo>
                  <a:pt x="7079135" y="1320800"/>
                </a:lnTo>
                <a:lnTo>
                  <a:pt x="7121324" y="1397000"/>
                </a:lnTo>
                <a:lnTo>
                  <a:pt x="7160694" y="1473200"/>
                </a:lnTo>
                <a:lnTo>
                  <a:pt x="7197448" y="1536700"/>
                </a:lnTo>
                <a:lnTo>
                  <a:pt x="7231791" y="1600200"/>
                </a:lnTo>
                <a:lnTo>
                  <a:pt x="7263926" y="1651000"/>
                </a:lnTo>
                <a:lnTo>
                  <a:pt x="7294058" y="1689100"/>
                </a:lnTo>
                <a:lnTo>
                  <a:pt x="7322391" y="1739900"/>
                </a:lnTo>
                <a:lnTo>
                  <a:pt x="7349129" y="1765300"/>
                </a:lnTo>
                <a:lnTo>
                  <a:pt x="7374476" y="1803400"/>
                </a:lnTo>
                <a:lnTo>
                  <a:pt x="7398635" y="1828800"/>
                </a:lnTo>
                <a:lnTo>
                  <a:pt x="7421812" y="1854200"/>
                </a:lnTo>
                <a:lnTo>
                  <a:pt x="7444210" y="1866900"/>
                </a:lnTo>
                <a:lnTo>
                  <a:pt x="7466033" y="1879600"/>
                </a:lnTo>
                <a:lnTo>
                  <a:pt x="7487486" y="1905000"/>
                </a:lnTo>
                <a:lnTo>
                  <a:pt x="7530097" y="1930400"/>
                </a:lnTo>
                <a:lnTo>
                  <a:pt x="7581854" y="1955800"/>
                </a:lnTo>
                <a:lnTo>
                  <a:pt x="7632325" y="1968500"/>
                </a:lnTo>
                <a:lnTo>
                  <a:pt x="7681527" y="1993900"/>
                </a:lnTo>
                <a:lnTo>
                  <a:pt x="7729476" y="2006600"/>
                </a:lnTo>
                <a:lnTo>
                  <a:pt x="7776190" y="2006600"/>
                </a:lnTo>
                <a:lnTo>
                  <a:pt x="7821685" y="2019300"/>
                </a:lnTo>
                <a:lnTo>
                  <a:pt x="7858432" y="2019300"/>
                </a:lnTo>
                <a:lnTo>
                  <a:pt x="7858432" y="3111500"/>
                </a:lnTo>
                <a:close/>
              </a:path>
              <a:path w="7858759" h="5435600">
                <a:moveTo>
                  <a:pt x="7858432" y="4470400"/>
                </a:moveTo>
                <a:lnTo>
                  <a:pt x="1902256" y="4470400"/>
                </a:lnTo>
                <a:lnTo>
                  <a:pt x="2012672" y="4432300"/>
                </a:lnTo>
                <a:lnTo>
                  <a:pt x="2050848" y="4406900"/>
                </a:lnTo>
                <a:lnTo>
                  <a:pt x="2083664" y="4381500"/>
                </a:lnTo>
                <a:lnTo>
                  <a:pt x="2112110" y="4356100"/>
                </a:lnTo>
                <a:lnTo>
                  <a:pt x="2137173" y="4330700"/>
                </a:lnTo>
                <a:lnTo>
                  <a:pt x="2159840" y="4292600"/>
                </a:lnTo>
                <a:lnTo>
                  <a:pt x="2181101" y="4267200"/>
                </a:lnTo>
                <a:lnTo>
                  <a:pt x="2223351" y="4191000"/>
                </a:lnTo>
                <a:lnTo>
                  <a:pt x="2246316" y="4152900"/>
                </a:lnTo>
                <a:lnTo>
                  <a:pt x="2271826" y="4127500"/>
                </a:lnTo>
                <a:lnTo>
                  <a:pt x="2300868" y="4089400"/>
                </a:lnTo>
                <a:lnTo>
                  <a:pt x="2334430" y="4051300"/>
                </a:lnTo>
                <a:lnTo>
                  <a:pt x="2373499" y="4013200"/>
                </a:lnTo>
                <a:lnTo>
                  <a:pt x="2419064" y="3975100"/>
                </a:lnTo>
                <a:lnTo>
                  <a:pt x="2472113" y="3949700"/>
                </a:lnTo>
                <a:lnTo>
                  <a:pt x="2525617" y="3911600"/>
                </a:lnTo>
                <a:lnTo>
                  <a:pt x="2574387" y="3898900"/>
                </a:lnTo>
                <a:lnTo>
                  <a:pt x="2619217" y="3873500"/>
                </a:lnTo>
                <a:lnTo>
                  <a:pt x="2660902" y="3873500"/>
                </a:lnTo>
                <a:lnTo>
                  <a:pt x="2700237" y="3860800"/>
                </a:lnTo>
                <a:lnTo>
                  <a:pt x="2775039" y="3860800"/>
                </a:lnTo>
                <a:lnTo>
                  <a:pt x="2812094" y="3848100"/>
                </a:lnTo>
                <a:lnTo>
                  <a:pt x="2849980" y="3848100"/>
                </a:lnTo>
                <a:lnTo>
                  <a:pt x="2889490" y="3835400"/>
                </a:lnTo>
                <a:lnTo>
                  <a:pt x="2931421" y="3822700"/>
                </a:lnTo>
                <a:lnTo>
                  <a:pt x="2976566" y="3810000"/>
                </a:lnTo>
                <a:lnTo>
                  <a:pt x="3019031" y="3784600"/>
                </a:lnTo>
                <a:lnTo>
                  <a:pt x="3058038" y="3759200"/>
                </a:lnTo>
                <a:lnTo>
                  <a:pt x="3093793" y="3721100"/>
                </a:lnTo>
                <a:lnTo>
                  <a:pt x="3126499" y="3695700"/>
                </a:lnTo>
                <a:lnTo>
                  <a:pt x="3156360" y="3657600"/>
                </a:lnTo>
                <a:lnTo>
                  <a:pt x="3183580" y="3632200"/>
                </a:lnTo>
                <a:lnTo>
                  <a:pt x="3208362" y="3594100"/>
                </a:lnTo>
                <a:lnTo>
                  <a:pt x="3230911" y="3556000"/>
                </a:lnTo>
                <a:lnTo>
                  <a:pt x="3251430" y="3505200"/>
                </a:lnTo>
                <a:lnTo>
                  <a:pt x="3270123" y="3467100"/>
                </a:lnTo>
                <a:lnTo>
                  <a:pt x="3287194" y="3429000"/>
                </a:lnTo>
                <a:lnTo>
                  <a:pt x="3302848" y="3378200"/>
                </a:lnTo>
                <a:lnTo>
                  <a:pt x="3317287" y="3340100"/>
                </a:lnTo>
                <a:lnTo>
                  <a:pt x="3330716" y="3302000"/>
                </a:lnTo>
                <a:lnTo>
                  <a:pt x="3343339" y="3251200"/>
                </a:lnTo>
                <a:lnTo>
                  <a:pt x="3355359" y="3213100"/>
                </a:lnTo>
                <a:lnTo>
                  <a:pt x="3366980" y="3162300"/>
                </a:lnTo>
                <a:lnTo>
                  <a:pt x="3389842" y="3086100"/>
                </a:lnTo>
                <a:lnTo>
                  <a:pt x="3401491" y="3048000"/>
                </a:lnTo>
                <a:lnTo>
                  <a:pt x="3413557" y="2997200"/>
                </a:lnTo>
                <a:lnTo>
                  <a:pt x="3426243" y="2959100"/>
                </a:lnTo>
                <a:lnTo>
                  <a:pt x="3439754" y="2933700"/>
                </a:lnTo>
                <a:lnTo>
                  <a:pt x="3454293" y="2895600"/>
                </a:lnTo>
                <a:lnTo>
                  <a:pt x="3470065" y="2857500"/>
                </a:lnTo>
                <a:lnTo>
                  <a:pt x="3506120" y="2806700"/>
                </a:lnTo>
                <a:lnTo>
                  <a:pt x="3549552" y="2755900"/>
                </a:lnTo>
                <a:lnTo>
                  <a:pt x="3601990" y="2717800"/>
                </a:lnTo>
                <a:lnTo>
                  <a:pt x="3668556" y="2692400"/>
                </a:lnTo>
                <a:lnTo>
                  <a:pt x="3742302" y="2692400"/>
                </a:lnTo>
                <a:lnTo>
                  <a:pt x="3779512" y="2705100"/>
                </a:lnTo>
                <a:lnTo>
                  <a:pt x="3816895" y="2705100"/>
                </a:lnTo>
                <a:lnTo>
                  <a:pt x="3854415" y="2730500"/>
                </a:lnTo>
                <a:lnTo>
                  <a:pt x="3892033" y="2743200"/>
                </a:lnTo>
                <a:lnTo>
                  <a:pt x="3929711" y="2768600"/>
                </a:lnTo>
                <a:lnTo>
                  <a:pt x="3967412" y="2781300"/>
                </a:lnTo>
                <a:lnTo>
                  <a:pt x="4005097" y="2806700"/>
                </a:lnTo>
                <a:lnTo>
                  <a:pt x="4042728" y="2844800"/>
                </a:lnTo>
                <a:lnTo>
                  <a:pt x="4191960" y="2946400"/>
                </a:lnTo>
                <a:lnTo>
                  <a:pt x="4228754" y="2984500"/>
                </a:lnTo>
                <a:lnTo>
                  <a:pt x="4301462" y="3035300"/>
                </a:lnTo>
                <a:lnTo>
                  <a:pt x="4337300" y="3048000"/>
                </a:lnTo>
                <a:lnTo>
                  <a:pt x="4372742" y="3073400"/>
                </a:lnTo>
                <a:lnTo>
                  <a:pt x="4476321" y="3111500"/>
                </a:lnTo>
                <a:lnTo>
                  <a:pt x="7858432" y="3111500"/>
                </a:lnTo>
                <a:lnTo>
                  <a:pt x="7858432" y="4470400"/>
                </a:lnTo>
                <a:close/>
              </a:path>
              <a:path w="7858759" h="5435600">
                <a:moveTo>
                  <a:pt x="7858432" y="5435600"/>
                </a:moveTo>
                <a:lnTo>
                  <a:pt x="0" y="5435600"/>
                </a:lnTo>
                <a:lnTo>
                  <a:pt x="3879" y="5422900"/>
                </a:lnTo>
                <a:lnTo>
                  <a:pt x="8901" y="5410200"/>
                </a:lnTo>
                <a:lnTo>
                  <a:pt x="15869" y="5397500"/>
                </a:lnTo>
                <a:lnTo>
                  <a:pt x="24757" y="5372100"/>
                </a:lnTo>
                <a:lnTo>
                  <a:pt x="35540" y="5346700"/>
                </a:lnTo>
                <a:lnTo>
                  <a:pt x="48190" y="5321300"/>
                </a:lnTo>
                <a:lnTo>
                  <a:pt x="62683" y="5283200"/>
                </a:lnTo>
                <a:lnTo>
                  <a:pt x="78993" y="5245100"/>
                </a:lnTo>
                <a:lnTo>
                  <a:pt x="97093" y="5207000"/>
                </a:lnTo>
                <a:lnTo>
                  <a:pt x="116958" y="5168900"/>
                </a:lnTo>
                <a:lnTo>
                  <a:pt x="138562" y="5130800"/>
                </a:lnTo>
                <a:lnTo>
                  <a:pt x="161879" y="5080000"/>
                </a:lnTo>
                <a:lnTo>
                  <a:pt x="186883" y="5041900"/>
                </a:lnTo>
                <a:lnTo>
                  <a:pt x="213548" y="4991100"/>
                </a:lnTo>
                <a:lnTo>
                  <a:pt x="241849" y="4940300"/>
                </a:lnTo>
                <a:lnTo>
                  <a:pt x="271759" y="4889500"/>
                </a:lnTo>
                <a:lnTo>
                  <a:pt x="303253" y="4851400"/>
                </a:lnTo>
                <a:lnTo>
                  <a:pt x="336305" y="4800600"/>
                </a:lnTo>
                <a:lnTo>
                  <a:pt x="370889" y="4749800"/>
                </a:lnTo>
                <a:lnTo>
                  <a:pt x="406979" y="4699000"/>
                </a:lnTo>
                <a:lnTo>
                  <a:pt x="444550" y="4648200"/>
                </a:lnTo>
                <a:lnTo>
                  <a:pt x="483575" y="4610100"/>
                </a:lnTo>
                <a:lnTo>
                  <a:pt x="524028" y="4559300"/>
                </a:lnTo>
                <a:lnTo>
                  <a:pt x="565884" y="4521200"/>
                </a:lnTo>
                <a:lnTo>
                  <a:pt x="609116" y="4483100"/>
                </a:lnTo>
                <a:lnTo>
                  <a:pt x="653700" y="4445000"/>
                </a:lnTo>
                <a:lnTo>
                  <a:pt x="699609" y="4406900"/>
                </a:lnTo>
                <a:lnTo>
                  <a:pt x="746816" y="4368800"/>
                </a:lnTo>
                <a:lnTo>
                  <a:pt x="795298" y="4343400"/>
                </a:lnTo>
                <a:lnTo>
                  <a:pt x="845026" y="4318000"/>
                </a:lnTo>
                <a:lnTo>
                  <a:pt x="895976" y="4292600"/>
                </a:lnTo>
                <a:lnTo>
                  <a:pt x="1001438" y="4267200"/>
                </a:lnTo>
                <a:lnTo>
                  <a:pt x="1049984" y="4254500"/>
                </a:lnTo>
                <a:lnTo>
                  <a:pt x="1187445" y="4254500"/>
                </a:lnTo>
                <a:lnTo>
                  <a:pt x="1230809" y="4267200"/>
                </a:lnTo>
                <a:lnTo>
                  <a:pt x="1273077" y="4267200"/>
                </a:lnTo>
                <a:lnTo>
                  <a:pt x="1354654" y="4292600"/>
                </a:lnTo>
                <a:lnTo>
                  <a:pt x="1394123" y="4318000"/>
                </a:lnTo>
                <a:lnTo>
                  <a:pt x="1470826" y="4343400"/>
                </a:lnTo>
                <a:lnTo>
                  <a:pt x="1508220" y="4368800"/>
                </a:lnTo>
                <a:lnTo>
                  <a:pt x="1581497" y="4394200"/>
                </a:lnTo>
                <a:lnTo>
                  <a:pt x="1617541" y="4419600"/>
                </a:lnTo>
                <a:lnTo>
                  <a:pt x="1724261" y="4457700"/>
                </a:lnTo>
                <a:lnTo>
                  <a:pt x="1759632" y="4457700"/>
                </a:lnTo>
                <a:lnTo>
                  <a:pt x="1795037" y="4470400"/>
                </a:lnTo>
                <a:lnTo>
                  <a:pt x="7858432" y="4470400"/>
                </a:lnTo>
                <a:lnTo>
                  <a:pt x="7858432" y="5435600"/>
                </a:lnTo>
                <a:close/>
              </a:path>
            </a:pathLst>
          </a:custGeom>
          <a:solidFill>
            <a:srgbClr val="E7B07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0" y="3698729"/>
            <a:ext cx="6542405" cy="5169535"/>
          </a:xfrm>
          <a:custGeom>
            <a:avLst/>
            <a:gdLst/>
            <a:ahLst/>
            <a:cxnLst/>
            <a:rect l="l" t="t" r="r" b="b"/>
            <a:pathLst>
              <a:path w="6542405" h="5169534">
                <a:moveTo>
                  <a:pt x="6541850" y="5169134"/>
                </a:moveTo>
                <a:lnTo>
                  <a:pt x="0" y="5169180"/>
                </a:lnTo>
                <a:lnTo>
                  <a:pt x="0" y="2801590"/>
                </a:lnTo>
                <a:lnTo>
                  <a:pt x="2428" y="2794139"/>
                </a:lnTo>
                <a:lnTo>
                  <a:pt x="11678" y="2758659"/>
                </a:lnTo>
                <a:lnTo>
                  <a:pt x="20016" y="2721199"/>
                </a:lnTo>
                <a:lnTo>
                  <a:pt x="36547" y="2641656"/>
                </a:lnTo>
                <a:lnTo>
                  <a:pt x="46038" y="2600230"/>
                </a:lnTo>
                <a:lnTo>
                  <a:pt x="57210" y="2558138"/>
                </a:lnTo>
                <a:lnTo>
                  <a:pt x="70713" y="2515708"/>
                </a:lnTo>
                <a:lnTo>
                  <a:pt x="87195" y="2473270"/>
                </a:lnTo>
                <a:lnTo>
                  <a:pt x="107304" y="2431151"/>
                </a:lnTo>
                <a:lnTo>
                  <a:pt x="131690" y="2389680"/>
                </a:lnTo>
                <a:lnTo>
                  <a:pt x="161000" y="2349184"/>
                </a:lnTo>
                <a:lnTo>
                  <a:pt x="195884" y="2309992"/>
                </a:lnTo>
                <a:lnTo>
                  <a:pt x="236991" y="2272433"/>
                </a:lnTo>
                <a:lnTo>
                  <a:pt x="281554" y="2239336"/>
                </a:lnTo>
                <a:lnTo>
                  <a:pt x="325711" y="2213005"/>
                </a:lnTo>
                <a:lnTo>
                  <a:pt x="369305" y="2192286"/>
                </a:lnTo>
                <a:lnTo>
                  <a:pt x="412179" y="2176024"/>
                </a:lnTo>
                <a:lnTo>
                  <a:pt x="454174" y="2163062"/>
                </a:lnTo>
                <a:lnTo>
                  <a:pt x="495134" y="2152245"/>
                </a:lnTo>
                <a:lnTo>
                  <a:pt x="534900" y="2142418"/>
                </a:lnTo>
                <a:lnTo>
                  <a:pt x="573316" y="2132426"/>
                </a:lnTo>
                <a:lnTo>
                  <a:pt x="610225" y="2121113"/>
                </a:lnTo>
                <a:lnTo>
                  <a:pt x="678887" y="2089902"/>
                </a:lnTo>
                <a:lnTo>
                  <a:pt x="710327" y="2067694"/>
                </a:lnTo>
                <a:lnTo>
                  <a:pt x="739629" y="2039542"/>
                </a:lnTo>
                <a:lnTo>
                  <a:pt x="766635" y="2004293"/>
                </a:lnTo>
                <a:lnTo>
                  <a:pt x="788116" y="1965841"/>
                </a:lnTo>
                <a:lnTo>
                  <a:pt x="801518" y="1928858"/>
                </a:lnTo>
                <a:lnTo>
                  <a:pt x="809948" y="1855758"/>
                </a:lnTo>
                <a:lnTo>
                  <a:pt x="807905" y="1817873"/>
                </a:lnTo>
                <a:lnTo>
                  <a:pt x="798625" y="1735015"/>
                </a:lnTo>
                <a:lnTo>
                  <a:pt x="794319" y="1688273"/>
                </a:lnTo>
                <a:lnTo>
                  <a:pt x="792187" y="1636810"/>
                </a:lnTo>
                <a:lnTo>
                  <a:pt x="793695" y="1579741"/>
                </a:lnTo>
                <a:lnTo>
                  <a:pt x="800306" y="1516184"/>
                </a:lnTo>
                <a:lnTo>
                  <a:pt x="808388" y="1469677"/>
                </a:lnTo>
                <a:lnTo>
                  <a:pt x="818665" y="1426761"/>
                </a:lnTo>
                <a:lnTo>
                  <a:pt x="831044" y="1386981"/>
                </a:lnTo>
                <a:lnTo>
                  <a:pt x="845430" y="1349886"/>
                </a:lnTo>
                <a:lnTo>
                  <a:pt x="861727" y="1315024"/>
                </a:lnTo>
                <a:lnTo>
                  <a:pt x="899681" y="1250183"/>
                </a:lnTo>
                <a:lnTo>
                  <a:pt x="944149" y="1188838"/>
                </a:lnTo>
                <a:lnTo>
                  <a:pt x="968589" y="1158344"/>
                </a:lnTo>
                <a:lnTo>
                  <a:pt x="1078851" y="1027001"/>
                </a:lnTo>
                <a:lnTo>
                  <a:pt x="1109069" y="989560"/>
                </a:lnTo>
                <a:lnTo>
                  <a:pt x="1140159" y="949370"/>
                </a:lnTo>
                <a:lnTo>
                  <a:pt x="1172026" y="905981"/>
                </a:lnTo>
                <a:lnTo>
                  <a:pt x="1204575" y="858938"/>
                </a:lnTo>
                <a:lnTo>
                  <a:pt x="1237713" y="807789"/>
                </a:lnTo>
                <a:lnTo>
                  <a:pt x="1271344" y="752082"/>
                </a:lnTo>
                <a:lnTo>
                  <a:pt x="1305374" y="691364"/>
                </a:lnTo>
                <a:lnTo>
                  <a:pt x="1343042" y="618301"/>
                </a:lnTo>
                <a:lnTo>
                  <a:pt x="1375703" y="548731"/>
                </a:lnTo>
                <a:lnTo>
                  <a:pt x="1403851" y="482767"/>
                </a:lnTo>
                <a:lnTo>
                  <a:pt x="1427979" y="420519"/>
                </a:lnTo>
                <a:lnTo>
                  <a:pt x="1448583" y="362099"/>
                </a:lnTo>
                <a:lnTo>
                  <a:pt x="1466154" y="307616"/>
                </a:lnTo>
                <a:lnTo>
                  <a:pt x="1481187" y="257183"/>
                </a:lnTo>
                <a:lnTo>
                  <a:pt x="1515996" y="131291"/>
                </a:lnTo>
                <a:lnTo>
                  <a:pt x="1525814" y="98166"/>
                </a:lnTo>
                <a:lnTo>
                  <a:pt x="1545736" y="45840"/>
                </a:lnTo>
                <a:lnTo>
                  <a:pt x="1569331" y="12822"/>
                </a:lnTo>
                <a:lnTo>
                  <a:pt x="1600549" y="0"/>
                </a:lnTo>
                <a:lnTo>
                  <a:pt x="1614203" y="678"/>
                </a:lnTo>
                <a:lnTo>
                  <a:pt x="1653623" y="21805"/>
                </a:lnTo>
                <a:lnTo>
                  <a:pt x="1679649" y="51661"/>
                </a:lnTo>
                <a:lnTo>
                  <a:pt x="1706434" y="94003"/>
                </a:lnTo>
                <a:lnTo>
                  <a:pt x="1734804" y="148721"/>
                </a:lnTo>
                <a:lnTo>
                  <a:pt x="1782134" y="253758"/>
                </a:lnTo>
                <a:lnTo>
                  <a:pt x="1904191" y="545113"/>
                </a:lnTo>
                <a:lnTo>
                  <a:pt x="1956020" y="665907"/>
                </a:lnTo>
                <a:lnTo>
                  <a:pt x="1984488" y="730681"/>
                </a:lnTo>
                <a:lnTo>
                  <a:pt x="2014795" y="798353"/>
                </a:lnTo>
                <a:lnTo>
                  <a:pt x="2047045" y="868912"/>
                </a:lnTo>
                <a:lnTo>
                  <a:pt x="2081341" y="942341"/>
                </a:lnTo>
                <a:lnTo>
                  <a:pt x="2117786" y="1018628"/>
                </a:lnTo>
                <a:lnTo>
                  <a:pt x="2156484" y="1097758"/>
                </a:lnTo>
                <a:lnTo>
                  <a:pt x="2197536" y="1179718"/>
                </a:lnTo>
                <a:lnTo>
                  <a:pt x="2243079" y="1268212"/>
                </a:lnTo>
                <a:lnTo>
                  <a:pt x="2285392" y="1347875"/>
                </a:lnTo>
                <a:lnTo>
                  <a:pt x="2324708" y="1419244"/>
                </a:lnTo>
                <a:lnTo>
                  <a:pt x="2361260" y="1482855"/>
                </a:lnTo>
                <a:lnTo>
                  <a:pt x="2395281" y="1539244"/>
                </a:lnTo>
                <a:lnTo>
                  <a:pt x="2427002" y="1588946"/>
                </a:lnTo>
                <a:lnTo>
                  <a:pt x="2456657" y="1632499"/>
                </a:lnTo>
                <a:lnTo>
                  <a:pt x="2484478" y="1670438"/>
                </a:lnTo>
                <a:lnTo>
                  <a:pt x="2510698" y="1703300"/>
                </a:lnTo>
                <a:lnTo>
                  <a:pt x="2559263" y="1755934"/>
                </a:lnTo>
                <a:lnTo>
                  <a:pt x="2604213" y="1794689"/>
                </a:lnTo>
                <a:lnTo>
                  <a:pt x="2647410" y="1823856"/>
                </a:lnTo>
                <a:lnTo>
                  <a:pt x="2720800" y="1862030"/>
                </a:lnTo>
                <a:lnTo>
                  <a:pt x="2771308" y="1882370"/>
                </a:lnTo>
                <a:lnTo>
                  <a:pt x="2820475" y="1897913"/>
                </a:lnTo>
                <a:lnTo>
                  <a:pt x="2868318" y="1909369"/>
                </a:lnTo>
                <a:lnTo>
                  <a:pt x="2914858" y="1917448"/>
                </a:lnTo>
                <a:lnTo>
                  <a:pt x="2960111" y="1922859"/>
                </a:lnTo>
                <a:lnTo>
                  <a:pt x="3004098" y="1926314"/>
                </a:lnTo>
                <a:lnTo>
                  <a:pt x="3128645" y="1932035"/>
                </a:lnTo>
                <a:lnTo>
                  <a:pt x="3167752" y="1934761"/>
                </a:lnTo>
                <a:lnTo>
                  <a:pt x="3205686" y="1939081"/>
                </a:lnTo>
                <a:lnTo>
                  <a:pt x="3278108" y="1955338"/>
                </a:lnTo>
                <a:lnTo>
                  <a:pt x="3346062" y="1986488"/>
                </a:lnTo>
                <a:lnTo>
                  <a:pt x="3378410" y="2009422"/>
                </a:lnTo>
                <a:lnTo>
                  <a:pt x="3409697" y="2038210"/>
                </a:lnTo>
                <a:lnTo>
                  <a:pt x="3439335" y="2073307"/>
                </a:lnTo>
                <a:lnTo>
                  <a:pt x="3462438" y="2109512"/>
                </a:lnTo>
                <a:lnTo>
                  <a:pt x="3479825" y="2146669"/>
                </a:lnTo>
                <a:lnTo>
                  <a:pt x="3492314" y="2184621"/>
                </a:lnTo>
                <a:lnTo>
                  <a:pt x="3500725" y="2223212"/>
                </a:lnTo>
                <a:lnTo>
                  <a:pt x="3505877" y="2262284"/>
                </a:lnTo>
                <a:lnTo>
                  <a:pt x="3508589" y="2301680"/>
                </a:lnTo>
                <a:lnTo>
                  <a:pt x="3509682" y="2341244"/>
                </a:lnTo>
                <a:lnTo>
                  <a:pt x="3510283" y="2420250"/>
                </a:lnTo>
                <a:lnTo>
                  <a:pt x="3511430" y="2459377"/>
                </a:lnTo>
                <a:lnTo>
                  <a:pt x="3514233" y="2498045"/>
                </a:lnTo>
                <a:lnTo>
                  <a:pt x="3519513" y="2536098"/>
                </a:lnTo>
                <a:lnTo>
                  <a:pt x="3528088" y="2573377"/>
                </a:lnTo>
                <a:lnTo>
                  <a:pt x="3540777" y="2609727"/>
                </a:lnTo>
                <a:lnTo>
                  <a:pt x="3558400" y="2644991"/>
                </a:lnTo>
                <a:lnTo>
                  <a:pt x="3581776" y="2679012"/>
                </a:lnTo>
                <a:lnTo>
                  <a:pt x="3611724" y="2711633"/>
                </a:lnTo>
                <a:lnTo>
                  <a:pt x="3646983" y="2740864"/>
                </a:lnTo>
                <a:lnTo>
                  <a:pt x="3684158" y="2764032"/>
                </a:lnTo>
                <a:lnTo>
                  <a:pt x="3722957" y="2781916"/>
                </a:lnTo>
                <a:lnTo>
                  <a:pt x="3763091" y="2795299"/>
                </a:lnTo>
                <a:lnTo>
                  <a:pt x="3804266" y="2804960"/>
                </a:lnTo>
                <a:lnTo>
                  <a:pt x="3846193" y="2811681"/>
                </a:lnTo>
                <a:lnTo>
                  <a:pt x="3888579" y="2816244"/>
                </a:lnTo>
                <a:lnTo>
                  <a:pt x="3931134" y="2819428"/>
                </a:lnTo>
                <a:lnTo>
                  <a:pt x="4015583" y="2824789"/>
                </a:lnTo>
                <a:lnTo>
                  <a:pt x="4056895" y="2828526"/>
                </a:lnTo>
                <a:lnTo>
                  <a:pt x="4097211" y="2834010"/>
                </a:lnTo>
                <a:lnTo>
                  <a:pt x="4136238" y="2842022"/>
                </a:lnTo>
                <a:lnTo>
                  <a:pt x="4173686" y="2853342"/>
                </a:lnTo>
                <a:lnTo>
                  <a:pt x="4209263" y="2868752"/>
                </a:lnTo>
                <a:lnTo>
                  <a:pt x="4242679" y="2889033"/>
                </a:lnTo>
                <a:lnTo>
                  <a:pt x="4273641" y="2914965"/>
                </a:lnTo>
                <a:lnTo>
                  <a:pt x="4301859" y="2947331"/>
                </a:lnTo>
                <a:lnTo>
                  <a:pt x="4327728" y="2989479"/>
                </a:lnTo>
                <a:lnTo>
                  <a:pt x="4342813" y="3029769"/>
                </a:lnTo>
                <a:lnTo>
                  <a:pt x="4350167" y="3068488"/>
                </a:lnTo>
                <a:lnTo>
                  <a:pt x="4353891" y="3142376"/>
                </a:lnTo>
                <a:lnTo>
                  <a:pt x="4356366" y="3178122"/>
                </a:lnTo>
                <a:lnTo>
                  <a:pt x="4377804" y="3248666"/>
                </a:lnTo>
                <a:lnTo>
                  <a:pt x="4402872" y="3284042"/>
                </a:lnTo>
                <a:lnTo>
                  <a:pt x="4432945" y="3312350"/>
                </a:lnTo>
                <a:lnTo>
                  <a:pt x="4466873" y="3334307"/>
                </a:lnTo>
                <a:lnTo>
                  <a:pt x="4504167" y="3350579"/>
                </a:lnTo>
                <a:lnTo>
                  <a:pt x="4544334" y="3361831"/>
                </a:lnTo>
                <a:lnTo>
                  <a:pt x="4586884" y="3368727"/>
                </a:lnTo>
                <a:lnTo>
                  <a:pt x="4631327" y="3371933"/>
                </a:lnTo>
                <a:lnTo>
                  <a:pt x="4677171" y="3372113"/>
                </a:lnTo>
                <a:lnTo>
                  <a:pt x="4723925" y="3369933"/>
                </a:lnTo>
                <a:lnTo>
                  <a:pt x="4771098" y="3366059"/>
                </a:lnTo>
                <a:lnTo>
                  <a:pt x="4910228" y="3350914"/>
                </a:lnTo>
                <a:lnTo>
                  <a:pt x="4954171" y="3346910"/>
                </a:lnTo>
                <a:lnTo>
                  <a:pt x="4996079" y="3344536"/>
                </a:lnTo>
                <a:lnTo>
                  <a:pt x="5035462" y="3344456"/>
                </a:lnTo>
                <a:lnTo>
                  <a:pt x="5071828" y="3347338"/>
                </a:lnTo>
                <a:lnTo>
                  <a:pt x="5133547" y="3364642"/>
                </a:lnTo>
                <a:lnTo>
                  <a:pt x="5177309" y="3401768"/>
                </a:lnTo>
                <a:lnTo>
                  <a:pt x="5197371" y="3465227"/>
                </a:lnTo>
                <a:lnTo>
                  <a:pt x="5195621" y="3501796"/>
                </a:lnTo>
                <a:lnTo>
                  <a:pt x="5187670" y="3540823"/>
                </a:lnTo>
                <a:lnTo>
                  <a:pt x="5174755" y="3581730"/>
                </a:lnTo>
                <a:lnTo>
                  <a:pt x="5158118" y="3623942"/>
                </a:lnTo>
                <a:lnTo>
                  <a:pt x="5138996" y="3666880"/>
                </a:lnTo>
                <a:lnTo>
                  <a:pt x="5098257" y="3752632"/>
                </a:lnTo>
                <a:lnTo>
                  <a:pt x="5079119" y="3794292"/>
                </a:lnTo>
                <a:lnTo>
                  <a:pt x="5062452" y="3834373"/>
                </a:lnTo>
                <a:lnTo>
                  <a:pt x="5049498" y="3872296"/>
                </a:lnTo>
                <a:lnTo>
                  <a:pt x="5041494" y="3907486"/>
                </a:lnTo>
                <a:lnTo>
                  <a:pt x="5039681" y="3939367"/>
                </a:lnTo>
                <a:lnTo>
                  <a:pt x="5045297" y="3967360"/>
                </a:lnTo>
                <a:lnTo>
                  <a:pt x="5059582" y="3990890"/>
                </a:lnTo>
                <a:lnTo>
                  <a:pt x="5078658" y="4005854"/>
                </a:lnTo>
                <a:lnTo>
                  <a:pt x="5101859" y="4013907"/>
                </a:lnTo>
                <a:lnTo>
                  <a:pt x="5129202" y="4016382"/>
                </a:lnTo>
                <a:lnTo>
                  <a:pt x="5160705" y="4014612"/>
                </a:lnTo>
                <a:lnTo>
                  <a:pt x="5196386" y="4009931"/>
                </a:lnTo>
                <a:lnTo>
                  <a:pt x="5280355" y="3997165"/>
                </a:lnTo>
                <a:lnTo>
                  <a:pt x="5328678" y="3991746"/>
                </a:lnTo>
                <a:lnTo>
                  <a:pt x="5381251" y="3988747"/>
                </a:lnTo>
                <a:lnTo>
                  <a:pt x="5438092" y="3989502"/>
                </a:lnTo>
                <a:lnTo>
                  <a:pt x="5499219" y="3995343"/>
                </a:lnTo>
                <a:lnTo>
                  <a:pt x="5564649" y="4007603"/>
                </a:lnTo>
                <a:lnTo>
                  <a:pt x="5626206" y="4025055"/>
                </a:lnTo>
                <a:lnTo>
                  <a:pt x="5681310" y="4045962"/>
                </a:lnTo>
                <a:lnTo>
                  <a:pt x="5730639" y="4069231"/>
                </a:lnTo>
                <a:lnTo>
                  <a:pt x="5774869" y="4093769"/>
                </a:lnTo>
                <a:lnTo>
                  <a:pt x="5814674" y="4118486"/>
                </a:lnTo>
                <a:lnTo>
                  <a:pt x="5850732" y="4142287"/>
                </a:lnTo>
                <a:lnTo>
                  <a:pt x="5906236" y="4181704"/>
                </a:lnTo>
                <a:lnTo>
                  <a:pt x="5959166" y="4224049"/>
                </a:lnTo>
                <a:lnTo>
                  <a:pt x="6009554" y="4268957"/>
                </a:lnTo>
                <a:lnTo>
                  <a:pt x="6057434" y="4316064"/>
                </a:lnTo>
                <a:lnTo>
                  <a:pt x="6102836" y="4365003"/>
                </a:lnTo>
                <a:lnTo>
                  <a:pt x="6145795" y="4415410"/>
                </a:lnTo>
                <a:lnTo>
                  <a:pt x="6186342" y="4466919"/>
                </a:lnTo>
                <a:lnTo>
                  <a:pt x="6224510" y="4519164"/>
                </a:lnTo>
                <a:lnTo>
                  <a:pt x="6260332" y="4571782"/>
                </a:lnTo>
                <a:lnTo>
                  <a:pt x="6293840" y="4624405"/>
                </a:lnTo>
                <a:lnTo>
                  <a:pt x="6325067" y="4676669"/>
                </a:lnTo>
                <a:lnTo>
                  <a:pt x="6354045" y="4728209"/>
                </a:lnTo>
                <a:lnTo>
                  <a:pt x="6380806" y="4778659"/>
                </a:lnTo>
                <a:lnTo>
                  <a:pt x="6405385" y="4827655"/>
                </a:lnTo>
                <a:lnTo>
                  <a:pt x="6427812" y="4874830"/>
                </a:lnTo>
                <a:lnTo>
                  <a:pt x="6448120" y="4919819"/>
                </a:lnTo>
                <a:lnTo>
                  <a:pt x="6466343" y="4962257"/>
                </a:lnTo>
                <a:lnTo>
                  <a:pt x="6482512" y="5001779"/>
                </a:lnTo>
                <a:lnTo>
                  <a:pt x="6496661" y="5038020"/>
                </a:lnTo>
                <a:lnTo>
                  <a:pt x="6519025" y="5099195"/>
                </a:lnTo>
                <a:lnTo>
                  <a:pt x="6541850" y="51691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DDB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97055" y="25871"/>
            <a:ext cx="16054898" cy="2803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3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6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079710" y="6004571"/>
              <a:ext cx="7178324" cy="3449609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401686" y="1328992"/>
            <a:ext cx="7484745" cy="2298700"/>
          </a:xfrm>
          <a:prstGeom prst="rect"/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14900" spc="-2275"/>
              <a:t>WASSILN</a:t>
            </a:r>
            <a:r>
              <a:rPr dirty="0" sz="14900" spc="-3065"/>
              <a:t>I</a:t>
            </a:r>
            <a:endParaRPr sz="14900"/>
          </a:p>
        </p:txBody>
      </p:sp>
      <p:sp>
        <p:nvSpPr>
          <p:cNvPr id="6" name="object 6" descr=""/>
          <p:cNvSpPr txBox="1"/>
          <p:nvPr/>
        </p:nvSpPr>
        <p:spPr>
          <a:xfrm>
            <a:off x="5717226" y="3443269"/>
            <a:ext cx="6853555" cy="2397125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25"/>
              </a:spcBef>
              <a:tabLst>
                <a:tab pos="1024890" algn="l"/>
                <a:tab pos="3015615" algn="l"/>
              </a:tabLst>
            </a:pPr>
            <a:r>
              <a:rPr dirty="0" sz="4500" spc="-60">
                <a:latin typeface="Tahoma"/>
                <a:cs typeface="Tahoma"/>
              </a:rPr>
              <a:t>B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50">
                <a:latin typeface="Tahoma"/>
                <a:cs typeface="Tahoma"/>
              </a:rPr>
              <a:t>Y</a:t>
            </a:r>
            <a:r>
              <a:rPr dirty="0" sz="4500">
                <a:latin typeface="Tahoma"/>
                <a:cs typeface="Tahoma"/>
              </a:rPr>
              <a:t>	</a:t>
            </a:r>
            <a:r>
              <a:rPr dirty="0" sz="4500" spc="-35">
                <a:latin typeface="Tahoma"/>
                <a:cs typeface="Tahoma"/>
              </a:rPr>
              <a:t>A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275">
                <a:latin typeface="Tahoma"/>
                <a:cs typeface="Tahoma"/>
              </a:rPr>
              <a:t>D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35">
                <a:latin typeface="Tahoma"/>
                <a:cs typeface="Tahoma"/>
              </a:rPr>
              <a:t>A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50">
                <a:latin typeface="Tahoma"/>
                <a:cs typeface="Tahoma"/>
              </a:rPr>
              <a:t>M</a:t>
            </a:r>
            <a:r>
              <a:rPr dirty="0" sz="4500">
                <a:latin typeface="Tahoma"/>
                <a:cs typeface="Tahoma"/>
              </a:rPr>
              <a:t>	</a:t>
            </a:r>
            <a:r>
              <a:rPr dirty="0" sz="4500" spc="-35">
                <a:latin typeface="Tahoma"/>
                <a:cs typeface="Tahoma"/>
              </a:rPr>
              <a:t>A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60">
                <a:latin typeface="Tahoma"/>
                <a:cs typeface="Tahoma"/>
              </a:rPr>
              <a:t>B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275">
                <a:latin typeface="Tahoma"/>
                <a:cs typeface="Tahoma"/>
              </a:rPr>
              <a:t>D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35">
                <a:latin typeface="Tahoma"/>
                <a:cs typeface="Tahoma"/>
              </a:rPr>
              <a:t>A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210">
                <a:latin typeface="Tahoma"/>
                <a:cs typeface="Tahoma"/>
              </a:rPr>
              <a:t>L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305">
                <a:latin typeface="Tahoma"/>
                <a:cs typeface="Tahoma"/>
              </a:rPr>
              <a:t>H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35">
                <a:latin typeface="Tahoma"/>
                <a:cs typeface="Tahoma"/>
              </a:rPr>
              <a:t>A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70">
                <a:latin typeface="Tahoma"/>
                <a:cs typeface="Tahoma"/>
              </a:rPr>
              <a:t>F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590">
                <a:latin typeface="Tahoma"/>
                <a:cs typeface="Tahoma"/>
              </a:rPr>
              <a:t>I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50">
                <a:latin typeface="Tahoma"/>
                <a:cs typeface="Tahoma"/>
              </a:rPr>
              <a:t>Z</a:t>
            </a:r>
            <a:endParaRPr sz="45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825"/>
              </a:spcBef>
            </a:pPr>
            <a:r>
              <a:rPr dirty="0" sz="4500" spc="-50">
                <a:latin typeface="Tahoma"/>
                <a:cs typeface="Tahoma"/>
              </a:rPr>
              <a:t>&amp;</a:t>
            </a:r>
            <a:endParaRPr sz="45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825"/>
              </a:spcBef>
              <a:tabLst>
                <a:tab pos="2018030" algn="l"/>
              </a:tabLst>
            </a:pPr>
            <a:r>
              <a:rPr dirty="0" sz="4500" spc="-35">
                <a:latin typeface="Tahoma"/>
                <a:cs typeface="Tahoma"/>
              </a:rPr>
              <a:t>A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180">
                <a:latin typeface="Tahoma"/>
                <a:cs typeface="Tahoma"/>
              </a:rPr>
              <a:t>M</a:t>
            </a:r>
            <a:r>
              <a:rPr dirty="0" sz="4500" spc="-745">
                <a:latin typeface="Tahoma"/>
                <a:cs typeface="Tahoma"/>
              </a:rPr>
              <a:t> </a:t>
            </a:r>
            <a:r>
              <a:rPr dirty="0" sz="4500" spc="-204">
                <a:latin typeface="Tahoma"/>
                <a:cs typeface="Tahoma"/>
              </a:rPr>
              <a:t>R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50">
                <a:latin typeface="Tahoma"/>
                <a:cs typeface="Tahoma"/>
              </a:rPr>
              <a:t>O</a:t>
            </a:r>
            <a:r>
              <a:rPr dirty="0" sz="4500">
                <a:latin typeface="Tahoma"/>
                <a:cs typeface="Tahoma"/>
              </a:rPr>
              <a:t>	</a:t>
            </a:r>
            <a:r>
              <a:rPr dirty="0" sz="4500" spc="100">
                <a:latin typeface="Tahoma"/>
                <a:cs typeface="Tahoma"/>
              </a:rPr>
              <a:t>S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135">
                <a:latin typeface="Tahoma"/>
                <a:cs typeface="Tahoma"/>
              </a:rPr>
              <a:t>O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-215">
                <a:latin typeface="Tahoma"/>
                <a:cs typeface="Tahoma"/>
              </a:rPr>
              <a:t>U</a:t>
            </a:r>
            <a:r>
              <a:rPr dirty="0" sz="4500" spc="-750">
                <a:latin typeface="Tahoma"/>
                <a:cs typeface="Tahoma"/>
              </a:rPr>
              <a:t> </a:t>
            </a:r>
            <a:r>
              <a:rPr dirty="0" sz="4500" spc="50">
                <a:latin typeface="Tahoma"/>
                <a:cs typeface="Tahoma"/>
              </a:rPr>
              <a:t>S</a:t>
            </a:r>
            <a:endParaRPr sz="4500">
              <a:latin typeface="Tahoma"/>
              <a:cs typeface="Tahoma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1657638" y="6831303"/>
            <a:ext cx="6463665" cy="2619375"/>
            <a:chOff x="1657638" y="6831303"/>
            <a:chExt cx="6463665" cy="2619375"/>
          </a:xfrm>
        </p:grpSpPr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57638" y="6831303"/>
              <a:ext cx="6463162" cy="2619046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764623" y="6831303"/>
              <a:ext cx="4272280" cy="1692275"/>
            </a:xfrm>
            <a:custGeom>
              <a:avLst/>
              <a:gdLst/>
              <a:ahLst/>
              <a:cxnLst/>
              <a:rect l="l" t="t" r="r" b="b"/>
              <a:pathLst>
                <a:path w="4272280" h="1692275">
                  <a:moveTo>
                    <a:pt x="3077926" y="235263"/>
                  </a:moveTo>
                  <a:lnTo>
                    <a:pt x="3077926" y="132927"/>
                  </a:lnTo>
                  <a:lnTo>
                    <a:pt x="3071139" y="90923"/>
                  </a:lnTo>
                  <a:lnTo>
                    <a:pt x="3052242" y="54434"/>
                  </a:lnTo>
                  <a:lnTo>
                    <a:pt x="3023432" y="25655"/>
                  </a:lnTo>
                  <a:lnTo>
                    <a:pt x="2986904" y="6779"/>
                  </a:lnTo>
                  <a:lnTo>
                    <a:pt x="2944854" y="0"/>
                  </a:lnTo>
                  <a:lnTo>
                    <a:pt x="2851235" y="0"/>
                  </a:lnTo>
                  <a:lnTo>
                    <a:pt x="2893348" y="6779"/>
                  </a:lnTo>
                  <a:lnTo>
                    <a:pt x="2929914" y="25655"/>
                  </a:lnTo>
                  <a:lnTo>
                    <a:pt x="2958745" y="54434"/>
                  </a:lnTo>
                  <a:lnTo>
                    <a:pt x="2977648" y="90923"/>
                  </a:lnTo>
                  <a:lnTo>
                    <a:pt x="2984436" y="132927"/>
                  </a:lnTo>
                  <a:lnTo>
                    <a:pt x="2984424" y="229685"/>
                  </a:lnTo>
                  <a:lnTo>
                    <a:pt x="3077926" y="235263"/>
                  </a:lnTo>
                  <a:close/>
                </a:path>
                <a:path w="4272280" h="1692275">
                  <a:moveTo>
                    <a:pt x="2260061" y="220736"/>
                  </a:moveTo>
                  <a:lnTo>
                    <a:pt x="2306113" y="219660"/>
                  </a:lnTo>
                  <a:lnTo>
                    <a:pt x="2450143" y="217753"/>
                  </a:lnTo>
                  <a:lnTo>
                    <a:pt x="2450143" y="132927"/>
                  </a:lnTo>
                  <a:lnTo>
                    <a:pt x="2443023" y="89937"/>
                  </a:lnTo>
                  <a:lnTo>
                    <a:pt x="2423231" y="52795"/>
                  </a:lnTo>
                  <a:lnTo>
                    <a:pt x="2393119" y="23875"/>
                  </a:lnTo>
                  <a:lnTo>
                    <a:pt x="2355037" y="5552"/>
                  </a:lnTo>
                  <a:lnTo>
                    <a:pt x="2316981" y="23875"/>
                  </a:lnTo>
                  <a:lnTo>
                    <a:pt x="2286912" y="52795"/>
                  </a:lnTo>
                  <a:lnTo>
                    <a:pt x="2267162" y="89937"/>
                  </a:lnTo>
                  <a:lnTo>
                    <a:pt x="2260061" y="132927"/>
                  </a:lnTo>
                  <a:lnTo>
                    <a:pt x="2260061" y="220736"/>
                  </a:lnTo>
                  <a:close/>
                </a:path>
                <a:path w="4272280" h="1692275">
                  <a:moveTo>
                    <a:pt x="3837916" y="1692002"/>
                  </a:moveTo>
                  <a:lnTo>
                    <a:pt x="4257054" y="1692002"/>
                  </a:lnTo>
                  <a:lnTo>
                    <a:pt x="4272133" y="1605110"/>
                  </a:lnTo>
                  <a:lnTo>
                    <a:pt x="4261168" y="1528620"/>
                  </a:lnTo>
                  <a:lnTo>
                    <a:pt x="4241715" y="1474181"/>
                  </a:lnTo>
                  <a:lnTo>
                    <a:pt x="4231329" y="1453446"/>
                  </a:lnTo>
                  <a:lnTo>
                    <a:pt x="3925601" y="1453446"/>
                  </a:lnTo>
                  <a:lnTo>
                    <a:pt x="3874899" y="1468456"/>
                  </a:lnTo>
                  <a:lnTo>
                    <a:pt x="3840514" y="1508675"/>
                  </a:lnTo>
                  <a:lnTo>
                    <a:pt x="3790925" y="1619612"/>
                  </a:lnTo>
                  <a:lnTo>
                    <a:pt x="3786613" y="1645256"/>
                  </a:lnTo>
                  <a:lnTo>
                    <a:pt x="3794753" y="1668547"/>
                  </a:lnTo>
                  <a:lnTo>
                    <a:pt x="3812727" y="1685469"/>
                  </a:lnTo>
                  <a:lnTo>
                    <a:pt x="3837916" y="1692002"/>
                  </a:lnTo>
                  <a:close/>
                </a:path>
                <a:path w="4272280" h="1692275">
                  <a:moveTo>
                    <a:pt x="0" y="1264192"/>
                  </a:moveTo>
                  <a:lnTo>
                    <a:pt x="41746" y="1263830"/>
                  </a:lnTo>
                  <a:lnTo>
                    <a:pt x="35873" y="1263830"/>
                  </a:lnTo>
                  <a:lnTo>
                    <a:pt x="53355" y="1260155"/>
                  </a:lnTo>
                  <a:lnTo>
                    <a:pt x="67578" y="1250455"/>
                  </a:lnTo>
                  <a:lnTo>
                    <a:pt x="77141" y="1236170"/>
                  </a:lnTo>
                  <a:lnTo>
                    <a:pt x="80640" y="1218737"/>
                  </a:lnTo>
                  <a:lnTo>
                    <a:pt x="80640" y="1058744"/>
                  </a:lnTo>
                  <a:lnTo>
                    <a:pt x="77082" y="1041154"/>
                  </a:lnTo>
                  <a:lnTo>
                    <a:pt x="67391" y="1026779"/>
                  </a:lnTo>
                  <a:lnTo>
                    <a:pt x="53039" y="1017086"/>
                  </a:lnTo>
                  <a:lnTo>
                    <a:pt x="35498" y="1013536"/>
                  </a:lnTo>
                  <a:lnTo>
                    <a:pt x="17438" y="1013536"/>
                  </a:lnTo>
                  <a:lnTo>
                    <a:pt x="9963" y="1032993"/>
                  </a:lnTo>
                  <a:lnTo>
                    <a:pt x="4496" y="1053297"/>
                  </a:lnTo>
                  <a:lnTo>
                    <a:pt x="1141" y="1074319"/>
                  </a:lnTo>
                  <a:lnTo>
                    <a:pt x="0" y="1095934"/>
                  </a:lnTo>
                  <a:lnTo>
                    <a:pt x="0" y="1264192"/>
                  </a:lnTo>
                  <a:close/>
                </a:path>
              </a:pathLst>
            </a:custGeom>
            <a:solidFill>
              <a:srgbClr val="FE65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24575" y="6831303"/>
              <a:ext cx="6395263" cy="261036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0589" y="1738166"/>
            <a:ext cx="2857499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91894" y="1703224"/>
            <a:ext cx="2857499" cy="635317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87016" y="1738166"/>
            <a:ext cx="2857499" cy="635317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322595" y="1703224"/>
            <a:ext cx="3162299" cy="628329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547722" y="1738166"/>
            <a:ext cx="3248024" cy="6353174"/>
          </a:xfrm>
          <a:prstGeom prst="rect">
            <a:avLst/>
          </a:prstGeom>
        </p:spPr>
      </p:pic>
      <p:sp>
        <p:nvSpPr>
          <p:cNvPr id="7" name="object 7" descr=""/>
          <p:cNvSpPr/>
          <p:nvPr/>
        </p:nvSpPr>
        <p:spPr>
          <a:xfrm>
            <a:off x="4699495" y="8628150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5" h="1045845">
                <a:moveTo>
                  <a:pt x="1045413" y="522706"/>
                </a:moveTo>
                <a:lnTo>
                  <a:pt x="1043279" y="475132"/>
                </a:lnTo>
                <a:lnTo>
                  <a:pt x="1036993" y="428752"/>
                </a:lnTo>
                <a:lnTo>
                  <a:pt x="1026744" y="383755"/>
                </a:lnTo>
                <a:lnTo>
                  <a:pt x="1012710" y="340321"/>
                </a:lnTo>
                <a:lnTo>
                  <a:pt x="995095" y="298640"/>
                </a:lnTo>
                <a:lnTo>
                  <a:pt x="974051" y="258889"/>
                </a:lnTo>
                <a:lnTo>
                  <a:pt x="949794" y="221259"/>
                </a:lnTo>
                <a:lnTo>
                  <a:pt x="922489" y="185928"/>
                </a:lnTo>
                <a:lnTo>
                  <a:pt x="892314" y="153098"/>
                </a:lnTo>
                <a:lnTo>
                  <a:pt x="859485" y="122936"/>
                </a:lnTo>
                <a:lnTo>
                  <a:pt x="824153" y="95631"/>
                </a:lnTo>
                <a:lnTo>
                  <a:pt x="786536" y="71361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61" y="8420"/>
                </a:lnTo>
                <a:lnTo>
                  <a:pt x="570280" y="2133"/>
                </a:lnTo>
                <a:lnTo>
                  <a:pt x="522706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61"/>
                </a:lnTo>
                <a:lnTo>
                  <a:pt x="221259" y="95631"/>
                </a:lnTo>
                <a:lnTo>
                  <a:pt x="185928" y="122936"/>
                </a:lnTo>
                <a:lnTo>
                  <a:pt x="153098" y="153098"/>
                </a:lnTo>
                <a:lnTo>
                  <a:pt x="122936" y="185928"/>
                </a:lnTo>
                <a:lnTo>
                  <a:pt x="95631" y="221259"/>
                </a:lnTo>
                <a:lnTo>
                  <a:pt x="71361" y="258889"/>
                </a:lnTo>
                <a:lnTo>
                  <a:pt x="50330" y="298640"/>
                </a:lnTo>
                <a:lnTo>
                  <a:pt x="32702" y="340321"/>
                </a:lnTo>
                <a:lnTo>
                  <a:pt x="18669" y="383755"/>
                </a:lnTo>
                <a:lnTo>
                  <a:pt x="8420" y="428752"/>
                </a:lnTo>
                <a:lnTo>
                  <a:pt x="2133" y="475132"/>
                </a:lnTo>
                <a:lnTo>
                  <a:pt x="0" y="522706"/>
                </a:lnTo>
                <a:lnTo>
                  <a:pt x="2133" y="570280"/>
                </a:lnTo>
                <a:lnTo>
                  <a:pt x="8420" y="616661"/>
                </a:lnTo>
                <a:lnTo>
                  <a:pt x="18669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61" y="786523"/>
                </a:lnTo>
                <a:lnTo>
                  <a:pt x="95631" y="824153"/>
                </a:lnTo>
                <a:lnTo>
                  <a:pt x="122936" y="859485"/>
                </a:lnTo>
                <a:lnTo>
                  <a:pt x="153098" y="892314"/>
                </a:lnTo>
                <a:lnTo>
                  <a:pt x="185928" y="922477"/>
                </a:lnTo>
                <a:lnTo>
                  <a:pt x="221259" y="949794"/>
                </a:lnTo>
                <a:lnTo>
                  <a:pt x="258889" y="974051"/>
                </a:lnTo>
                <a:lnTo>
                  <a:pt x="298640" y="995095"/>
                </a:lnTo>
                <a:lnTo>
                  <a:pt x="340321" y="1012710"/>
                </a:lnTo>
                <a:lnTo>
                  <a:pt x="383755" y="1026744"/>
                </a:lnTo>
                <a:lnTo>
                  <a:pt x="428752" y="1036993"/>
                </a:lnTo>
                <a:lnTo>
                  <a:pt x="475132" y="1043279"/>
                </a:lnTo>
                <a:lnTo>
                  <a:pt x="522706" y="1045413"/>
                </a:lnTo>
                <a:lnTo>
                  <a:pt x="570280" y="1043279"/>
                </a:lnTo>
                <a:lnTo>
                  <a:pt x="616661" y="1036993"/>
                </a:lnTo>
                <a:lnTo>
                  <a:pt x="661670" y="1026744"/>
                </a:lnTo>
                <a:lnTo>
                  <a:pt x="705104" y="1012710"/>
                </a:lnTo>
                <a:lnTo>
                  <a:pt x="746785" y="995095"/>
                </a:lnTo>
                <a:lnTo>
                  <a:pt x="786536" y="974051"/>
                </a:lnTo>
                <a:lnTo>
                  <a:pt x="824153" y="949794"/>
                </a:lnTo>
                <a:lnTo>
                  <a:pt x="859485" y="922477"/>
                </a:lnTo>
                <a:lnTo>
                  <a:pt x="892314" y="892314"/>
                </a:lnTo>
                <a:lnTo>
                  <a:pt x="922489" y="859485"/>
                </a:lnTo>
                <a:lnTo>
                  <a:pt x="949794" y="824153"/>
                </a:lnTo>
                <a:lnTo>
                  <a:pt x="974051" y="786523"/>
                </a:lnTo>
                <a:lnTo>
                  <a:pt x="995095" y="746785"/>
                </a:lnTo>
                <a:lnTo>
                  <a:pt x="1012710" y="705104"/>
                </a:lnTo>
                <a:lnTo>
                  <a:pt x="1026744" y="661670"/>
                </a:lnTo>
                <a:lnTo>
                  <a:pt x="1036993" y="616661"/>
                </a:lnTo>
                <a:lnTo>
                  <a:pt x="1043279" y="570280"/>
                </a:lnTo>
                <a:lnTo>
                  <a:pt x="1045413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5000373" y="8899608"/>
            <a:ext cx="44386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85">
                <a:solidFill>
                  <a:srgbClr val="FFFFFF"/>
                </a:solidFill>
                <a:latin typeface="Tahoma"/>
                <a:cs typeface="Tahoma"/>
              </a:rPr>
              <a:t>02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1238186" y="8636558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4" h="1045845">
                <a:moveTo>
                  <a:pt x="1045425" y="522706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55"/>
                </a:lnTo>
                <a:lnTo>
                  <a:pt x="1012723" y="340321"/>
                </a:lnTo>
                <a:lnTo>
                  <a:pt x="995095" y="298640"/>
                </a:lnTo>
                <a:lnTo>
                  <a:pt x="974051" y="258889"/>
                </a:lnTo>
                <a:lnTo>
                  <a:pt x="949794" y="221259"/>
                </a:lnTo>
                <a:lnTo>
                  <a:pt x="922489" y="185940"/>
                </a:lnTo>
                <a:lnTo>
                  <a:pt x="892327" y="153098"/>
                </a:lnTo>
                <a:lnTo>
                  <a:pt x="859485" y="122936"/>
                </a:lnTo>
                <a:lnTo>
                  <a:pt x="824166" y="95631"/>
                </a:lnTo>
                <a:lnTo>
                  <a:pt x="786536" y="71374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73" y="8420"/>
                </a:lnTo>
                <a:lnTo>
                  <a:pt x="570293" y="2133"/>
                </a:lnTo>
                <a:lnTo>
                  <a:pt x="522706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74"/>
                </a:lnTo>
                <a:lnTo>
                  <a:pt x="221259" y="95631"/>
                </a:lnTo>
                <a:lnTo>
                  <a:pt x="185940" y="122936"/>
                </a:lnTo>
                <a:lnTo>
                  <a:pt x="153098" y="153098"/>
                </a:lnTo>
                <a:lnTo>
                  <a:pt x="122936" y="185940"/>
                </a:lnTo>
                <a:lnTo>
                  <a:pt x="95631" y="221259"/>
                </a:lnTo>
                <a:lnTo>
                  <a:pt x="71361" y="258889"/>
                </a:lnTo>
                <a:lnTo>
                  <a:pt x="50330" y="298640"/>
                </a:lnTo>
                <a:lnTo>
                  <a:pt x="32702" y="340321"/>
                </a:lnTo>
                <a:lnTo>
                  <a:pt x="18669" y="383755"/>
                </a:lnTo>
                <a:lnTo>
                  <a:pt x="8420" y="428752"/>
                </a:lnTo>
                <a:lnTo>
                  <a:pt x="2133" y="475132"/>
                </a:lnTo>
                <a:lnTo>
                  <a:pt x="0" y="522706"/>
                </a:lnTo>
                <a:lnTo>
                  <a:pt x="2133" y="570293"/>
                </a:lnTo>
                <a:lnTo>
                  <a:pt x="8420" y="616673"/>
                </a:lnTo>
                <a:lnTo>
                  <a:pt x="18669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61" y="786536"/>
                </a:lnTo>
                <a:lnTo>
                  <a:pt x="95631" y="824166"/>
                </a:lnTo>
                <a:lnTo>
                  <a:pt x="122936" y="859485"/>
                </a:lnTo>
                <a:lnTo>
                  <a:pt x="153098" y="892327"/>
                </a:lnTo>
                <a:lnTo>
                  <a:pt x="185940" y="922489"/>
                </a:lnTo>
                <a:lnTo>
                  <a:pt x="221259" y="949794"/>
                </a:lnTo>
                <a:lnTo>
                  <a:pt x="258889" y="974051"/>
                </a:lnTo>
                <a:lnTo>
                  <a:pt x="298640" y="995095"/>
                </a:lnTo>
                <a:lnTo>
                  <a:pt x="340321" y="1012723"/>
                </a:lnTo>
                <a:lnTo>
                  <a:pt x="383755" y="1026756"/>
                </a:lnTo>
                <a:lnTo>
                  <a:pt x="428752" y="1037005"/>
                </a:lnTo>
                <a:lnTo>
                  <a:pt x="475132" y="1043292"/>
                </a:lnTo>
                <a:lnTo>
                  <a:pt x="522706" y="1045425"/>
                </a:lnTo>
                <a:lnTo>
                  <a:pt x="570293" y="1043292"/>
                </a:lnTo>
                <a:lnTo>
                  <a:pt x="616673" y="1037005"/>
                </a:lnTo>
                <a:lnTo>
                  <a:pt x="661670" y="1026756"/>
                </a:lnTo>
                <a:lnTo>
                  <a:pt x="705104" y="1012723"/>
                </a:lnTo>
                <a:lnTo>
                  <a:pt x="746785" y="995095"/>
                </a:lnTo>
                <a:lnTo>
                  <a:pt x="786536" y="974051"/>
                </a:lnTo>
                <a:lnTo>
                  <a:pt x="824166" y="949794"/>
                </a:lnTo>
                <a:lnTo>
                  <a:pt x="859485" y="922489"/>
                </a:lnTo>
                <a:lnTo>
                  <a:pt x="892327" y="892327"/>
                </a:lnTo>
                <a:lnTo>
                  <a:pt x="922489" y="859485"/>
                </a:lnTo>
                <a:lnTo>
                  <a:pt x="949794" y="824166"/>
                </a:lnTo>
                <a:lnTo>
                  <a:pt x="974051" y="786536"/>
                </a:lnTo>
                <a:lnTo>
                  <a:pt x="995095" y="746785"/>
                </a:lnTo>
                <a:lnTo>
                  <a:pt x="1012723" y="705104"/>
                </a:lnTo>
                <a:lnTo>
                  <a:pt x="1026756" y="661670"/>
                </a:lnTo>
                <a:lnTo>
                  <a:pt x="1037005" y="616673"/>
                </a:lnTo>
                <a:lnTo>
                  <a:pt x="1043292" y="570293"/>
                </a:lnTo>
                <a:lnTo>
                  <a:pt x="1045425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578211" y="8908021"/>
            <a:ext cx="36576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160">
                <a:solidFill>
                  <a:srgbClr val="FFFFFF"/>
                </a:solidFill>
                <a:latin typeface="Tahoma"/>
                <a:cs typeface="Tahoma"/>
              </a:rPr>
              <a:t>01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8382051" y="8636558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5" h="1045845">
                <a:moveTo>
                  <a:pt x="1045425" y="522706"/>
                </a:moveTo>
                <a:lnTo>
                  <a:pt x="1043279" y="475132"/>
                </a:lnTo>
                <a:lnTo>
                  <a:pt x="1037005" y="428752"/>
                </a:lnTo>
                <a:lnTo>
                  <a:pt x="1026744" y="383755"/>
                </a:lnTo>
                <a:lnTo>
                  <a:pt x="1012723" y="340321"/>
                </a:lnTo>
                <a:lnTo>
                  <a:pt x="995095" y="298640"/>
                </a:lnTo>
                <a:lnTo>
                  <a:pt x="974051" y="258889"/>
                </a:lnTo>
                <a:lnTo>
                  <a:pt x="949794" y="221259"/>
                </a:lnTo>
                <a:lnTo>
                  <a:pt x="922489" y="185940"/>
                </a:lnTo>
                <a:lnTo>
                  <a:pt x="892327" y="153098"/>
                </a:lnTo>
                <a:lnTo>
                  <a:pt x="859485" y="122936"/>
                </a:lnTo>
                <a:lnTo>
                  <a:pt x="824166" y="95631"/>
                </a:lnTo>
                <a:lnTo>
                  <a:pt x="786536" y="71374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73" y="8420"/>
                </a:lnTo>
                <a:lnTo>
                  <a:pt x="570293" y="2133"/>
                </a:lnTo>
                <a:lnTo>
                  <a:pt x="522706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74"/>
                </a:lnTo>
                <a:lnTo>
                  <a:pt x="221259" y="95631"/>
                </a:lnTo>
                <a:lnTo>
                  <a:pt x="185940" y="122936"/>
                </a:lnTo>
                <a:lnTo>
                  <a:pt x="153098" y="153098"/>
                </a:lnTo>
                <a:lnTo>
                  <a:pt x="122936" y="185940"/>
                </a:lnTo>
                <a:lnTo>
                  <a:pt x="95631" y="221259"/>
                </a:lnTo>
                <a:lnTo>
                  <a:pt x="71361" y="258889"/>
                </a:lnTo>
                <a:lnTo>
                  <a:pt x="50330" y="298640"/>
                </a:lnTo>
                <a:lnTo>
                  <a:pt x="32702" y="340321"/>
                </a:lnTo>
                <a:lnTo>
                  <a:pt x="18669" y="383755"/>
                </a:lnTo>
                <a:lnTo>
                  <a:pt x="8420" y="428752"/>
                </a:lnTo>
                <a:lnTo>
                  <a:pt x="2133" y="475132"/>
                </a:lnTo>
                <a:lnTo>
                  <a:pt x="0" y="522706"/>
                </a:lnTo>
                <a:lnTo>
                  <a:pt x="2133" y="570293"/>
                </a:lnTo>
                <a:lnTo>
                  <a:pt x="8420" y="616673"/>
                </a:lnTo>
                <a:lnTo>
                  <a:pt x="18669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61" y="786536"/>
                </a:lnTo>
                <a:lnTo>
                  <a:pt x="95631" y="824166"/>
                </a:lnTo>
                <a:lnTo>
                  <a:pt x="122936" y="859485"/>
                </a:lnTo>
                <a:lnTo>
                  <a:pt x="153098" y="892327"/>
                </a:lnTo>
                <a:lnTo>
                  <a:pt x="185940" y="922489"/>
                </a:lnTo>
                <a:lnTo>
                  <a:pt x="221259" y="949794"/>
                </a:lnTo>
                <a:lnTo>
                  <a:pt x="258889" y="974051"/>
                </a:lnTo>
                <a:lnTo>
                  <a:pt x="298640" y="995095"/>
                </a:lnTo>
                <a:lnTo>
                  <a:pt x="340321" y="1012723"/>
                </a:lnTo>
                <a:lnTo>
                  <a:pt x="383755" y="1026756"/>
                </a:lnTo>
                <a:lnTo>
                  <a:pt x="428752" y="1037005"/>
                </a:lnTo>
                <a:lnTo>
                  <a:pt x="475132" y="1043292"/>
                </a:lnTo>
                <a:lnTo>
                  <a:pt x="522706" y="1045425"/>
                </a:lnTo>
                <a:lnTo>
                  <a:pt x="570293" y="1043292"/>
                </a:lnTo>
                <a:lnTo>
                  <a:pt x="616673" y="1037005"/>
                </a:lnTo>
                <a:lnTo>
                  <a:pt x="661670" y="1026756"/>
                </a:lnTo>
                <a:lnTo>
                  <a:pt x="705104" y="1012723"/>
                </a:lnTo>
                <a:lnTo>
                  <a:pt x="746785" y="995095"/>
                </a:lnTo>
                <a:lnTo>
                  <a:pt x="786536" y="974051"/>
                </a:lnTo>
                <a:lnTo>
                  <a:pt x="824166" y="949794"/>
                </a:lnTo>
                <a:lnTo>
                  <a:pt x="859485" y="922489"/>
                </a:lnTo>
                <a:lnTo>
                  <a:pt x="892327" y="892327"/>
                </a:lnTo>
                <a:lnTo>
                  <a:pt x="922489" y="859485"/>
                </a:lnTo>
                <a:lnTo>
                  <a:pt x="949794" y="824166"/>
                </a:lnTo>
                <a:lnTo>
                  <a:pt x="974051" y="786536"/>
                </a:lnTo>
                <a:lnTo>
                  <a:pt x="995095" y="746785"/>
                </a:lnTo>
                <a:lnTo>
                  <a:pt x="1012723" y="705104"/>
                </a:lnTo>
                <a:lnTo>
                  <a:pt x="1026744" y="661670"/>
                </a:lnTo>
                <a:lnTo>
                  <a:pt x="1037005" y="616673"/>
                </a:lnTo>
                <a:lnTo>
                  <a:pt x="1043279" y="570293"/>
                </a:lnTo>
                <a:lnTo>
                  <a:pt x="1045425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8712485" y="8910246"/>
            <a:ext cx="44894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105">
                <a:solidFill>
                  <a:srgbClr val="FFFFFF"/>
                </a:solidFill>
                <a:latin typeface="Tahoma"/>
                <a:cs typeface="Tahoma"/>
              </a:rPr>
              <a:t>03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5650007" y="8636558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4" h="1045845">
                <a:moveTo>
                  <a:pt x="1045413" y="522706"/>
                </a:moveTo>
                <a:lnTo>
                  <a:pt x="1043279" y="475132"/>
                </a:lnTo>
                <a:lnTo>
                  <a:pt x="1036993" y="428752"/>
                </a:lnTo>
                <a:lnTo>
                  <a:pt x="1026744" y="383755"/>
                </a:lnTo>
                <a:lnTo>
                  <a:pt x="1012710" y="340321"/>
                </a:lnTo>
                <a:lnTo>
                  <a:pt x="995083" y="298640"/>
                </a:lnTo>
                <a:lnTo>
                  <a:pt x="974051" y="258889"/>
                </a:lnTo>
                <a:lnTo>
                  <a:pt x="949782" y="221259"/>
                </a:lnTo>
                <a:lnTo>
                  <a:pt x="922477" y="185940"/>
                </a:lnTo>
                <a:lnTo>
                  <a:pt x="892314" y="153098"/>
                </a:lnTo>
                <a:lnTo>
                  <a:pt x="859485" y="122936"/>
                </a:lnTo>
                <a:lnTo>
                  <a:pt x="824153" y="95631"/>
                </a:lnTo>
                <a:lnTo>
                  <a:pt x="786523" y="71374"/>
                </a:lnTo>
                <a:lnTo>
                  <a:pt x="746772" y="50330"/>
                </a:lnTo>
                <a:lnTo>
                  <a:pt x="705091" y="32702"/>
                </a:lnTo>
                <a:lnTo>
                  <a:pt x="661657" y="18669"/>
                </a:lnTo>
                <a:lnTo>
                  <a:pt x="616661" y="8420"/>
                </a:lnTo>
                <a:lnTo>
                  <a:pt x="570280" y="2133"/>
                </a:lnTo>
                <a:lnTo>
                  <a:pt x="522706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43" y="18669"/>
                </a:lnTo>
                <a:lnTo>
                  <a:pt x="340309" y="32702"/>
                </a:lnTo>
                <a:lnTo>
                  <a:pt x="298627" y="50330"/>
                </a:lnTo>
                <a:lnTo>
                  <a:pt x="258876" y="71374"/>
                </a:lnTo>
                <a:lnTo>
                  <a:pt x="221259" y="95631"/>
                </a:lnTo>
                <a:lnTo>
                  <a:pt x="185928" y="122936"/>
                </a:lnTo>
                <a:lnTo>
                  <a:pt x="153098" y="153098"/>
                </a:lnTo>
                <a:lnTo>
                  <a:pt x="122936" y="185940"/>
                </a:lnTo>
                <a:lnTo>
                  <a:pt x="95618" y="221259"/>
                </a:lnTo>
                <a:lnTo>
                  <a:pt x="71361" y="258889"/>
                </a:lnTo>
                <a:lnTo>
                  <a:pt x="50317" y="298640"/>
                </a:lnTo>
                <a:lnTo>
                  <a:pt x="32702" y="340321"/>
                </a:lnTo>
                <a:lnTo>
                  <a:pt x="18669" y="383755"/>
                </a:lnTo>
                <a:lnTo>
                  <a:pt x="8420" y="428752"/>
                </a:lnTo>
                <a:lnTo>
                  <a:pt x="2133" y="475132"/>
                </a:lnTo>
                <a:lnTo>
                  <a:pt x="0" y="522706"/>
                </a:lnTo>
                <a:lnTo>
                  <a:pt x="2133" y="570293"/>
                </a:lnTo>
                <a:lnTo>
                  <a:pt x="8420" y="616673"/>
                </a:lnTo>
                <a:lnTo>
                  <a:pt x="18669" y="661670"/>
                </a:lnTo>
                <a:lnTo>
                  <a:pt x="32702" y="705104"/>
                </a:lnTo>
                <a:lnTo>
                  <a:pt x="50317" y="746785"/>
                </a:lnTo>
                <a:lnTo>
                  <a:pt x="71361" y="786536"/>
                </a:lnTo>
                <a:lnTo>
                  <a:pt x="95618" y="824166"/>
                </a:lnTo>
                <a:lnTo>
                  <a:pt x="122936" y="859485"/>
                </a:lnTo>
                <a:lnTo>
                  <a:pt x="153098" y="892327"/>
                </a:lnTo>
                <a:lnTo>
                  <a:pt x="185928" y="922489"/>
                </a:lnTo>
                <a:lnTo>
                  <a:pt x="221259" y="949794"/>
                </a:lnTo>
                <a:lnTo>
                  <a:pt x="258876" y="974051"/>
                </a:lnTo>
                <a:lnTo>
                  <a:pt x="298627" y="995095"/>
                </a:lnTo>
                <a:lnTo>
                  <a:pt x="340309" y="1012723"/>
                </a:lnTo>
                <a:lnTo>
                  <a:pt x="383743" y="1026756"/>
                </a:lnTo>
                <a:lnTo>
                  <a:pt x="428752" y="1037005"/>
                </a:lnTo>
                <a:lnTo>
                  <a:pt x="475132" y="1043292"/>
                </a:lnTo>
                <a:lnTo>
                  <a:pt x="522706" y="1045425"/>
                </a:lnTo>
                <a:lnTo>
                  <a:pt x="570280" y="1043292"/>
                </a:lnTo>
                <a:lnTo>
                  <a:pt x="616661" y="1037005"/>
                </a:lnTo>
                <a:lnTo>
                  <a:pt x="661657" y="1026756"/>
                </a:lnTo>
                <a:lnTo>
                  <a:pt x="705091" y="1012723"/>
                </a:lnTo>
                <a:lnTo>
                  <a:pt x="746772" y="995095"/>
                </a:lnTo>
                <a:lnTo>
                  <a:pt x="786523" y="974051"/>
                </a:lnTo>
                <a:lnTo>
                  <a:pt x="824153" y="949794"/>
                </a:lnTo>
                <a:lnTo>
                  <a:pt x="859485" y="922489"/>
                </a:lnTo>
                <a:lnTo>
                  <a:pt x="892314" y="892327"/>
                </a:lnTo>
                <a:lnTo>
                  <a:pt x="922477" y="859485"/>
                </a:lnTo>
                <a:lnTo>
                  <a:pt x="949782" y="824166"/>
                </a:lnTo>
                <a:lnTo>
                  <a:pt x="974051" y="786536"/>
                </a:lnTo>
                <a:lnTo>
                  <a:pt x="995083" y="746785"/>
                </a:lnTo>
                <a:lnTo>
                  <a:pt x="1012710" y="705104"/>
                </a:lnTo>
                <a:lnTo>
                  <a:pt x="1026744" y="661670"/>
                </a:lnTo>
                <a:lnTo>
                  <a:pt x="1036993" y="616673"/>
                </a:lnTo>
                <a:lnTo>
                  <a:pt x="1043279" y="570293"/>
                </a:lnTo>
                <a:lnTo>
                  <a:pt x="1045413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15952669" y="8908021"/>
            <a:ext cx="44005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70">
                <a:solidFill>
                  <a:srgbClr val="FFFFFF"/>
                </a:solidFill>
                <a:latin typeface="Tahoma"/>
                <a:cs typeface="Tahoma"/>
              </a:rPr>
              <a:t>05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1994617" y="8636558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4" h="1045845">
                <a:moveTo>
                  <a:pt x="1045413" y="522706"/>
                </a:moveTo>
                <a:lnTo>
                  <a:pt x="1043279" y="475132"/>
                </a:lnTo>
                <a:lnTo>
                  <a:pt x="1036993" y="428752"/>
                </a:lnTo>
                <a:lnTo>
                  <a:pt x="1026744" y="383755"/>
                </a:lnTo>
                <a:lnTo>
                  <a:pt x="1012710" y="340321"/>
                </a:lnTo>
                <a:lnTo>
                  <a:pt x="995083" y="298640"/>
                </a:lnTo>
                <a:lnTo>
                  <a:pt x="974051" y="258889"/>
                </a:lnTo>
                <a:lnTo>
                  <a:pt x="949782" y="221259"/>
                </a:lnTo>
                <a:lnTo>
                  <a:pt x="922477" y="185940"/>
                </a:lnTo>
                <a:lnTo>
                  <a:pt x="892314" y="153098"/>
                </a:lnTo>
                <a:lnTo>
                  <a:pt x="859485" y="122936"/>
                </a:lnTo>
                <a:lnTo>
                  <a:pt x="824153" y="95631"/>
                </a:lnTo>
                <a:lnTo>
                  <a:pt x="786523" y="71374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61" y="8420"/>
                </a:lnTo>
                <a:lnTo>
                  <a:pt x="570280" y="2133"/>
                </a:lnTo>
                <a:lnTo>
                  <a:pt x="522706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27" y="50330"/>
                </a:lnTo>
                <a:lnTo>
                  <a:pt x="258889" y="71374"/>
                </a:lnTo>
                <a:lnTo>
                  <a:pt x="221259" y="95631"/>
                </a:lnTo>
                <a:lnTo>
                  <a:pt x="185928" y="122936"/>
                </a:lnTo>
                <a:lnTo>
                  <a:pt x="153098" y="153098"/>
                </a:lnTo>
                <a:lnTo>
                  <a:pt x="122936" y="185940"/>
                </a:lnTo>
                <a:lnTo>
                  <a:pt x="95631" y="221259"/>
                </a:lnTo>
                <a:lnTo>
                  <a:pt x="71361" y="258889"/>
                </a:lnTo>
                <a:lnTo>
                  <a:pt x="50330" y="298640"/>
                </a:lnTo>
                <a:lnTo>
                  <a:pt x="32702" y="340321"/>
                </a:lnTo>
                <a:lnTo>
                  <a:pt x="18669" y="383755"/>
                </a:lnTo>
                <a:lnTo>
                  <a:pt x="8420" y="428752"/>
                </a:lnTo>
                <a:lnTo>
                  <a:pt x="2133" y="475132"/>
                </a:lnTo>
                <a:lnTo>
                  <a:pt x="0" y="522706"/>
                </a:lnTo>
                <a:lnTo>
                  <a:pt x="2133" y="570293"/>
                </a:lnTo>
                <a:lnTo>
                  <a:pt x="8420" y="616673"/>
                </a:lnTo>
                <a:lnTo>
                  <a:pt x="18669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61" y="786536"/>
                </a:lnTo>
                <a:lnTo>
                  <a:pt x="95631" y="824166"/>
                </a:lnTo>
                <a:lnTo>
                  <a:pt x="122936" y="859485"/>
                </a:lnTo>
                <a:lnTo>
                  <a:pt x="153098" y="892327"/>
                </a:lnTo>
                <a:lnTo>
                  <a:pt x="185928" y="922489"/>
                </a:lnTo>
                <a:lnTo>
                  <a:pt x="221259" y="949794"/>
                </a:lnTo>
                <a:lnTo>
                  <a:pt x="258889" y="974051"/>
                </a:lnTo>
                <a:lnTo>
                  <a:pt x="298627" y="995095"/>
                </a:lnTo>
                <a:lnTo>
                  <a:pt x="340321" y="1012723"/>
                </a:lnTo>
                <a:lnTo>
                  <a:pt x="383755" y="1026756"/>
                </a:lnTo>
                <a:lnTo>
                  <a:pt x="428752" y="1037005"/>
                </a:lnTo>
                <a:lnTo>
                  <a:pt x="475132" y="1043292"/>
                </a:lnTo>
                <a:lnTo>
                  <a:pt x="522706" y="1045425"/>
                </a:lnTo>
                <a:lnTo>
                  <a:pt x="570280" y="1043292"/>
                </a:lnTo>
                <a:lnTo>
                  <a:pt x="616661" y="1037005"/>
                </a:lnTo>
                <a:lnTo>
                  <a:pt x="661670" y="1026756"/>
                </a:lnTo>
                <a:lnTo>
                  <a:pt x="705104" y="1012723"/>
                </a:lnTo>
                <a:lnTo>
                  <a:pt x="746785" y="995095"/>
                </a:lnTo>
                <a:lnTo>
                  <a:pt x="786523" y="974051"/>
                </a:lnTo>
                <a:lnTo>
                  <a:pt x="824153" y="949794"/>
                </a:lnTo>
                <a:lnTo>
                  <a:pt x="859485" y="922489"/>
                </a:lnTo>
                <a:lnTo>
                  <a:pt x="892314" y="892327"/>
                </a:lnTo>
                <a:lnTo>
                  <a:pt x="922477" y="859485"/>
                </a:lnTo>
                <a:lnTo>
                  <a:pt x="949782" y="824166"/>
                </a:lnTo>
                <a:lnTo>
                  <a:pt x="974051" y="786536"/>
                </a:lnTo>
                <a:lnTo>
                  <a:pt x="995083" y="746785"/>
                </a:lnTo>
                <a:lnTo>
                  <a:pt x="1012710" y="705104"/>
                </a:lnTo>
                <a:lnTo>
                  <a:pt x="1026744" y="661670"/>
                </a:lnTo>
                <a:lnTo>
                  <a:pt x="1036993" y="616673"/>
                </a:lnTo>
                <a:lnTo>
                  <a:pt x="1043279" y="570293"/>
                </a:lnTo>
                <a:lnTo>
                  <a:pt x="1045413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12300108" y="8908021"/>
            <a:ext cx="43434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45">
                <a:solidFill>
                  <a:srgbClr val="FFFFFF"/>
                </a:solidFill>
                <a:latin typeface="Tahoma"/>
                <a:cs typeface="Tahoma"/>
              </a:rPr>
              <a:t>04</a:t>
            </a:r>
            <a:endParaRPr sz="2800">
              <a:latin typeface="Tahoma"/>
              <a:cs typeface="Tahoma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2133305" y="9097352"/>
            <a:ext cx="13615035" cy="114300"/>
            <a:chOff x="2133305" y="9097352"/>
            <a:chExt cx="13615035" cy="114300"/>
          </a:xfrm>
        </p:grpSpPr>
        <p:sp>
          <p:nvSpPr>
            <p:cNvPr id="18" name="object 18" descr=""/>
            <p:cNvSpPr/>
            <p:nvPr/>
          </p:nvSpPr>
          <p:spPr>
            <a:xfrm>
              <a:off x="2185692" y="9150852"/>
              <a:ext cx="2513965" cy="7620"/>
            </a:xfrm>
            <a:custGeom>
              <a:avLst/>
              <a:gdLst/>
              <a:ahLst/>
              <a:cxnLst/>
              <a:rect l="l" t="t" r="r" b="b"/>
              <a:pathLst>
                <a:path w="2513965" h="7620">
                  <a:moveTo>
                    <a:pt x="0" y="7299"/>
                  </a:moveTo>
                  <a:lnTo>
                    <a:pt x="2513806" y="0"/>
                  </a:lnTo>
                </a:path>
              </a:pathLst>
            </a:custGeom>
            <a:ln w="1047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646997" y="9149739"/>
              <a:ext cx="2735580" cy="9525"/>
            </a:xfrm>
            <a:custGeom>
              <a:avLst/>
              <a:gdLst/>
              <a:ahLst/>
              <a:cxnLst/>
              <a:rect l="l" t="t" r="r" b="b"/>
              <a:pathLst>
                <a:path w="2735579" h="9525">
                  <a:moveTo>
                    <a:pt x="0" y="0"/>
                  </a:moveTo>
                  <a:lnTo>
                    <a:pt x="2735060" y="9524"/>
                  </a:lnTo>
                </a:path>
              </a:pathLst>
            </a:custGeom>
            <a:ln w="1047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9427478" y="9158152"/>
              <a:ext cx="2665095" cy="1270"/>
            </a:xfrm>
            <a:custGeom>
              <a:avLst/>
              <a:gdLst/>
              <a:ahLst/>
              <a:cxnLst/>
              <a:rect l="l" t="t" r="r" b="b"/>
              <a:pathLst>
                <a:path w="2665095" h="1270">
                  <a:moveTo>
                    <a:pt x="0" y="930"/>
                  </a:moveTo>
                  <a:lnTo>
                    <a:pt x="2665065" y="0"/>
                  </a:lnTo>
                </a:path>
              </a:pathLst>
            </a:custGeom>
            <a:ln w="1047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2942118" y="9158152"/>
              <a:ext cx="2806065" cy="0"/>
            </a:xfrm>
            <a:custGeom>
              <a:avLst/>
              <a:gdLst/>
              <a:ahLst/>
              <a:cxnLst/>
              <a:rect l="l" t="t" r="r" b="b"/>
              <a:pathLst>
                <a:path w="2806065" h="0">
                  <a:moveTo>
                    <a:pt x="0" y="0"/>
                  </a:moveTo>
                  <a:lnTo>
                    <a:pt x="2805811" y="0"/>
                  </a:lnTo>
                </a:path>
              </a:pathLst>
            </a:custGeom>
            <a:ln w="1047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8108" rIns="0" bIns="0" rtlCol="0" vert="horz">
            <a:spAutoFit/>
          </a:bodyPr>
          <a:lstStyle/>
          <a:p>
            <a:pPr marL="4074160">
              <a:lnSpc>
                <a:spcPct val="100000"/>
              </a:lnSpc>
              <a:spcBef>
                <a:spcPts val="130"/>
              </a:spcBef>
            </a:pPr>
            <a:r>
              <a:rPr dirty="0" spc="-980"/>
              <a:t>BOOKING</a:t>
            </a:r>
            <a:r>
              <a:rPr dirty="0" spc="-260"/>
              <a:t> </a:t>
            </a:r>
            <a:r>
              <a:rPr dirty="0" spc="-735"/>
              <a:t>PROCESS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19648" y="2161396"/>
            <a:ext cx="3448049" cy="676274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6968" y="2161396"/>
            <a:ext cx="3286124" cy="676274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80328" y="2161396"/>
            <a:ext cx="3257549" cy="676274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243144" y="2161396"/>
            <a:ext cx="3282225" cy="6762749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5665393" y="1494041"/>
            <a:ext cx="777811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97505" algn="l"/>
                <a:tab pos="4322445" algn="l"/>
                <a:tab pos="7207250" algn="l"/>
              </a:tabLst>
            </a:pPr>
            <a:r>
              <a:rPr dirty="0" sz="2500" spc="190">
                <a:latin typeface="Tahoma"/>
                <a:cs typeface="Tahoma"/>
              </a:rPr>
              <a:t>Nearest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75">
                <a:latin typeface="Tahoma"/>
                <a:cs typeface="Tahoma"/>
              </a:rPr>
              <a:t>Garages</a:t>
            </a:r>
            <a:r>
              <a:rPr dirty="0" sz="2500">
                <a:latin typeface="Tahoma"/>
                <a:cs typeface="Tahoma"/>
              </a:rPr>
              <a:t>	</a:t>
            </a:r>
            <a:r>
              <a:rPr dirty="0" sz="2500" spc="130">
                <a:latin typeface="Tahoma"/>
                <a:cs typeface="Tahoma"/>
              </a:rPr>
              <a:t>Map</a:t>
            </a:r>
            <a:r>
              <a:rPr dirty="0" sz="2500">
                <a:latin typeface="Tahoma"/>
                <a:cs typeface="Tahoma"/>
              </a:rPr>
              <a:t>	</a:t>
            </a:r>
            <a:r>
              <a:rPr dirty="0" sz="2500" spc="190">
                <a:latin typeface="Tahoma"/>
                <a:cs typeface="Tahoma"/>
              </a:rPr>
              <a:t>Nearest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75">
                <a:latin typeface="Tahoma"/>
                <a:cs typeface="Tahoma"/>
              </a:rPr>
              <a:t>Garages</a:t>
            </a:r>
            <a:r>
              <a:rPr dirty="0" sz="2500">
                <a:latin typeface="Tahoma"/>
                <a:cs typeface="Tahoma"/>
              </a:rPr>
              <a:t>	</a:t>
            </a:r>
            <a:r>
              <a:rPr dirty="0" sz="2500" spc="125">
                <a:latin typeface="Tahoma"/>
                <a:cs typeface="Tahoma"/>
              </a:rPr>
              <a:t>List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701280" y="1494041"/>
            <a:ext cx="115252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30">
                <a:latin typeface="Tahoma"/>
                <a:cs typeface="Tahoma"/>
              </a:rPr>
              <a:t>Drawer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4589648" y="1494041"/>
            <a:ext cx="267589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200">
                <a:latin typeface="Tahoma"/>
                <a:cs typeface="Tahoma"/>
              </a:rPr>
              <a:t>Checkpoints</a:t>
            </a:r>
            <a:r>
              <a:rPr dirty="0" sz="2500" spc="125">
                <a:latin typeface="Tahoma"/>
                <a:cs typeface="Tahoma"/>
              </a:rPr>
              <a:t> List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965474" y="25871"/>
            <a:ext cx="6231890" cy="99060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-980"/>
              <a:t>DRAWER</a:t>
            </a:r>
            <a:r>
              <a:rPr dirty="0" spc="-260"/>
              <a:t> </a:t>
            </a:r>
            <a:r>
              <a:rPr dirty="0" spc="-915"/>
              <a:t>CONTENT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6728" y="2901341"/>
            <a:ext cx="2857499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80275" y="2901341"/>
            <a:ext cx="2857499" cy="635317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55381" y="2901341"/>
            <a:ext cx="2844738" cy="635317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012695" y="2901341"/>
            <a:ext cx="2867024" cy="6353174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189106" y="25871"/>
            <a:ext cx="5765165" cy="99060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-720"/>
              <a:t>TRACK</a:t>
            </a:r>
            <a:r>
              <a:rPr dirty="0" spc="-270"/>
              <a:t> </a:t>
            </a:r>
            <a:r>
              <a:rPr dirty="0" spc="-735"/>
              <a:t>PROCESS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1795251" y="2304705"/>
            <a:ext cx="208407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80">
                <a:latin typeface="Tahoma"/>
                <a:cs typeface="Tahoma"/>
              </a:rPr>
              <a:t>Tracking</a:t>
            </a:r>
            <a:r>
              <a:rPr dirty="0" sz="2500" spc="105">
                <a:latin typeface="Tahoma"/>
                <a:cs typeface="Tahoma"/>
              </a:rPr>
              <a:t> </a:t>
            </a:r>
            <a:r>
              <a:rPr dirty="0" sz="2500" spc="125">
                <a:latin typeface="Tahoma"/>
                <a:cs typeface="Tahoma"/>
              </a:rPr>
              <a:t>List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024366" y="2304705"/>
            <a:ext cx="217551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80">
                <a:latin typeface="Tahoma"/>
                <a:cs typeface="Tahoma"/>
              </a:rPr>
              <a:t>Tracking</a:t>
            </a:r>
            <a:r>
              <a:rPr dirty="0" sz="2500" spc="105">
                <a:latin typeface="Tahoma"/>
                <a:cs typeface="Tahoma"/>
              </a:rPr>
              <a:t> </a:t>
            </a:r>
            <a:r>
              <a:rPr dirty="0" sz="2500" spc="130">
                <a:latin typeface="Tahoma"/>
                <a:cs typeface="Tahoma"/>
              </a:rPr>
              <a:t>Map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1074045" y="2304705"/>
            <a:ext cx="1007744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70">
                <a:latin typeface="Tahoma"/>
                <a:cs typeface="Tahoma"/>
              </a:rPr>
              <a:t>Ticket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4536903" y="2304705"/>
            <a:ext cx="182054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95">
                <a:latin typeface="Tahoma"/>
                <a:cs typeface="Tahoma"/>
              </a:rPr>
              <a:t>Chat</a:t>
            </a:r>
            <a:r>
              <a:rPr dirty="0" sz="2500" spc="100">
                <a:latin typeface="Tahoma"/>
                <a:cs typeface="Tahoma"/>
              </a:rPr>
              <a:t> </a:t>
            </a:r>
            <a:r>
              <a:rPr dirty="0" sz="2500" spc="180">
                <a:latin typeface="Tahoma"/>
                <a:cs typeface="Tahoma"/>
              </a:rPr>
              <a:t>travel</a:t>
            </a:r>
            <a:endParaRPr sz="2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32690" y="2901341"/>
            <a:ext cx="3091070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10496" y="2901341"/>
            <a:ext cx="3091071" cy="635317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487367" y="2901341"/>
            <a:ext cx="3091070" cy="635317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264238" y="2901341"/>
            <a:ext cx="3091070" cy="6353174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2489417" y="2276751"/>
            <a:ext cx="197802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25">
                <a:latin typeface="Tahoma"/>
                <a:cs typeface="Tahoma"/>
              </a:rPr>
              <a:t>Driver </a:t>
            </a:r>
            <a:r>
              <a:rPr dirty="0" sz="2500" spc="110">
                <a:latin typeface="Tahoma"/>
                <a:cs typeface="Tahoma"/>
              </a:rPr>
              <a:t>Home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823565" y="2276751"/>
            <a:ext cx="286512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95">
                <a:latin typeface="Tahoma"/>
                <a:cs typeface="Tahoma"/>
              </a:rPr>
              <a:t>Chat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25">
                <a:latin typeface="Tahoma"/>
                <a:cs typeface="Tahoma"/>
              </a:rPr>
              <a:t>Driver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30">
                <a:latin typeface="Tahoma"/>
                <a:cs typeface="Tahoma"/>
              </a:rPr>
              <a:t>Route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9486256" y="2276751"/>
            <a:ext cx="3510279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10">
                <a:latin typeface="Tahoma"/>
                <a:cs typeface="Tahoma"/>
              </a:rPr>
              <a:t>Queue </a:t>
            </a:r>
            <a:r>
              <a:rPr dirty="0" sz="2500" spc="140">
                <a:latin typeface="Tahoma"/>
                <a:cs typeface="Tahoma"/>
              </a:rPr>
              <a:t>Drivers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70">
                <a:latin typeface="Tahoma"/>
                <a:cs typeface="Tahoma"/>
              </a:rPr>
              <a:t>Garage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4170486" y="2276751"/>
            <a:ext cx="127889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00">
                <a:latin typeface="Tahoma"/>
                <a:cs typeface="Tahoma"/>
              </a:rPr>
              <a:t>Bus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00">
                <a:latin typeface="Tahoma"/>
                <a:cs typeface="Tahoma"/>
              </a:rPr>
              <a:t>info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715751" y="25871"/>
            <a:ext cx="4658995" cy="99060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-1065"/>
              <a:t>HOME</a:t>
            </a:r>
            <a:r>
              <a:rPr dirty="0" spc="-265"/>
              <a:t> </a:t>
            </a:r>
            <a:r>
              <a:rPr dirty="0" spc="-860"/>
              <a:t>DRIVER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4158" y="2901341"/>
            <a:ext cx="3091070" cy="6353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6656" y="2901341"/>
            <a:ext cx="3091070" cy="635317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739153" y="2901341"/>
            <a:ext cx="2857499" cy="635317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333209" y="2901341"/>
            <a:ext cx="2857499" cy="6353174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2406435" y="2276751"/>
            <a:ext cx="246634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65">
                <a:latin typeface="Tahoma"/>
                <a:cs typeface="Tahoma"/>
              </a:rPr>
              <a:t>Booking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215">
                <a:latin typeface="Tahoma"/>
                <a:cs typeface="Tahoma"/>
              </a:rPr>
              <a:t>Status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312722" y="2276751"/>
            <a:ext cx="229933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45">
                <a:latin typeface="Tahoma"/>
                <a:cs typeface="Tahoma"/>
              </a:rPr>
              <a:t>Riders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60">
                <a:latin typeface="Tahoma"/>
                <a:cs typeface="Tahoma"/>
              </a:rPr>
              <a:t>Booked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9996292" y="2276751"/>
            <a:ext cx="240157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90">
                <a:latin typeface="Tahoma"/>
                <a:cs typeface="Tahoma"/>
              </a:rPr>
              <a:t>Live</a:t>
            </a:r>
            <a:r>
              <a:rPr dirty="0" sz="2500" spc="105">
                <a:latin typeface="Tahoma"/>
                <a:cs typeface="Tahoma"/>
              </a:rPr>
              <a:t> </a:t>
            </a:r>
            <a:r>
              <a:rPr dirty="0" sz="2500" spc="155">
                <a:latin typeface="Tahoma"/>
                <a:cs typeface="Tahoma"/>
              </a:rPr>
              <a:t>Map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65">
                <a:latin typeface="Tahoma"/>
                <a:cs typeface="Tahoma"/>
              </a:rPr>
              <a:t>Track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4096779" y="2276751"/>
            <a:ext cx="133350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95">
                <a:latin typeface="Tahoma"/>
                <a:cs typeface="Tahoma"/>
              </a:rPr>
              <a:t>Scan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-25">
                <a:latin typeface="Tahoma"/>
                <a:cs typeface="Tahoma"/>
              </a:rPr>
              <a:t>QR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715751" y="25871"/>
            <a:ext cx="6060440" cy="99060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-725"/>
              <a:t>TRAVEL</a:t>
            </a:r>
            <a:r>
              <a:rPr dirty="0" spc="-260"/>
              <a:t> </a:t>
            </a:r>
            <a:r>
              <a:rPr dirty="0" spc="-735"/>
              <a:t>PROCESS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68600" y="3188602"/>
            <a:ext cx="7599045" cy="191897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400" spc="-1580"/>
              <a:t>THAN</a:t>
            </a:r>
            <a:r>
              <a:rPr dirty="0" sz="12400" spc="-2235"/>
              <a:t>K</a:t>
            </a:r>
            <a:r>
              <a:rPr dirty="0" sz="12400" spc="-555"/>
              <a:t> </a:t>
            </a:r>
            <a:r>
              <a:rPr dirty="0" sz="12400" spc="-1720"/>
              <a:t>YO</a:t>
            </a:r>
            <a:r>
              <a:rPr dirty="0" sz="12400" spc="-2375"/>
              <a:t>U</a:t>
            </a:r>
            <a:endParaRPr sz="12400"/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6046029"/>
            <a:ext cx="18288000" cy="4241165"/>
            <a:chOff x="0" y="6046029"/>
            <a:chExt cx="18288000" cy="4241165"/>
          </a:xfrm>
        </p:grpSpPr>
        <p:sp>
          <p:nvSpPr>
            <p:cNvPr id="4" name="object 4" descr=""/>
            <p:cNvSpPr/>
            <p:nvPr/>
          </p:nvSpPr>
          <p:spPr>
            <a:xfrm>
              <a:off x="0" y="8226066"/>
              <a:ext cx="9202420" cy="2061210"/>
            </a:xfrm>
            <a:custGeom>
              <a:avLst/>
              <a:gdLst/>
              <a:ahLst/>
              <a:cxnLst/>
              <a:rect l="l" t="t" r="r" b="b"/>
              <a:pathLst>
                <a:path w="9202420" h="2061209">
                  <a:moveTo>
                    <a:pt x="0" y="0"/>
                  </a:moveTo>
                  <a:lnTo>
                    <a:pt x="9201822" y="25"/>
                  </a:lnTo>
                  <a:lnTo>
                    <a:pt x="9201822" y="2060933"/>
                  </a:lnTo>
                  <a:lnTo>
                    <a:pt x="0" y="20609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9134418"/>
              <a:ext cx="8416042" cy="245894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9085351" y="8226074"/>
              <a:ext cx="9203055" cy="2061210"/>
            </a:xfrm>
            <a:custGeom>
              <a:avLst/>
              <a:gdLst/>
              <a:ahLst/>
              <a:cxnLst/>
              <a:rect l="l" t="t" r="r" b="b"/>
              <a:pathLst>
                <a:path w="9203055" h="2061209">
                  <a:moveTo>
                    <a:pt x="0" y="2060925"/>
                  </a:moveTo>
                  <a:lnTo>
                    <a:pt x="0" y="18"/>
                  </a:lnTo>
                  <a:lnTo>
                    <a:pt x="9202648" y="0"/>
                  </a:lnTo>
                  <a:lnTo>
                    <a:pt x="9202648" y="2060925"/>
                  </a:lnTo>
                  <a:lnTo>
                    <a:pt x="0" y="206092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5300" y="6046029"/>
              <a:ext cx="9202699" cy="394513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280911"/>
              <a:ext cx="5803342" cy="2619075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707231" y="6280911"/>
              <a:ext cx="2012314" cy="1692275"/>
            </a:xfrm>
            <a:custGeom>
              <a:avLst/>
              <a:gdLst/>
              <a:ahLst/>
              <a:cxnLst/>
              <a:rect l="l" t="t" r="r" b="b"/>
              <a:pathLst>
                <a:path w="2012314" h="1692275">
                  <a:moveTo>
                    <a:pt x="817865" y="235263"/>
                  </a:moveTo>
                  <a:lnTo>
                    <a:pt x="817865" y="132927"/>
                  </a:lnTo>
                  <a:lnTo>
                    <a:pt x="811078" y="90923"/>
                  </a:lnTo>
                  <a:lnTo>
                    <a:pt x="792181" y="54434"/>
                  </a:lnTo>
                  <a:lnTo>
                    <a:pt x="763371" y="25655"/>
                  </a:lnTo>
                  <a:lnTo>
                    <a:pt x="726842" y="6779"/>
                  </a:lnTo>
                  <a:lnTo>
                    <a:pt x="684792" y="0"/>
                  </a:lnTo>
                  <a:lnTo>
                    <a:pt x="591173" y="0"/>
                  </a:lnTo>
                  <a:lnTo>
                    <a:pt x="633287" y="6779"/>
                  </a:lnTo>
                  <a:lnTo>
                    <a:pt x="669853" y="25655"/>
                  </a:lnTo>
                  <a:lnTo>
                    <a:pt x="698683" y="54434"/>
                  </a:lnTo>
                  <a:lnTo>
                    <a:pt x="717587" y="90923"/>
                  </a:lnTo>
                  <a:lnTo>
                    <a:pt x="724375" y="132927"/>
                  </a:lnTo>
                  <a:lnTo>
                    <a:pt x="724362" y="229685"/>
                  </a:lnTo>
                  <a:lnTo>
                    <a:pt x="817865" y="235263"/>
                  </a:lnTo>
                  <a:close/>
                </a:path>
                <a:path w="2012314" h="1692275">
                  <a:moveTo>
                    <a:pt x="0" y="220736"/>
                  </a:moveTo>
                  <a:lnTo>
                    <a:pt x="46052" y="219660"/>
                  </a:lnTo>
                  <a:lnTo>
                    <a:pt x="190081" y="217753"/>
                  </a:lnTo>
                  <a:lnTo>
                    <a:pt x="190081" y="132927"/>
                  </a:lnTo>
                  <a:lnTo>
                    <a:pt x="182961" y="89937"/>
                  </a:lnTo>
                  <a:lnTo>
                    <a:pt x="163170" y="52795"/>
                  </a:lnTo>
                  <a:lnTo>
                    <a:pt x="133058" y="23875"/>
                  </a:lnTo>
                  <a:lnTo>
                    <a:pt x="94976" y="5552"/>
                  </a:lnTo>
                  <a:lnTo>
                    <a:pt x="56919" y="23875"/>
                  </a:lnTo>
                  <a:lnTo>
                    <a:pt x="26851" y="52795"/>
                  </a:lnTo>
                  <a:lnTo>
                    <a:pt x="7101" y="89937"/>
                  </a:lnTo>
                  <a:lnTo>
                    <a:pt x="0" y="132927"/>
                  </a:lnTo>
                  <a:lnTo>
                    <a:pt x="0" y="220736"/>
                  </a:lnTo>
                  <a:close/>
                </a:path>
                <a:path w="2012314" h="1692275">
                  <a:moveTo>
                    <a:pt x="1577854" y="1692002"/>
                  </a:moveTo>
                  <a:lnTo>
                    <a:pt x="1996993" y="1692002"/>
                  </a:lnTo>
                  <a:lnTo>
                    <a:pt x="2012072" y="1605110"/>
                  </a:lnTo>
                  <a:lnTo>
                    <a:pt x="2001107" y="1528619"/>
                  </a:lnTo>
                  <a:lnTo>
                    <a:pt x="1981653" y="1474181"/>
                  </a:lnTo>
                  <a:lnTo>
                    <a:pt x="1971267" y="1453446"/>
                  </a:lnTo>
                  <a:lnTo>
                    <a:pt x="1665539" y="1453446"/>
                  </a:lnTo>
                  <a:lnTo>
                    <a:pt x="1614837" y="1468456"/>
                  </a:lnTo>
                  <a:lnTo>
                    <a:pt x="1580453" y="1508675"/>
                  </a:lnTo>
                  <a:lnTo>
                    <a:pt x="1530864" y="1619612"/>
                  </a:lnTo>
                  <a:lnTo>
                    <a:pt x="1526552" y="1645256"/>
                  </a:lnTo>
                  <a:lnTo>
                    <a:pt x="1534692" y="1668547"/>
                  </a:lnTo>
                  <a:lnTo>
                    <a:pt x="1552666" y="1685469"/>
                  </a:lnTo>
                  <a:lnTo>
                    <a:pt x="1577854" y="1692002"/>
                  </a:lnTo>
                  <a:close/>
                </a:path>
              </a:pathLst>
            </a:custGeom>
            <a:solidFill>
              <a:srgbClr val="FE65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280911"/>
              <a:ext cx="5802386" cy="261036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1807444" y="1876564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5" h="1045844">
                <a:moveTo>
                  <a:pt x="1045425" y="522706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43"/>
                </a:lnTo>
                <a:lnTo>
                  <a:pt x="1012723" y="340309"/>
                </a:lnTo>
                <a:lnTo>
                  <a:pt x="995095" y="298627"/>
                </a:lnTo>
                <a:lnTo>
                  <a:pt x="974064" y="258876"/>
                </a:lnTo>
                <a:lnTo>
                  <a:pt x="949794" y="221259"/>
                </a:lnTo>
                <a:lnTo>
                  <a:pt x="922489" y="185928"/>
                </a:lnTo>
                <a:lnTo>
                  <a:pt x="892327" y="153098"/>
                </a:lnTo>
                <a:lnTo>
                  <a:pt x="859485" y="122923"/>
                </a:lnTo>
                <a:lnTo>
                  <a:pt x="824166" y="95618"/>
                </a:lnTo>
                <a:lnTo>
                  <a:pt x="786536" y="71361"/>
                </a:lnTo>
                <a:lnTo>
                  <a:pt x="746785" y="50317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73" y="8420"/>
                </a:lnTo>
                <a:lnTo>
                  <a:pt x="570293" y="2133"/>
                </a:lnTo>
                <a:lnTo>
                  <a:pt x="522719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17"/>
                </a:lnTo>
                <a:lnTo>
                  <a:pt x="258889" y="71361"/>
                </a:lnTo>
                <a:lnTo>
                  <a:pt x="221259" y="95618"/>
                </a:lnTo>
                <a:lnTo>
                  <a:pt x="185940" y="122923"/>
                </a:lnTo>
                <a:lnTo>
                  <a:pt x="153098" y="153098"/>
                </a:lnTo>
                <a:lnTo>
                  <a:pt x="122936" y="185928"/>
                </a:lnTo>
                <a:lnTo>
                  <a:pt x="95631" y="221259"/>
                </a:lnTo>
                <a:lnTo>
                  <a:pt x="71374" y="258876"/>
                </a:lnTo>
                <a:lnTo>
                  <a:pt x="50330" y="298627"/>
                </a:lnTo>
                <a:lnTo>
                  <a:pt x="32702" y="340309"/>
                </a:lnTo>
                <a:lnTo>
                  <a:pt x="18681" y="383743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06"/>
                </a:lnTo>
                <a:lnTo>
                  <a:pt x="2146" y="570280"/>
                </a:lnTo>
                <a:lnTo>
                  <a:pt x="8432" y="616661"/>
                </a:lnTo>
                <a:lnTo>
                  <a:pt x="18681" y="661657"/>
                </a:lnTo>
                <a:lnTo>
                  <a:pt x="32702" y="705091"/>
                </a:lnTo>
                <a:lnTo>
                  <a:pt x="50330" y="746772"/>
                </a:lnTo>
                <a:lnTo>
                  <a:pt x="71374" y="786523"/>
                </a:lnTo>
                <a:lnTo>
                  <a:pt x="95631" y="824153"/>
                </a:lnTo>
                <a:lnTo>
                  <a:pt x="122936" y="859485"/>
                </a:lnTo>
                <a:lnTo>
                  <a:pt x="153098" y="892314"/>
                </a:lnTo>
                <a:lnTo>
                  <a:pt x="185940" y="922477"/>
                </a:lnTo>
                <a:lnTo>
                  <a:pt x="221259" y="949782"/>
                </a:lnTo>
                <a:lnTo>
                  <a:pt x="258889" y="974051"/>
                </a:lnTo>
                <a:lnTo>
                  <a:pt x="298640" y="995083"/>
                </a:lnTo>
                <a:lnTo>
                  <a:pt x="340321" y="1012710"/>
                </a:lnTo>
                <a:lnTo>
                  <a:pt x="383755" y="1026744"/>
                </a:lnTo>
                <a:lnTo>
                  <a:pt x="428752" y="1036993"/>
                </a:lnTo>
                <a:lnTo>
                  <a:pt x="475132" y="1043279"/>
                </a:lnTo>
                <a:lnTo>
                  <a:pt x="522719" y="1045413"/>
                </a:lnTo>
                <a:lnTo>
                  <a:pt x="570293" y="1043279"/>
                </a:lnTo>
                <a:lnTo>
                  <a:pt x="616673" y="1036993"/>
                </a:lnTo>
                <a:lnTo>
                  <a:pt x="661670" y="1026744"/>
                </a:lnTo>
                <a:lnTo>
                  <a:pt x="705104" y="1012710"/>
                </a:lnTo>
                <a:lnTo>
                  <a:pt x="746785" y="995083"/>
                </a:lnTo>
                <a:lnTo>
                  <a:pt x="786536" y="974051"/>
                </a:lnTo>
                <a:lnTo>
                  <a:pt x="824166" y="949782"/>
                </a:lnTo>
                <a:lnTo>
                  <a:pt x="859485" y="922477"/>
                </a:lnTo>
                <a:lnTo>
                  <a:pt x="892327" y="892314"/>
                </a:lnTo>
                <a:lnTo>
                  <a:pt x="922489" y="859485"/>
                </a:lnTo>
                <a:lnTo>
                  <a:pt x="949794" y="824153"/>
                </a:lnTo>
                <a:lnTo>
                  <a:pt x="974064" y="786523"/>
                </a:lnTo>
                <a:lnTo>
                  <a:pt x="995095" y="746772"/>
                </a:lnTo>
                <a:lnTo>
                  <a:pt x="1012723" y="705091"/>
                </a:lnTo>
                <a:lnTo>
                  <a:pt x="1026756" y="661657"/>
                </a:lnTo>
                <a:lnTo>
                  <a:pt x="1037005" y="616661"/>
                </a:lnTo>
                <a:lnTo>
                  <a:pt x="1043292" y="570280"/>
                </a:lnTo>
                <a:lnTo>
                  <a:pt x="1045425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12147470" y="2148018"/>
            <a:ext cx="36576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160">
                <a:solidFill>
                  <a:srgbClr val="FFFFFF"/>
                </a:solidFill>
                <a:latin typeface="Tahoma"/>
                <a:cs typeface="Tahoma"/>
              </a:rPr>
              <a:t>01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11807444" y="3155479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5" h="1045845">
                <a:moveTo>
                  <a:pt x="1045425" y="522706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55"/>
                </a:lnTo>
                <a:lnTo>
                  <a:pt x="1012723" y="340321"/>
                </a:lnTo>
                <a:lnTo>
                  <a:pt x="995095" y="298627"/>
                </a:lnTo>
                <a:lnTo>
                  <a:pt x="974064" y="258889"/>
                </a:lnTo>
                <a:lnTo>
                  <a:pt x="949794" y="221259"/>
                </a:lnTo>
                <a:lnTo>
                  <a:pt x="922489" y="185928"/>
                </a:lnTo>
                <a:lnTo>
                  <a:pt x="892327" y="153098"/>
                </a:lnTo>
                <a:lnTo>
                  <a:pt x="859485" y="122936"/>
                </a:lnTo>
                <a:lnTo>
                  <a:pt x="824166" y="95631"/>
                </a:lnTo>
                <a:lnTo>
                  <a:pt x="786536" y="71361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73" y="8420"/>
                </a:lnTo>
                <a:lnTo>
                  <a:pt x="570293" y="2133"/>
                </a:lnTo>
                <a:lnTo>
                  <a:pt x="522719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61"/>
                </a:lnTo>
                <a:lnTo>
                  <a:pt x="221259" y="95631"/>
                </a:lnTo>
                <a:lnTo>
                  <a:pt x="185940" y="122936"/>
                </a:lnTo>
                <a:lnTo>
                  <a:pt x="153098" y="153098"/>
                </a:lnTo>
                <a:lnTo>
                  <a:pt x="122936" y="185928"/>
                </a:lnTo>
                <a:lnTo>
                  <a:pt x="95631" y="221259"/>
                </a:lnTo>
                <a:lnTo>
                  <a:pt x="71374" y="258889"/>
                </a:lnTo>
                <a:lnTo>
                  <a:pt x="50330" y="298627"/>
                </a:lnTo>
                <a:lnTo>
                  <a:pt x="32702" y="340321"/>
                </a:lnTo>
                <a:lnTo>
                  <a:pt x="18681" y="383755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06"/>
                </a:lnTo>
                <a:lnTo>
                  <a:pt x="2146" y="570280"/>
                </a:lnTo>
                <a:lnTo>
                  <a:pt x="8432" y="616661"/>
                </a:lnTo>
                <a:lnTo>
                  <a:pt x="18681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74" y="786523"/>
                </a:lnTo>
                <a:lnTo>
                  <a:pt x="95631" y="824153"/>
                </a:lnTo>
                <a:lnTo>
                  <a:pt x="122936" y="859485"/>
                </a:lnTo>
                <a:lnTo>
                  <a:pt x="153098" y="892314"/>
                </a:lnTo>
                <a:lnTo>
                  <a:pt x="185940" y="922477"/>
                </a:lnTo>
                <a:lnTo>
                  <a:pt x="221259" y="949794"/>
                </a:lnTo>
                <a:lnTo>
                  <a:pt x="258889" y="974051"/>
                </a:lnTo>
                <a:lnTo>
                  <a:pt x="298640" y="995095"/>
                </a:lnTo>
                <a:lnTo>
                  <a:pt x="340321" y="1012710"/>
                </a:lnTo>
                <a:lnTo>
                  <a:pt x="383755" y="1026744"/>
                </a:lnTo>
                <a:lnTo>
                  <a:pt x="428752" y="1036993"/>
                </a:lnTo>
                <a:lnTo>
                  <a:pt x="475132" y="1043279"/>
                </a:lnTo>
                <a:lnTo>
                  <a:pt x="522719" y="1045413"/>
                </a:lnTo>
                <a:lnTo>
                  <a:pt x="570293" y="1043279"/>
                </a:lnTo>
                <a:lnTo>
                  <a:pt x="616673" y="1036993"/>
                </a:lnTo>
                <a:lnTo>
                  <a:pt x="661670" y="1026744"/>
                </a:lnTo>
                <a:lnTo>
                  <a:pt x="705104" y="1012710"/>
                </a:lnTo>
                <a:lnTo>
                  <a:pt x="746785" y="995095"/>
                </a:lnTo>
                <a:lnTo>
                  <a:pt x="786536" y="974051"/>
                </a:lnTo>
                <a:lnTo>
                  <a:pt x="824166" y="949794"/>
                </a:lnTo>
                <a:lnTo>
                  <a:pt x="859485" y="922477"/>
                </a:lnTo>
                <a:lnTo>
                  <a:pt x="892327" y="892314"/>
                </a:lnTo>
                <a:lnTo>
                  <a:pt x="922489" y="859485"/>
                </a:lnTo>
                <a:lnTo>
                  <a:pt x="949794" y="824153"/>
                </a:lnTo>
                <a:lnTo>
                  <a:pt x="974064" y="786523"/>
                </a:lnTo>
                <a:lnTo>
                  <a:pt x="995095" y="746785"/>
                </a:lnTo>
                <a:lnTo>
                  <a:pt x="1012723" y="705104"/>
                </a:lnTo>
                <a:lnTo>
                  <a:pt x="1026756" y="661670"/>
                </a:lnTo>
                <a:lnTo>
                  <a:pt x="1037005" y="616661"/>
                </a:lnTo>
                <a:lnTo>
                  <a:pt x="1043292" y="570280"/>
                </a:lnTo>
                <a:lnTo>
                  <a:pt x="1045425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2108329" y="3426937"/>
            <a:ext cx="44386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85">
                <a:solidFill>
                  <a:srgbClr val="FFFFFF"/>
                </a:solidFill>
                <a:latin typeface="Tahoma"/>
                <a:cs typeface="Tahoma"/>
              </a:rPr>
              <a:t>02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11807444" y="4439017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5" h="1045845">
                <a:moveTo>
                  <a:pt x="1045425" y="522719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55"/>
                </a:lnTo>
                <a:lnTo>
                  <a:pt x="1012723" y="340321"/>
                </a:lnTo>
                <a:lnTo>
                  <a:pt x="995095" y="298640"/>
                </a:lnTo>
                <a:lnTo>
                  <a:pt x="974064" y="258889"/>
                </a:lnTo>
                <a:lnTo>
                  <a:pt x="949794" y="221259"/>
                </a:lnTo>
                <a:lnTo>
                  <a:pt x="922489" y="185940"/>
                </a:lnTo>
                <a:lnTo>
                  <a:pt x="892327" y="153098"/>
                </a:lnTo>
                <a:lnTo>
                  <a:pt x="859485" y="122936"/>
                </a:lnTo>
                <a:lnTo>
                  <a:pt x="824166" y="95631"/>
                </a:lnTo>
                <a:lnTo>
                  <a:pt x="786536" y="71374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81"/>
                </a:lnTo>
                <a:lnTo>
                  <a:pt x="616673" y="8420"/>
                </a:lnTo>
                <a:lnTo>
                  <a:pt x="570293" y="2146"/>
                </a:lnTo>
                <a:lnTo>
                  <a:pt x="522719" y="0"/>
                </a:lnTo>
                <a:lnTo>
                  <a:pt x="475132" y="2146"/>
                </a:lnTo>
                <a:lnTo>
                  <a:pt x="428752" y="8420"/>
                </a:lnTo>
                <a:lnTo>
                  <a:pt x="383755" y="18681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74"/>
                </a:lnTo>
                <a:lnTo>
                  <a:pt x="221259" y="95631"/>
                </a:lnTo>
                <a:lnTo>
                  <a:pt x="185940" y="122936"/>
                </a:lnTo>
                <a:lnTo>
                  <a:pt x="153098" y="153098"/>
                </a:lnTo>
                <a:lnTo>
                  <a:pt x="122936" y="185940"/>
                </a:lnTo>
                <a:lnTo>
                  <a:pt x="95631" y="221259"/>
                </a:lnTo>
                <a:lnTo>
                  <a:pt x="71374" y="258889"/>
                </a:lnTo>
                <a:lnTo>
                  <a:pt x="50330" y="298640"/>
                </a:lnTo>
                <a:lnTo>
                  <a:pt x="32702" y="340321"/>
                </a:lnTo>
                <a:lnTo>
                  <a:pt x="18681" y="383755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19"/>
                </a:lnTo>
                <a:lnTo>
                  <a:pt x="2146" y="570293"/>
                </a:lnTo>
                <a:lnTo>
                  <a:pt x="8432" y="616673"/>
                </a:lnTo>
                <a:lnTo>
                  <a:pt x="18681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74" y="786536"/>
                </a:lnTo>
                <a:lnTo>
                  <a:pt x="95631" y="824166"/>
                </a:lnTo>
                <a:lnTo>
                  <a:pt x="122936" y="859485"/>
                </a:lnTo>
                <a:lnTo>
                  <a:pt x="153098" y="892327"/>
                </a:lnTo>
                <a:lnTo>
                  <a:pt x="185940" y="922489"/>
                </a:lnTo>
                <a:lnTo>
                  <a:pt x="221259" y="949794"/>
                </a:lnTo>
                <a:lnTo>
                  <a:pt x="258889" y="974064"/>
                </a:lnTo>
                <a:lnTo>
                  <a:pt x="298640" y="995095"/>
                </a:lnTo>
                <a:lnTo>
                  <a:pt x="340321" y="1012723"/>
                </a:lnTo>
                <a:lnTo>
                  <a:pt x="383755" y="1026756"/>
                </a:lnTo>
                <a:lnTo>
                  <a:pt x="428752" y="1037005"/>
                </a:lnTo>
                <a:lnTo>
                  <a:pt x="475132" y="1043292"/>
                </a:lnTo>
                <a:lnTo>
                  <a:pt x="522719" y="1045425"/>
                </a:lnTo>
                <a:lnTo>
                  <a:pt x="570293" y="1043292"/>
                </a:lnTo>
                <a:lnTo>
                  <a:pt x="616673" y="1037005"/>
                </a:lnTo>
                <a:lnTo>
                  <a:pt x="661670" y="1026756"/>
                </a:lnTo>
                <a:lnTo>
                  <a:pt x="705104" y="1012723"/>
                </a:lnTo>
                <a:lnTo>
                  <a:pt x="746785" y="995095"/>
                </a:lnTo>
                <a:lnTo>
                  <a:pt x="786536" y="974064"/>
                </a:lnTo>
                <a:lnTo>
                  <a:pt x="824166" y="949794"/>
                </a:lnTo>
                <a:lnTo>
                  <a:pt x="859485" y="922489"/>
                </a:lnTo>
                <a:lnTo>
                  <a:pt x="892327" y="892327"/>
                </a:lnTo>
                <a:lnTo>
                  <a:pt x="922489" y="859485"/>
                </a:lnTo>
                <a:lnTo>
                  <a:pt x="949794" y="824166"/>
                </a:lnTo>
                <a:lnTo>
                  <a:pt x="974064" y="786536"/>
                </a:lnTo>
                <a:lnTo>
                  <a:pt x="995095" y="746785"/>
                </a:lnTo>
                <a:lnTo>
                  <a:pt x="1012723" y="705104"/>
                </a:lnTo>
                <a:lnTo>
                  <a:pt x="1026756" y="661670"/>
                </a:lnTo>
                <a:lnTo>
                  <a:pt x="1037005" y="616673"/>
                </a:lnTo>
                <a:lnTo>
                  <a:pt x="1043292" y="570293"/>
                </a:lnTo>
                <a:lnTo>
                  <a:pt x="1045425" y="5227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12105650" y="4710481"/>
            <a:ext cx="44894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105">
                <a:solidFill>
                  <a:srgbClr val="FFFFFF"/>
                </a:solidFill>
                <a:latin typeface="Tahoma"/>
                <a:cs typeface="Tahoma"/>
              </a:rPr>
              <a:t>03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11807444" y="5817818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5" h="1045845">
                <a:moveTo>
                  <a:pt x="1045425" y="522706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55"/>
                </a:lnTo>
                <a:lnTo>
                  <a:pt x="1012723" y="340321"/>
                </a:lnTo>
                <a:lnTo>
                  <a:pt x="995095" y="298627"/>
                </a:lnTo>
                <a:lnTo>
                  <a:pt x="974064" y="258889"/>
                </a:lnTo>
                <a:lnTo>
                  <a:pt x="949794" y="221259"/>
                </a:lnTo>
                <a:lnTo>
                  <a:pt x="922489" y="185928"/>
                </a:lnTo>
                <a:lnTo>
                  <a:pt x="892327" y="153098"/>
                </a:lnTo>
                <a:lnTo>
                  <a:pt x="859485" y="122936"/>
                </a:lnTo>
                <a:lnTo>
                  <a:pt x="824166" y="95631"/>
                </a:lnTo>
                <a:lnTo>
                  <a:pt x="786536" y="71361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73" y="8420"/>
                </a:lnTo>
                <a:lnTo>
                  <a:pt x="570293" y="2133"/>
                </a:lnTo>
                <a:lnTo>
                  <a:pt x="522719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61"/>
                </a:lnTo>
                <a:lnTo>
                  <a:pt x="221259" y="95631"/>
                </a:lnTo>
                <a:lnTo>
                  <a:pt x="185940" y="122936"/>
                </a:lnTo>
                <a:lnTo>
                  <a:pt x="153098" y="153098"/>
                </a:lnTo>
                <a:lnTo>
                  <a:pt x="122936" y="185928"/>
                </a:lnTo>
                <a:lnTo>
                  <a:pt x="95631" y="221259"/>
                </a:lnTo>
                <a:lnTo>
                  <a:pt x="71374" y="258889"/>
                </a:lnTo>
                <a:lnTo>
                  <a:pt x="50330" y="298627"/>
                </a:lnTo>
                <a:lnTo>
                  <a:pt x="32702" y="340321"/>
                </a:lnTo>
                <a:lnTo>
                  <a:pt x="18681" y="383755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06"/>
                </a:lnTo>
                <a:lnTo>
                  <a:pt x="2146" y="570280"/>
                </a:lnTo>
                <a:lnTo>
                  <a:pt x="8432" y="616661"/>
                </a:lnTo>
                <a:lnTo>
                  <a:pt x="18681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74" y="786523"/>
                </a:lnTo>
                <a:lnTo>
                  <a:pt x="95631" y="824153"/>
                </a:lnTo>
                <a:lnTo>
                  <a:pt x="122936" y="859485"/>
                </a:lnTo>
                <a:lnTo>
                  <a:pt x="153098" y="892314"/>
                </a:lnTo>
                <a:lnTo>
                  <a:pt x="185940" y="922477"/>
                </a:lnTo>
                <a:lnTo>
                  <a:pt x="221259" y="949794"/>
                </a:lnTo>
                <a:lnTo>
                  <a:pt x="258889" y="974051"/>
                </a:lnTo>
                <a:lnTo>
                  <a:pt x="298640" y="995095"/>
                </a:lnTo>
                <a:lnTo>
                  <a:pt x="340321" y="1012710"/>
                </a:lnTo>
                <a:lnTo>
                  <a:pt x="383755" y="1026744"/>
                </a:lnTo>
                <a:lnTo>
                  <a:pt x="428752" y="1036993"/>
                </a:lnTo>
                <a:lnTo>
                  <a:pt x="475132" y="1043279"/>
                </a:lnTo>
                <a:lnTo>
                  <a:pt x="522719" y="1045413"/>
                </a:lnTo>
                <a:lnTo>
                  <a:pt x="570293" y="1043279"/>
                </a:lnTo>
                <a:lnTo>
                  <a:pt x="616673" y="1036993"/>
                </a:lnTo>
                <a:lnTo>
                  <a:pt x="661670" y="1026744"/>
                </a:lnTo>
                <a:lnTo>
                  <a:pt x="705104" y="1012710"/>
                </a:lnTo>
                <a:lnTo>
                  <a:pt x="746785" y="995095"/>
                </a:lnTo>
                <a:lnTo>
                  <a:pt x="786536" y="974051"/>
                </a:lnTo>
                <a:lnTo>
                  <a:pt x="824166" y="949794"/>
                </a:lnTo>
                <a:lnTo>
                  <a:pt x="859485" y="922477"/>
                </a:lnTo>
                <a:lnTo>
                  <a:pt x="892327" y="892314"/>
                </a:lnTo>
                <a:lnTo>
                  <a:pt x="922489" y="859485"/>
                </a:lnTo>
                <a:lnTo>
                  <a:pt x="949794" y="824153"/>
                </a:lnTo>
                <a:lnTo>
                  <a:pt x="974064" y="786523"/>
                </a:lnTo>
                <a:lnTo>
                  <a:pt x="995095" y="746785"/>
                </a:lnTo>
                <a:lnTo>
                  <a:pt x="1012723" y="705104"/>
                </a:lnTo>
                <a:lnTo>
                  <a:pt x="1026756" y="661670"/>
                </a:lnTo>
                <a:lnTo>
                  <a:pt x="1037005" y="616661"/>
                </a:lnTo>
                <a:lnTo>
                  <a:pt x="1043292" y="570280"/>
                </a:lnTo>
                <a:lnTo>
                  <a:pt x="1045425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1807444" y="7096734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5" h="1045845">
                <a:moveTo>
                  <a:pt x="1045425" y="522706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55"/>
                </a:lnTo>
                <a:lnTo>
                  <a:pt x="1012723" y="340321"/>
                </a:lnTo>
                <a:lnTo>
                  <a:pt x="995095" y="298640"/>
                </a:lnTo>
                <a:lnTo>
                  <a:pt x="974064" y="258889"/>
                </a:lnTo>
                <a:lnTo>
                  <a:pt x="949794" y="221259"/>
                </a:lnTo>
                <a:lnTo>
                  <a:pt x="922489" y="185940"/>
                </a:lnTo>
                <a:lnTo>
                  <a:pt x="892327" y="153098"/>
                </a:lnTo>
                <a:lnTo>
                  <a:pt x="859485" y="122936"/>
                </a:lnTo>
                <a:lnTo>
                  <a:pt x="824166" y="95631"/>
                </a:lnTo>
                <a:lnTo>
                  <a:pt x="786536" y="71361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73" y="8420"/>
                </a:lnTo>
                <a:lnTo>
                  <a:pt x="570293" y="2133"/>
                </a:lnTo>
                <a:lnTo>
                  <a:pt x="522719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61"/>
                </a:lnTo>
                <a:lnTo>
                  <a:pt x="221259" y="95631"/>
                </a:lnTo>
                <a:lnTo>
                  <a:pt x="185940" y="122936"/>
                </a:lnTo>
                <a:lnTo>
                  <a:pt x="153098" y="153098"/>
                </a:lnTo>
                <a:lnTo>
                  <a:pt x="122936" y="185940"/>
                </a:lnTo>
                <a:lnTo>
                  <a:pt x="95631" y="221259"/>
                </a:lnTo>
                <a:lnTo>
                  <a:pt x="71374" y="258889"/>
                </a:lnTo>
                <a:lnTo>
                  <a:pt x="50330" y="298640"/>
                </a:lnTo>
                <a:lnTo>
                  <a:pt x="32702" y="340321"/>
                </a:lnTo>
                <a:lnTo>
                  <a:pt x="18681" y="383755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06"/>
                </a:lnTo>
                <a:lnTo>
                  <a:pt x="2146" y="570293"/>
                </a:lnTo>
                <a:lnTo>
                  <a:pt x="8432" y="616673"/>
                </a:lnTo>
                <a:lnTo>
                  <a:pt x="18681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74" y="786536"/>
                </a:lnTo>
                <a:lnTo>
                  <a:pt x="95631" y="824166"/>
                </a:lnTo>
                <a:lnTo>
                  <a:pt x="122936" y="859485"/>
                </a:lnTo>
                <a:lnTo>
                  <a:pt x="153098" y="892327"/>
                </a:lnTo>
                <a:lnTo>
                  <a:pt x="185940" y="922489"/>
                </a:lnTo>
                <a:lnTo>
                  <a:pt x="221259" y="949794"/>
                </a:lnTo>
                <a:lnTo>
                  <a:pt x="258889" y="974051"/>
                </a:lnTo>
                <a:lnTo>
                  <a:pt x="298640" y="995095"/>
                </a:lnTo>
                <a:lnTo>
                  <a:pt x="340321" y="1012723"/>
                </a:lnTo>
                <a:lnTo>
                  <a:pt x="383755" y="1026744"/>
                </a:lnTo>
                <a:lnTo>
                  <a:pt x="428752" y="1037005"/>
                </a:lnTo>
                <a:lnTo>
                  <a:pt x="475132" y="1043279"/>
                </a:lnTo>
                <a:lnTo>
                  <a:pt x="522719" y="1045425"/>
                </a:lnTo>
                <a:lnTo>
                  <a:pt x="570293" y="1043279"/>
                </a:lnTo>
                <a:lnTo>
                  <a:pt x="616673" y="1037005"/>
                </a:lnTo>
                <a:lnTo>
                  <a:pt x="661670" y="1026744"/>
                </a:lnTo>
                <a:lnTo>
                  <a:pt x="705104" y="1012723"/>
                </a:lnTo>
                <a:lnTo>
                  <a:pt x="746785" y="995095"/>
                </a:lnTo>
                <a:lnTo>
                  <a:pt x="786536" y="974051"/>
                </a:lnTo>
                <a:lnTo>
                  <a:pt x="824166" y="949794"/>
                </a:lnTo>
                <a:lnTo>
                  <a:pt x="859485" y="922489"/>
                </a:lnTo>
                <a:lnTo>
                  <a:pt x="892327" y="892327"/>
                </a:lnTo>
                <a:lnTo>
                  <a:pt x="922489" y="859485"/>
                </a:lnTo>
                <a:lnTo>
                  <a:pt x="949794" y="824166"/>
                </a:lnTo>
                <a:lnTo>
                  <a:pt x="974064" y="786536"/>
                </a:lnTo>
                <a:lnTo>
                  <a:pt x="995095" y="746785"/>
                </a:lnTo>
                <a:lnTo>
                  <a:pt x="1012723" y="705104"/>
                </a:lnTo>
                <a:lnTo>
                  <a:pt x="1026756" y="661670"/>
                </a:lnTo>
                <a:lnTo>
                  <a:pt x="1037005" y="616673"/>
                </a:lnTo>
                <a:lnTo>
                  <a:pt x="1043292" y="570293"/>
                </a:lnTo>
                <a:lnTo>
                  <a:pt x="1045425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2110115" y="7368195"/>
            <a:ext cx="44005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70">
                <a:solidFill>
                  <a:srgbClr val="FFFFFF"/>
                </a:solidFill>
                <a:latin typeface="Tahoma"/>
                <a:cs typeface="Tahoma"/>
              </a:rPr>
              <a:t>05</a:t>
            </a:r>
            <a:endParaRPr sz="2800">
              <a:latin typeface="Tahoma"/>
              <a:cs typeface="Tahoma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0" y="5169392"/>
            <a:ext cx="9802495" cy="5118100"/>
            <a:chOff x="0" y="5169392"/>
            <a:chExt cx="9802495" cy="5118100"/>
          </a:xfrm>
        </p:grpSpPr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7362515"/>
              <a:ext cx="6274370" cy="292447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95268" y="5169392"/>
              <a:ext cx="400049" cy="2247900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92422" y="5243450"/>
              <a:ext cx="5409814" cy="2656018"/>
            </a:xfrm>
            <a:prstGeom prst="rect">
              <a:avLst/>
            </a:prstGeom>
          </p:spPr>
        </p:pic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482066" y="957299"/>
            <a:ext cx="7688580" cy="210185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600" spc="-1825"/>
              <a:t>CONTENT</a:t>
            </a:r>
            <a:r>
              <a:rPr dirty="0" sz="13600" spc="-2545"/>
              <a:t>S</a:t>
            </a:r>
            <a:endParaRPr sz="13600"/>
          </a:p>
        </p:txBody>
      </p:sp>
      <p:sp>
        <p:nvSpPr>
          <p:cNvPr id="16" name="object 16" descr=""/>
          <p:cNvSpPr txBox="1"/>
          <p:nvPr/>
        </p:nvSpPr>
        <p:spPr>
          <a:xfrm>
            <a:off x="13289484" y="2124624"/>
            <a:ext cx="244284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15">
                <a:latin typeface="Tahoma"/>
                <a:cs typeface="Tahoma"/>
              </a:rPr>
              <a:t>Introduction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3289484" y="3403542"/>
            <a:ext cx="2059939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04">
                <a:latin typeface="Tahoma"/>
                <a:cs typeface="Tahoma"/>
              </a:rPr>
              <a:t>Objectives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3289484" y="4700387"/>
            <a:ext cx="1042669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75">
                <a:latin typeface="Tahoma"/>
                <a:cs typeface="Tahoma"/>
              </a:rPr>
              <a:t>Tools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2112942" y="6067104"/>
            <a:ext cx="284099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11250" algn="l"/>
              </a:tabLst>
            </a:pPr>
            <a:r>
              <a:rPr dirty="0" sz="2800" spc="45">
                <a:solidFill>
                  <a:srgbClr val="FFFFFF"/>
                </a:solidFill>
                <a:latin typeface="Tahoma"/>
                <a:cs typeface="Tahoma"/>
              </a:rPr>
              <a:t>04</a:t>
            </a:r>
            <a:r>
              <a:rPr dirty="0" sz="280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dirty="0" sz="3000" spc="245">
                <a:latin typeface="Tahoma"/>
                <a:cs typeface="Tahoma"/>
              </a:rPr>
              <a:t>Features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3287850" y="7379649"/>
            <a:ext cx="236982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25">
                <a:latin typeface="Tahoma"/>
                <a:cs typeface="Tahoma"/>
              </a:rPr>
              <a:t>Future</a:t>
            </a:r>
            <a:r>
              <a:rPr dirty="0" sz="3000" spc="160">
                <a:latin typeface="Tahoma"/>
                <a:cs typeface="Tahoma"/>
              </a:rPr>
              <a:t> </a:t>
            </a:r>
            <a:r>
              <a:rPr dirty="0" sz="3000" spc="90">
                <a:latin typeface="Tahoma"/>
                <a:cs typeface="Tahoma"/>
              </a:rPr>
              <a:t>Work</a:t>
            </a:r>
            <a:endParaRPr sz="3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747218" y="3174326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5" h="1045845">
                <a:moveTo>
                  <a:pt x="1045413" y="522706"/>
                </a:moveTo>
                <a:lnTo>
                  <a:pt x="1043279" y="475132"/>
                </a:lnTo>
                <a:lnTo>
                  <a:pt x="1036993" y="428752"/>
                </a:lnTo>
                <a:lnTo>
                  <a:pt x="1026744" y="383755"/>
                </a:lnTo>
                <a:lnTo>
                  <a:pt x="1012710" y="340321"/>
                </a:lnTo>
                <a:lnTo>
                  <a:pt x="995083" y="298640"/>
                </a:lnTo>
                <a:lnTo>
                  <a:pt x="974051" y="258889"/>
                </a:lnTo>
                <a:lnTo>
                  <a:pt x="949782" y="221259"/>
                </a:lnTo>
                <a:lnTo>
                  <a:pt x="922477" y="185928"/>
                </a:lnTo>
                <a:lnTo>
                  <a:pt x="892314" y="153098"/>
                </a:lnTo>
                <a:lnTo>
                  <a:pt x="859485" y="122936"/>
                </a:lnTo>
                <a:lnTo>
                  <a:pt x="824153" y="95631"/>
                </a:lnTo>
                <a:lnTo>
                  <a:pt x="786523" y="71361"/>
                </a:lnTo>
                <a:lnTo>
                  <a:pt x="746772" y="50330"/>
                </a:lnTo>
                <a:lnTo>
                  <a:pt x="705091" y="32702"/>
                </a:lnTo>
                <a:lnTo>
                  <a:pt x="661657" y="18669"/>
                </a:lnTo>
                <a:lnTo>
                  <a:pt x="616661" y="8420"/>
                </a:lnTo>
                <a:lnTo>
                  <a:pt x="570280" y="2133"/>
                </a:lnTo>
                <a:lnTo>
                  <a:pt x="522706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43" y="18669"/>
                </a:lnTo>
                <a:lnTo>
                  <a:pt x="340309" y="32702"/>
                </a:lnTo>
                <a:lnTo>
                  <a:pt x="298627" y="50330"/>
                </a:lnTo>
                <a:lnTo>
                  <a:pt x="258876" y="71361"/>
                </a:lnTo>
                <a:lnTo>
                  <a:pt x="221259" y="95631"/>
                </a:lnTo>
                <a:lnTo>
                  <a:pt x="185928" y="122936"/>
                </a:lnTo>
                <a:lnTo>
                  <a:pt x="153098" y="153098"/>
                </a:lnTo>
                <a:lnTo>
                  <a:pt x="122923" y="185928"/>
                </a:lnTo>
                <a:lnTo>
                  <a:pt x="95618" y="221259"/>
                </a:lnTo>
                <a:lnTo>
                  <a:pt x="71361" y="258889"/>
                </a:lnTo>
                <a:lnTo>
                  <a:pt x="50317" y="298640"/>
                </a:lnTo>
                <a:lnTo>
                  <a:pt x="32702" y="340321"/>
                </a:lnTo>
                <a:lnTo>
                  <a:pt x="18669" y="383755"/>
                </a:lnTo>
                <a:lnTo>
                  <a:pt x="8420" y="428752"/>
                </a:lnTo>
                <a:lnTo>
                  <a:pt x="2133" y="475132"/>
                </a:lnTo>
                <a:lnTo>
                  <a:pt x="0" y="522706"/>
                </a:lnTo>
                <a:lnTo>
                  <a:pt x="2133" y="570280"/>
                </a:lnTo>
                <a:lnTo>
                  <a:pt x="8420" y="616661"/>
                </a:lnTo>
                <a:lnTo>
                  <a:pt x="18669" y="661670"/>
                </a:lnTo>
                <a:lnTo>
                  <a:pt x="32702" y="705104"/>
                </a:lnTo>
                <a:lnTo>
                  <a:pt x="50317" y="746785"/>
                </a:lnTo>
                <a:lnTo>
                  <a:pt x="71361" y="786536"/>
                </a:lnTo>
                <a:lnTo>
                  <a:pt x="95618" y="824153"/>
                </a:lnTo>
                <a:lnTo>
                  <a:pt x="122923" y="859485"/>
                </a:lnTo>
                <a:lnTo>
                  <a:pt x="153098" y="892314"/>
                </a:lnTo>
                <a:lnTo>
                  <a:pt x="185928" y="922489"/>
                </a:lnTo>
                <a:lnTo>
                  <a:pt x="221259" y="949794"/>
                </a:lnTo>
                <a:lnTo>
                  <a:pt x="258876" y="974051"/>
                </a:lnTo>
                <a:lnTo>
                  <a:pt x="298627" y="995095"/>
                </a:lnTo>
                <a:lnTo>
                  <a:pt x="340309" y="1012710"/>
                </a:lnTo>
                <a:lnTo>
                  <a:pt x="383743" y="1026744"/>
                </a:lnTo>
                <a:lnTo>
                  <a:pt x="428752" y="1036993"/>
                </a:lnTo>
                <a:lnTo>
                  <a:pt x="475132" y="1043279"/>
                </a:lnTo>
                <a:lnTo>
                  <a:pt x="522706" y="1045413"/>
                </a:lnTo>
                <a:lnTo>
                  <a:pt x="570280" y="1043279"/>
                </a:lnTo>
                <a:lnTo>
                  <a:pt x="616661" y="1036993"/>
                </a:lnTo>
                <a:lnTo>
                  <a:pt x="661657" y="1026744"/>
                </a:lnTo>
                <a:lnTo>
                  <a:pt x="705091" y="1012710"/>
                </a:lnTo>
                <a:lnTo>
                  <a:pt x="746772" y="995095"/>
                </a:lnTo>
                <a:lnTo>
                  <a:pt x="786523" y="974051"/>
                </a:lnTo>
                <a:lnTo>
                  <a:pt x="824153" y="949794"/>
                </a:lnTo>
                <a:lnTo>
                  <a:pt x="859485" y="922489"/>
                </a:lnTo>
                <a:lnTo>
                  <a:pt x="892314" y="892314"/>
                </a:lnTo>
                <a:lnTo>
                  <a:pt x="922477" y="859485"/>
                </a:lnTo>
                <a:lnTo>
                  <a:pt x="949782" y="824153"/>
                </a:lnTo>
                <a:lnTo>
                  <a:pt x="974051" y="786536"/>
                </a:lnTo>
                <a:lnTo>
                  <a:pt x="995083" y="746785"/>
                </a:lnTo>
                <a:lnTo>
                  <a:pt x="1012710" y="705104"/>
                </a:lnTo>
                <a:lnTo>
                  <a:pt x="1026744" y="661670"/>
                </a:lnTo>
                <a:lnTo>
                  <a:pt x="1036993" y="616661"/>
                </a:lnTo>
                <a:lnTo>
                  <a:pt x="1043279" y="570280"/>
                </a:lnTo>
                <a:lnTo>
                  <a:pt x="1045413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7087234" y="3449570"/>
            <a:ext cx="36576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160">
                <a:solidFill>
                  <a:srgbClr val="FFFFFF"/>
                </a:solidFill>
                <a:latin typeface="Tahoma"/>
                <a:cs typeface="Tahoma"/>
              </a:rPr>
              <a:t>01</a:t>
            </a:r>
            <a:endParaRPr sz="2800">
              <a:latin typeface="Tahoma"/>
              <a:cs typeface="Tahoma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747218" cy="6565371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6002673" y="5792528"/>
            <a:ext cx="44386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85">
                <a:solidFill>
                  <a:srgbClr val="FFFFFF"/>
                </a:solidFill>
                <a:latin typeface="Tahoma"/>
                <a:cs typeface="Tahoma"/>
              </a:rPr>
              <a:t>02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53959" rIns="0" bIns="0" rtlCol="0" vert="horz">
            <a:spAutoFit/>
          </a:bodyPr>
          <a:lstStyle/>
          <a:p>
            <a:pPr marL="7489825">
              <a:lnSpc>
                <a:spcPct val="100000"/>
              </a:lnSpc>
              <a:spcBef>
                <a:spcPts val="100"/>
              </a:spcBef>
            </a:pPr>
            <a:r>
              <a:rPr dirty="0" sz="10000" spc="-1515"/>
              <a:t>I</a:t>
            </a:r>
            <a:r>
              <a:rPr dirty="0" sz="10000" spc="-1520"/>
              <a:t>NTRODUCT</a:t>
            </a:r>
            <a:r>
              <a:rPr dirty="0" sz="10000" spc="-1515"/>
              <a:t>I</a:t>
            </a:r>
            <a:r>
              <a:rPr dirty="0" sz="10000" spc="-1520"/>
              <a:t>O</a:t>
            </a:r>
            <a:r>
              <a:rPr dirty="0" sz="10000" spc="-2045"/>
              <a:t>N</a:t>
            </a:r>
            <a:endParaRPr sz="10000"/>
          </a:p>
        </p:txBody>
      </p:sp>
      <p:sp>
        <p:nvSpPr>
          <p:cNvPr id="7" name="object 7" descr=""/>
          <p:cNvSpPr txBox="1"/>
          <p:nvPr/>
        </p:nvSpPr>
        <p:spPr>
          <a:xfrm>
            <a:off x="7257228" y="5096510"/>
            <a:ext cx="8956040" cy="18256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ts val="3565"/>
              </a:lnSpc>
              <a:spcBef>
                <a:spcPts val="100"/>
              </a:spcBef>
            </a:pPr>
            <a:r>
              <a:rPr dirty="0" sz="3000" spc="140">
                <a:latin typeface="Tahoma"/>
                <a:cs typeface="Tahoma"/>
              </a:rPr>
              <a:t>This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75">
                <a:latin typeface="Tahoma"/>
                <a:cs typeface="Tahoma"/>
              </a:rPr>
              <a:t>application</a:t>
            </a:r>
            <a:r>
              <a:rPr dirty="0" sz="3000" spc="175">
                <a:latin typeface="Tahoma"/>
                <a:cs typeface="Tahoma"/>
              </a:rPr>
              <a:t> </a:t>
            </a:r>
            <a:r>
              <a:rPr dirty="0" sz="3000" spc="220">
                <a:latin typeface="Tahoma"/>
                <a:cs typeface="Tahoma"/>
              </a:rPr>
              <a:t>seeks</a:t>
            </a:r>
            <a:r>
              <a:rPr dirty="0" sz="3000" spc="175">
                <a:latin typeface="Tahoma"/>
                <a:cs typeface="Tahoma"/>
              </a:rPr>
              <a:t> </a:t>
            </a:r>
            <a:r>
              <a:rPr dirty="0" sz="3000" spc="240">
                <a:latin typeface="Tahoma"/>
                <a:cs typeface="Tahoma"/>
              </a:rPr>
              <a:t>to</a:t>
            </a:r>
            <a:r>
              <a:rPr dirty="0" sz="3000" spc="175">
                <a:latin typeface="Tahoma"/>
                <a:cs typeface="Tahoma"/>
              </a:rPr>
              <a:t> </a:t>
            </a:r>
            <a:r>
              <a:rPr dirty="0" sz="3000" spc="240">
                <a:latin typeface="Tahoma"/>
                <a:cs typeface="Tahoma"/>
              </a:rPr>
              <a:t>address</a:t>
            </a:r>
            <a:r>
              <a:rPr dirty="0" sz="3000" spc="175">
                <a:latin typeface="Tahoma"/>
                <a:cs typeface="Tahoma"/>
              </a:rPr>
              <a:t> </a:t>
            </a:r>
            <a:r>
              <a:rPr dirty="0" sz="3000" spc="170">
                <a:latin typeface="Tahoma"/>
                <a:cs typeface="Tahoma"/>
              </a:rPr>
              <a:t>key</a:t>
            </a:r>
            <a:endParaRPr sz="3000">
              <a:latin typeface="Tahoma"/>
              <a:cs typeface="Tahoma"/>
            </a:endParaRPr>
          </a:p>
          <a:p>
            <a:pPr algn="just" marL="12700" marR="5080">
              <a:lnSpc>
                <a:spcPts val="3529"/>
              </a:lnSpc>
              <a:spcBef>
                <a:spcPts val="120"/>
              </a:spcBef>
            </a:pPr>
            <a:r>
              <a:rPr dirty="0" sz="3000" spc="229">
                <a:latin typeface="Tahoma"/>
                <a:cs typeface="Tahoma"/>
              </a:rPr>
              <a:t>challenges</a:t>
            </a:r>
            <a:r>
              <a:rPr dirty="0" sz="3000" spc="165">
                <a:latin typeface="Tahoma"/>
                <a:cs typeface="Tahoma"/>
              </a:rPr>
              <a:t> </a:t>
            </a:r>
            <a:r>
              <a:rPr dirty="0" sz="3000" spc="95">
                <a:latin typeface="Tahoma"/>
                <a:cs typeface="Tahoma"/>
              </a:rPr>
              <a:t>in</a:t>
            </a:r>
            <a:r>
              <a:rPr dirty="0" sz="3000" spc="165">
                <a:latin typeface="Tahoma"/>
                <a:cs typeface="Tahoma"/>
              </a:rPr>
              <a:t> </a:t>
            </a:r>
            <a:r>
              <a:rPr dirty="0" sz="3000" spc="225">
                <a:latin typeface="Tahoma"/>
                <a:cs typeface="Tahoma"/>
              </a:rPr>
              <a:t>public</a:t>
            </a:r>
            <a:r>
              <a:rPr dirty="0" sz="3000" spc="165">
                <a:latin typeface="Tahoma"/>
                <a:cs typeface="Tahoma"/>
              </a:rPr>
              <a:t> </a:t>
            </a:r>
            <a:r>
              <a:rPr dirty="0" sz="3000" spc="265">
                <a:latin typeface="Tahoma"/>
                <a:cs typeface="Tahoma"/>
              </a:rPr>
              <a:t>transportation,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04">
                <a:latin typeface="Tahoma"/>
                <a:cs typeface="Tahoma"/>
              </a:rPr>
              <a:t>providing </a:t>
            </a:r>
            <a:r>
              <a:rPr dirty="0" sz="3000" spc="235">
                <a:latin typeface="Tahoma"/>
                <a:cs typeface="Tahoma"/>
              </a:rPr>
              <a:t>solutions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95">
                <a:latin typeface="Tahoma"/>
                <a:cs typeface="Tahoma"/>
              </a:rPr>
              <a:t>that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25">
                <a:latin typeface="Tahoma"/>
                <a:cs typeface="Tahoma"/>
              </a:rPr>
              <a:t>benefit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54">
                <a:latin typeface="Tahoma"/>
                <a:cs typeface="Tahoma"/>
              </a:rPr>
              <a:t>both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10">
                <a:latin typeface="Tahoma"/>
                <a:cs typeface="Tahoma"/>
              </a:rPr>
              <a:t>drivers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00">
                <a:latin typeface="Tahoma"/>
                <a:cs typeface="Tahoma"/>
              </a:rPr>
              <a:t>and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04">
                <a:latin typeface="Tahoma"/>
                <a:cs typeface="Tahoma"/>
              </a:rPr>
              <a:t>riders </a:t>
            </a:r>
            <a:r>
              <a:rPr dirty="0" sz="3000" spc="140">
                <a:latin typeface="Tahoma"/>
                <a:cs typeface="Tahoma"/>
              </a:rPr>
              <a:t>alike.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262187" y="2974716"/>
            <a:ext cx="8479155" cy="1377950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2700" marR="5080">
              <a:lnSpc>
                <a:spcPts val="3529"/>
              </a:lnSpc>
              <a:spcBef>
                <a:spcPts val="260"/>
              </a:spcBef>
            </a:pPr>
            <a:r>
              <a:rPr dirty="0" sz="3000" spc="165">
                <a:latin typeface="Tahoma"/>
                <a:cs typeface="Tahoma"/>
              </a:rPr>
              <a:t>Wassilni</a:t>
            </a:r>
            <a:r>
              <a:rPr dirty="0" sz="3000" spc="160">
                <a:latin typeface="Tahoma"/>
                <a:cs typeface="Tahoma"/>
              </a:rPr>
              <a:t> </a:t>
            </a:r>
            <a:r>
              <a:rPr dirty="0" sz="3000" spc="125">
                <a:latin typeface="Tahoma"/>
                <a:cs typeface="Tahoma"/>
              </a:rPr>
              <a:t>is</a:t>
            </a:r>
            <a:r>
              <a:rPr dirty="0" sz="3000" spc="165">
                <a:latin typeface="Tahoma"/>
                <a:cs typeface="Tahoma"/>
              </a:rPr>
              <a:t> </a:t>
            </a:r>
            <a:r>
              <a:rPr dirty="0" sz="3000" spc="140">
                <a:latin typeface="Tahoma"/>
                <a:cs typeface="Tahoma"/>
              </a:rPr>
              <a:t>a</a:t>
            </a:r>
            <a:r>
              <a:rPr dirty="0" sz="3000" spc="160">
                <a:latin typeface="Tahoma"/>
                <a:cs typeface="Tahoma"/>
              </a:rPr>
              <a:t> </a:t>
            </a:r>
            <a:r>
              <a:rPr dirty="0" sz="3000" spc="229">
                <a:latin typeface="Tahoma"/>
                <a:cs typeface="Tahoma"/>
              </a:rPr>
              <a:t>modern</a:t>
            </a:r>
            <a:r>
              <a:rPr dirty="0" sz="3000" spc="165">
                <a:latin typeface="Tahoma"/>
                <a:cs typeface="Tahoma"/>
              </a:rPr>
              <a:t> </a:t>
            </a:r>
            <a:r>
              <a:rPr dirty="0" sz="3000" spc="225">
                <a:latin typeface="Tahoma"/>
                <a:cs typeface="Tahoma"/>
              </a:rPr>
              <a:t>public</a:t>
            </a:r>
            <a:r>
              <a:rPr dirty="0" sz="3000" spc="165">
                <a:latin typeface="Tahoma"/>
                <a:cs typeface="Tahoma"/>
              </a:rPr>
              <a:t> </a:t>
            </a:r>
            <a:r>
              <a:rPr dirty="0" sz="3000" spc="285">
                <a:latin typeface="Tahoma"/>
                <a:cs typeface="Tahoma"/>
              </a:rPr>
              <a:t>transportation </a:t>
            </a:r>
            <a:r>
              <a:rPr dirty="0" sz="3000" spc="235">
                <a:latin typeface="Tahoma"/>
                <a:cs typeface="Tahoma"/>
              </a:rPr>
              <a:t>booking</a:t>
            </a:r>
            <a:r>
              <a:rPr dirty="0" sz="3000" spc="165">
                <a:latin typeface="Tahoma"/>
                <a:cs typeface="Tahoma"/>
              </a:rPr>
              <a:t> </a:t>
            </a:r>
            <a:r>
              <a:rPr dirty="0" sz="3000" spc="260">
                <a:latin typeface="Tahoma"/>
                <a:cs typeface="Tahoma"/>
              </a:rPr>
              <a:t>system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10">
                <a:latin typeface="Tahoma"/>
                <a:cs typeface="Tahoma"/>
              </a:rPr>
              <a:t>designed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40">
                <a:latin typeface="Tahoma"/>
                <a:cs typeface="Tahoma"/>
              </a:rPr>
              <a:t>to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29">
                <a:latin typeface="Tahoma"/>
                <a:cs typeface="Tahoma"/>
              </a:rPr>
              <a:t>improve</a:t>
            </a:r>
            <a:r>
              <a:rPr dirty="0" sz="3000" spc="170">
                <a:latin typeface="Tahoma"/>
                <a:cs typeface="Tahoma"/>
              </a:rPr>
              <a:t> </a:t>
            </a:r>
            <a:r>
              <a:rPr dirty="0" sz="3000" spc="215">
                <a:latin typeface="Tahoma"/>
                <a:cs typeface="Tahoma"/>
              </a:rPr>
              <a:t>urban </a:t>
            </a:r>
            <a:r>
              <a:rPr dirty="0" sz="3000" spc="195">
                <a:latin typeface="Tahoma"/>
                <a:cs typeface="Tahoma"/>
              </a:rPr>
              <a:t>mobility.</a:t>
            </a:r>
            <a:endParaRPr sz="3000">
              <a:latin typeface="Tahoma"/>
              <a:cs typeface="Tahoma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4073" y="414724"/>
            <a:ext cx="419099" cy="23812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513205" y="3504678"/>
            <a:ext cx="905510" cy="905510"/>
          </a:xfrm>
          <a:custGeom>
            <a:avLst/>
            <a:gdLst/>
            <a:ahLst/>
            <a:cxnLst/>
            <a:rect l="l" t="t" r="r" b="b"/>
            <a:pathLst>
              <a:path w="905509" h="905510">
                <a:moveTo>
                  <a:pt x="905306" y="452653"/>
                </a:moveTo>
                <a:lnTo>
                  <a:pt x="902652" y="403326"/>
                </a:lnTo>
                <a:lnTo>
                  <a:pt x="894867" y="355549"/>
                </a:lnTo>
                <a:lnTo>
                  <a:pt x="882230" y="309575"/>
                </a:lnTo>
                <a:lnTo>
                  <a:pt x="865022" y="265709"/>
                </a:lnTo>
                <a:lnTo>
                  <a:pt x="843508" y="224193"/>
                </a:lnTo>
                <a:lnTo>
                  <a:pt x="817968" y="185318"/>
                </a:lnTo>
                <a:lnTo>
                  <a:pt x="788682" y="149377"/>
                </a:lnTo>
                <a:lnTo>
                  <a:pt x="755929" y="116624"/>
                </a:lnTo>
                <a:lnTo>
                  <a:pt x="719988" y="87337"/>
                </a:lnTo>
                <a:lnTo>
                  <a:pt x="681113" y="61798"/>
                </a:lnTo>
                <a:lnTo>
                  <a:pt x="639610" y="40297"/>
                </a:lnTo>
                <a:lnTo>
                  <a:pt x="595731" y="23075"/>
                </a:lnTo>
                <a:lnTo>
                  <a:pt x="549757" y="10439"/>
                </a:lnTo>
                <a:lnTo>
                  <a:pt x="501980" y="2654"/>
                </a:lnTo>
                <a:lnTo>
                  <a:pt x="452653" y="0"/>
                </a:lnTo>
                <a:lnTo>
                  <a:pt x="403326" y="2654"/>
                </a:lnTo>
                <a:lnTo>
                  <a:pt x="355549" y="10439"/>
                </a:lnTo>
                <a:lnTo>
                  <a:pt x="309575" y="23075"/>
                </a:lnTo>
                <a:lnTo>
                  <a:pt x="265709" y="40297"/>
                </a:lnTo>
                <a:lnTo>
                  <a:pt x="224193" y="61798"/>
                </a:lnTo>
                <a:lnTo>
                  <a:pt x="185318" y="87337"/>
                </a:lnTo>
                <a:lnTo>
                  <a:pt x="149377" y="116624"/>
                </a:lnTo>
                <a:lnTo>
                  <a:pt x="116624" y="149377"/>
                </a:lnTo>
                <a:lnTo>
                  <a:pt x="87337" y="185318"/>
                </a:lnTo>
                <a:lnTo>
                  <a:pt x="61798" y="224193"/>
                </a:lnTo>
                <a:lnTo>
                  <a:pt x="40297" y="265709"/>
                </a:lnTo>
                <a:lnTo>
                  <a:pt x="23075" y="309575"/>
                </a:lnTo>
                <a:lnTo>
                  <a:pt x="10439" y="355549"/>
                </a:lnTo>
                <a:lnTo>
                  <a:pt x="2654" y="403326"/>
                </a:lnTo>
                <a:lnTo>
                  <a:pt x="0" y="452653"/>
                </a:lnTo>
                <a:lnTo>
                  <a:pt x="2654" y="501980"/>
                </a:lnTo>
                <a:lnTo>
                  <a:pt x="10439" y="549757"/>
                </a:lnTo>
                <a:lnTo>
                  <a:pt x="23075" y="595731"/>
                </a:lnTo>
                <a:lnTo>
                  <a:pt x="40297" y="639610"/>
                </a:lnTo>
                <a:lnTo>
                  <a:pt x="61798" y="681113"/>
                </a:lnTo>
                <a:lnTo>
                  <a:pt x="87337" y="719988"/>
                </a:lnTo>
                <a:lnTo>
                  <a:pt x="116624" y="755929"/>
                </a:lnTo>
                <a:lnTo>
                  <a:pt x="149377" y="788682"/>
                </a:lnTo>
                <a:lnTo>
                  <a:pt x="185318" y="817968"/>
                </a:lnTo>
                <a:lnTo>
                  <a:pt x="224193" y="843508"/>
                </a:lnTo>
                <a:lnTo>
                  <a:pt x="265709" y="865022"/>
                </a:lnTo>
                <a:lnTo>
                  <a:pt x="309575" y="882230"/>
                </a:lnTo>
                <a:lnTo>
                  <a:pt x="355549" y="894867"/>
                </a:lnTo>
                <a:lnTo>
                  <a:pt x="403326" y="902652"/>
                </a:lnTo>
                <a:lnTo>
                  <a:pt x="452653" y="905306"/>
                </a:lnTo>
                <a:lnTo>
                  <a:pt x="501980" y="902652"/>
                </a:lnTo>
                <a:lnTo>
                  <a:pt x="549757" y="894867"/>
                </a:lnTo>
                <a:lnTo>
                  <a:pt x="595731" y="882230"/>
                </a:lnTo>
                <a:lnTo>
                  <a:pt x="639610" y="865022"/>
                </a:lnTo>
                <a:lnTo>
                  <a:pt x="681113" y="843508"/>
                </a:lnTo>
                <a:lnTo>
                  <a:pt x="719988" y="817968"/>
                </a:lnTo>
                <a:lnTo>
                  <a:pt x="755929" y="788682"/>
                </a:lnTo>
                <a:lnTo>
                  <a:pt x="788682" y="755929"/>
                </a:lnTo>
                <a:lnTo>
                  <a:pt x="817968" y="719988"/>
                </a:lnTo>
                <a:lnTo>
                  <a:pt x="843508" y="681113"/>
                </a:lnTo>
                <a:lnTo>
                  <a:pt x="865022" y="639610"/>
                </a:lnTo>
                <a:lnTo>
                  <a:pt x="882230" y="595731"/>
                </a:lnTo>
                <a:lnTo>
                  <a:pt x="894867" y="549757"/>
                </a:lnTo>
                <a:lnTo>
                  <a:pt x="902652" y="501980"/>
                </a:lnTo>
                <a:lnTo>
                  <a:pt x="905306" y="4526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7846803" y="3706016"/>
            <a:ext cx="23812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5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7513205" y="5051843"/>
            <a:ext cx="905510" cy="905510"/>
          </a:xfrm>
          <a:custGeom>
            <a:avLst/>
            <a:gdLst/>
            <a:ahLst/>
            <a:cxnLst/>
            <a:rect l="l" t="t" r="r" b="b"/>
            <a:pathLst>
              <a:path w="905509" h="905510">
                <a:moveTo>
                  <a:pt x="905306" y="452653"/>
                </a:moveTo>
                <a:lnTo>
                  <a:pt x="902652" y="403326"/>
                </a:lnTo>
                <a:lnTo>
                  <a:pt x="894867" y="355549"/>
                </a:lnTo>
                <a:lnTo>
                  <a:pt x="882230" y="309575"/>
                </a:lnTo>
                <a:lnTo>
                  <a:pt x="865022" y="265696"/>
                </a:lnTo>
                <a:lnTo>
                  <a:pt x="843508" y="224193"/>
                </a:lnTo>
                <a:lnTo>
                  <a:pt x="817968" y="185318"/>
                </a:lnTo>
                <a:lnTo>
                  <a:pt x="788682" y="149377"/>
                </a:lnTo>
                <a:lnTo>
                  <a:pt x="755929" y="116611"/>
                </a:lnTo>
                <a:lnTo>
                  <a:pt x="719988" y="87337"/>
                </a:lnTo>
                <a:lnTo>
                  <a:pt x="681113" y="61798"/>
                </a:lnTo>
                <a:lnTo>
                  <a:pt x="639610" y="40284"/>
                </a:lnTo>
                <a:lnTo>
                  <a:pt x="595731" y="23075"/>
                </a:lnTo>
                <a:lnTo>
                  <a:pt x="549757" y="10439"/>
                </a:lnTo>
                <a:lnTo>
                  <a:pt x="501980" y="2654"/>
                </a:lnTo>
                <a:lnTo>
                  <a:pt x="452653" y="0"/>
                </a:lnTo>
                <a:lnTo>
                  <a:pt x="403326" y="2654"/>
                </a:lnTo>
                <a:lnTo>
                  <a:pt x="355549" y="10439"/>
                </a:lnTo>
                <a:lnTo>
                  <a:pt x="309575" y="23075"/>
                </a:lnTo>
                <a:lnTo>
                  <a:pt x="265709" y="40284"/>
                </a:lnTo>
                <a:lnTo>
                  <a:pt x="224193" y="61798"/>
                </a:lnTo>
                <a:lnTo>
                  <a:pt x="185318" y="87337"/>
                </a:lnTo>
                <a:lnTo>
                  <a:pt x="149377" y="116611"/>
                </a:lnTo>
                <a:lnTo>
                  <a:pt x="116624" y="149377"/>
                </a:lnTo>
                <a:lnTo>
                  <a:pt x="87337" y="185318"/>
                </a:lnTo>
                <a:lnTo>
                  <a:pt x="61798" y="224193"/>
                </a:lnTo>
                <a:lnTo>
                  <a:pt x="40297" y="265696"/>
                </a:lnTo>
                <a:lnTo>
                  <a:pt x="23075" y="309575"/>
                </a:lnTo>
                <a:lnTo>
                  <a:pt x="10439" y="355549"/>
                </a:lnTo>
                <a:lnTo>
                  <a:pt x="2654" y="403326"/>
                </a:lnTo>
                <a:lnTo>
                  <a:pt x="0" y="452653"/>
                </a:lnTo>
                <a:lnTo>
                  <a:pt x="2654" y="501967"/>
                </a:lnTo>
                <a:lnTo>
                  <a:pt x="10439" y="549757"/>
                </a:lnTo>
                <a:lnTo>
                  <a:pt x="23075" y="595718"/>
                </a:lnTo>
                <a:lnTo>
                  <a:pt x="40297" y="639597"/>
                </a:lnTo>
                <a:lnTo>
                  <a:pt x="61798" y="681113"/>
                </a:lnTo>
                <a:lnTo>
                  <a:pt x="87337" y="719975"/>
                </a:lnTo>
                <a:lnTo>
                  <a:pt x="116624" y="755929"/>
                </a:lnTo>
                <a:lnTo>
                  <a:pt x="149377" y="788682"/>
                </a:lnTo>
                <a:lnTo>
                  <a:pt x="185318" y="817968"/>
                </a:lnTo>
                <a:lnTo>
                  <a:pt x="224193" y="843495"/>
                </a:lnTo>
                <a:lnTo>
                  <a:pt x="265709" y="865009"/>
                </a:lnTo>
                <a:lnTo>
                  <a:pt x="309575" y="882230"/>
                </a:lnTo>
                <a:lnTo>
                  <a:pt x="355549" y="894867"/>
                </a:lnTo>
                <a:lnTo>
                  <a:pt x="403326" y="902639"/>
                </a:lnTo>
                <a:lnTo>
                  <a:pt x="452653" y="905306"/>
                </a:lnTo>
                <a:lnTo>
                  <a:pt x="501980" y="902639"/>
                </a:lnTo>
                <a:lnTo>
                  <a:pt x="549757" y="894867"/>
                </a:lnTo>
                <a:lnTo>
                  <a:pt x="595731" y="882230"/>
                </a:lnTo>
                <a:lnTo>
                  <a:pt x="639610" y="865009"/>
                </a:lnTo>
                <a:lnTo>
                  <a:pt x="681113" y="843495"/>
                </a:lnTo>
                <a:lnTo>
                  <a:pt x="719988" y="817968"/>
                </a:lnTo>
                <a:lnTo>
                  <a:pt x="755929" y="788682"/>
                </a:lnTo>
                <a:lnTo>
                  <a:pt x="788682" y="755929"/>
                </a:lnTo>
                <a:lnTo>
                  <a:pt x="817968" y="719975"/>
                </a:lnTo>
                <a:lnTo>
                  <a:pt x="843508" y="681113"/>
                </a:lnTo>
                <a:lnTo>
                  <a:pt x="865022" y="639597"/>
                </a:lnTo>
                <a:lnTo>
                  <a:pt x="882230" y="595718"/>
                </a:lnTo>
                <a:lnTo>
                  <a:pt x="894867" y="549757"/>
                </a:lnTo>
                <a:lnTo>
                  <a:pt x="902652" y="501967"/>
                </a:lnTo>
                <a:lnTo>
                  <a:pt x="905306" y="4526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849482" y="5253177"/>
            <a:ext cx="23241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5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7513205" y="6709993"/>
            <a:ext cx="905510" cy="905510"/>
          </a:xfrm>
          <a:custGeom>
            <a:avLst/>
            <a:gdLst/>
            <a:ahLst/>
            <a:cxnLst/>
            <a:rect l="l" t="t" r="r" b="b"/>
            <a:pathLst>
              <a:path w="905509" h="905509">
                <a:moveTo>
                  <a:pt x="905306" y="452640"/>
                </a:moveTo>
                <a:lnTo>
                  <a:pt x="902652" y="403326"/>
                </a:lnTo>
                <a:lnTo>
                  <a:pt x="894867" y="355536"/>
                </a:lnTo>
                <a:lnTo>
                  <a:pt x="882230" y="309575"/>
                </a:lnTo>
                <a:lnTo>
                  <a:pt x="865022" y="265696"/>
                </a:lnTo>
                <a:lnTo>
                  <a:pt x="843508" y="224180"/>
                </a:lnTo>
                <a:lnTo>
                  <a:pt x="817968" y="185318"/>
                </a:lnTo>
                <a:lnTo>
                  <a:pt x="788682" y="149364"/>
                </a:lnTo>
                <a:lnTo>
                  <a:pt x="755929" y="116611"/>
                </a:lnTo>
                <a:lnTo>
                  <a:pt x="719988" y="87325"/>
                </a:lnTo>
                <a:lnTo>
                  <a:pt x="681113" y="61798"/>
                </a:lnTo>
                <a:lnTo>
                  <a:pt x="639610" y="40284"/>
                </a:lnTo>
                <a:lnTo>
                  <a:pt x="595731" y="23075"/>
                </a:lnTo>
                <a:lnTo>
                  <a:pt x="549757" y="10439"/>
                </a:lnTo>
                <a:lnTo>
                  <a:pt x="501980" y="2654"/>
                </a:lnTo>
                <a:lnTo>
                  <a:pt x="452653" y="0"/>
                </a:lnTo>
                <a:lnTo>
                  <a:pt x="403326" y="2654"/>
                </a:lnTo>
                <a:lnTo>
                  <a:pt x="355549" y="10439"/>
                </a:lnTo>
                <a:lnTo>
                  <a:pt x="309575" y="23075"/>
                </a:lnTo>
                <a:lnTo>
                  <a:pt x="265709" y="40284"/>
                </a:lnTo>
                <a:lnTo>
                  <a:pt x="224193" y="61798"/>
                </a:lnTo>
                <a:lnTo>
                  <a:pt x="185318" y="87325"/>
                </a:lnTo>
                <a:lnTo>
                  <a:pt x="149377" y="116611"/>
                </a:lnTo>
                <a:lnTo>
                  <a:pt x="116624" y="149364"/>
                </a:lnTo>
                <a:lnTo>
                  <a:pt x="87337" y="185318"/>
                </a:lnTo>
                <a:lnTo>
                  <a:pt x="61798" y="224180"/>
                </a:lnTo>
                <a:lnTo>
                  <a:pt x="40297" y="265696"/>
                </a:lnTo>
                <a:lnTo>
                  <a:pt x="23075" y="309575"/>
                </a:lnTo>
                <a:lnTo>
                  <a:pt x="10439" y="355536"/>
                </a:lnTo>
                <a:lnTo>
                  <a:pt x="2654" y="403326"/>
                </a:lnTo>
                <a:lnTo>
                  <a:pt x="0" y="452640"/>
                </a:lnTo>
                <a:lnTo>
                  <a:pt x="2654" y="501967"/>
                </a:lnTo>
                <a:lnTo>
                  <a:pt x="10439" y="549757"/>
                </a:lnTo>
                <a:lnTo>
                  <a:pt x="23075" y="595718"/>
                </a:lnTo>
                <a:lnTo>
                  <a:pt x="40297" y="639597"/>
                </a:lnTo>
                <a:lnTo>
                  <a:pt x="61798" y="681113"/>
                </a:lnTo>
                <a:lnTo>
                  <a:pt x="87337" y="719975"/>
                </a:lnTo>
                <a:lnTo>
                  <a:pt x="116624" y="755929"/>
                </a:lnTo>
                <a:lnTo>
                  <a:pt x="149377" y="788682"/>
                </a:lnTo>
                <a:lnTo>
                  <a:pt x="185318" y="817968"/>
                </a:lnTo>
                <a:lnTo>
                  <a:pt x="224193" y="843495"/>
                </a:lnTo>
                <a:lnTo>
                  <a:pt x="265709" y="865009"/>
                </a:lnTo>
                <a:lnTo>
                  <a:pt x="309575" y="882218"/>
                </a:lnTo>
                <a:lnTo>
                  <a:pt x="355549" y="894854"/>
                </a:lnTo>
                <a:lnTo>
                  <a:pt x="403326" y="902639"/>
                </a:lnTo>
                <a:lnTo>
                  <a:pt x="452653" y="905294"/>
                </a:lnTo>
                <a:lnTo>
                  <a:pt x="501980" y="902639"/>
                </a:lnTo>
                <a:lnTo>
                  <a:pt x="549757" y="894854"/>
                </a:lnTo>
                <a:lnTo>
                  <a:pt x="595731" y="882218"/>
                </a:lnTo>
                <a:lnTo>
                  <a:pt x="639610" y="865009"/>
                </a:lnTo>
                <a:lnTo>
                  <a:pt x="681113" y="843495"/>
                </a:lnTo>
                <a:lnTo>
                  <a:pt x="719988" y="817968"/>
                </a:lnTo>
                <a:lnTo>
                  <a:pt x="755929" y="788682"/>
                </a:lnTo>
                <a:lnTo>
                  <a:pt x="788682" y="755929"/>
                </a:lnTo>
                <a:lnTo>
                  <a:pt x="817968" y="719975"/>
                </a:lnTo>
                <a:lnTo>
                  <a:pt x="843508" y="681113"/>
                </a:lnTo>
                <a:lnTo>
                  <a:pt x="865022" y="639597"/>
                </a:lnTo>
                <a:lnTo>
                  <a:pt x="882230" y="595718"/>
                </a:lnTo>
                <a:lnTo>
                  <a:pt x="894867" y="549757"/>
                </a:lnTo>
                <a:lnTo>
                  <a:pt x="902652" y="501967"/>
                </a:lnTo>
                <a:lnTo>
                  <a:pt x="905306" y="4526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7846506" y="6911324"/>
            <a:ext cx="23876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7513205" y="8601620"/>
            <a:ext cx="905510" cy="905510"/>
          </a:xfrm>
          <a:custGeom>
            <a:avLst/>
            <a:gdLst/>
            <a:ahLst/>
            <a:cxnLst/>
            <a:rect l="l" t="t" r="r" b="b"/>
            <a:pathLst>
              <a:path w="905509" h="905509">
                <a:moveTo>
                  <a:pt x="905306" y="452653"/>
                </a:moveTo>
                <a:lnTo>
                  <a:pt x="902652" y="403326"/>
                </a:lnTo>
                <a:lnTo>
                  <a:pt x="894867" y="355549"/>
                </a:lnTo>
                <a:lnTo>
                  <a:pt x="882230" y="309575"/>
                </a:lnTo>
                <a:lnTo>
                  <a:pt x="865022" y="265696"/>
                </a:lnTo>
                <a:lnTo>
                  <a:pt x="843508" y="224193"/>
                </a:lnTo>
                <a:lnTo>
                  <a:pt x="817968" y="185318"/>
                </a:lnTo>
                <a:lnTo>
                  <a:pt x="788682" y="149377"/>
                </a:lnTo>
                <a:lnTo>
                  <a:pt x="755929" y="116624"/>
                </a:lnTo>
                <a:lnTo>
                  <a:pt x="719988" y="87337"/>
                </a:lnTo>
                <a:lnTo>
                  <a:pt x="681113" y="61798"/>
                </a:lnTo>
                <a:lnTo>
                  <a:pt x="639610" y="40284"/>
                </a:lnTo>
                <a:lnTo>
                  <a:pt x="595731" y="23075"/>
                </a:lnTo>
                <a:lnTo>
                  <a:pt x="549757" y="10439"/>
                </a:lnTo>
                <a:lnTo>
                  <a:pt x="501980" y="2654"/>
                </a:lnTo>
                <a:lnTo>
                  <a:pt x="452653" y="0"/>
                </a:lnTo>
                <a:lnTo>
                  <a:pt x="403326" y="2654"/>
                </a:lnTo>
                <a:lnTo>
                  <a:pt x="355549" y="10439"/>
                </a:lnTo>
                <a:lnTo>
                  <a:pt x="309575" y="23075"/>
                </a:lnTo>
                <a:lnTo>
                  <a:pt x="265709" y="40284"/>
                </a:lnTo>
                <a:lnTo>
                  <a:pt x="224193" y="61798"/>
                </a:lnTo>
                <a:lnTo>
                  <a:pt x="185318" y="87337"/>
                </a:lnTo>
                <a:lnTo>
                  <a:pt x="149377" y="116624"/>
                </a:lnTo>
                <a:lnTo>
                  <a:pt x="116624" y="149377"/>
                </a:lnTo>
                <a:lnTo>
                  <a:pt x="87337" y="185318"/>
                </a:lnTo>
                <a:lnTo>
                  <a:pt x="61798" y="224193"/>
                </a:lnTo>
                <a:lnTo>
                  <a:pt x="40297" y="265696"/>
                </a:lnTo>
                <a:lnTo>
                  <a:pt x="23075" y="309575"/>
                </a:lnTo>
                <a:lnTo>
                  <a:pt x="10439" y="355549"/>
                </a:lnTo>
                <a:lnTo>
                  <a:pt x="2654" y="403326"/>
                </a:lnTo>
                <a:lnTo>
                  <a:pt x="0" y="452653"/>
                </a:lnTo>
                <a:lnTo>
                  <a:pt x="2654" y="501980"/>
                </a:lnTo>
                <a:lnTo>
                  <a:pt x="10439" y="549757"/>
                </a:lnTo>
                <a:lnTo>
                  <a:pt x="23075" y="595731"/>
                </a:lnTo>
                <a:lnTo>
                  <a:pt x="40297" y="639610"/>
                </a:lnTo>
                <a:lnTo>
                  <a:pt x="61798" y="681113"/>
                </a:lnTo>
                <a:lnTo>
                  <a:pt x="87337" y="719988"/>
                </a:lnTo>
                <a:lnTo>
                  <a:pt x="116624" y="755929"/>
                </a:lnTo>
                <a:lnTo>
                  <a:pt x="149377" y="788682"/>
                </a:lnTo>
                <a:lnTo>
                  <a:pt x="185318" y="817968"/>
                </a:lnTo>
                <a:lnTo>
                  <a:pt x="224193" y="843508"/>
                </a:lnTo>
                <a:lnTo>
                  <a:pt x="265709" y="865009"/>
                </a:lnTo>
                <a:lnTo>
                  <a:pt x="309575" y="882230"/>
                </a:lnTo>
                <a:lnTo>
                  <a:pt x="355549" y="894867"/>
                </a:lnTo>
                <a:lnTo>
                  <a:pt x="403326" y="902652"/>
                </a:lnTo>
                <a:lnTo>
                  <a:pt x="452653" y="905306"/>
                </a:lnTo>
                <a:lnTo>
                  <a:pt x="501980" y="902652"/>
                </a:lnTo>
                <a:lnTo>
                  <a:pt x="549757" y="894867"/>
                </a:lnTo>
                <a:lnTo>
                  <a:pt x="595731" y="882230"/>
                </a:lnTo>
                <a:lnTo>
                  <a:pt x="639610" y="865009"/>
                </a:lnTo>
                <a:lnTo>
                  <a:pt x="681113" y="843508"/>
                </a:lnTo>
                <a:lnTo>
                  <a:pt x="719988" y="817968"/>
                </a:lnTo>
                <a:lnTo>
                  <a:pt x="755929" y="788682"/>
                </a:lnTo>
                <a:lnTo>
                  <a:pt x="788682" y="755929"/>
                </a:lnTo>
                <a:lnTo>
                  <a:pt x="817968" y="719988"/>
                </a:lnTo>
                <a:lnTo>
                  <a:pt x="843508" y="681113"/>
                </a:lnTo>
                <a:lnTo>
                  <a:pt x="865022" y="639610"/>
                </a:lnTo>
                <a:lnTo>
                  <a:pt x="882230" y="595731"/>
                </a:lnTo>
                <a:lnTo>
                  <a:pt x="894867" y="549757"/>
                </a:lnTo>
                <a:lnTo>
                  <a:pt x="902652" y="501980"/>
                </a:lnTo>
                <a:lnTo>
                  <a:pt x="905306" y="4526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7842934" y="8802958"/>
            <a:ext cx="24574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114">
                <a:solidFill>
                  <a:srgbClr val="FFFFFF"/>
                </a:solidFill>
                <a:latin typeface="Tahoma"/>
                <a:cs typeface="Tahoma"/>
              </a:rPr>
              <a:t>D</a:t>
            </a:r>
            <a:endParaRPr sz="2800">
              <a:latin typeface="Tahoma"/>
              <a:cs typeface="Tahoma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0" y="1968754"/>
            <a:ext cx="5974080" cy="8318500"/>
            <a:chOff x="0" y="1968754"/>
            <a:chExt cx="5974080" cy="8318500"/>
          </a:xfrm>
        </p:grpSpPr>
        <p:pic>
          <p:nvPicPr>
            <p:cNvPr id="11" name="object 1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4319369"/>
              <a:ext cx="5370279" cy="5967630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3585" y="2641048"/>
              <a:ext cx="352424" cy="198119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02033" y="1968754"/>
              <a:ext cx="3871740" cy="1860633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9058226" y="3392711"/>
            <a:ext cx="7347584" cy="9779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17900"/>
              </a:lnSpc>
              <a:spcBef>
                <a:spcPts val="90"/>
              </a:spcBef>
              <a:tabLst>
                <a:tab pos="1043940" algn="l"/>
                <a:tab pos="1564005" algn="l"/>
                <a:tab pos="1720850" algn="l"/>
                <a:tab pos="1934845" algn="l"/>
                <a:tab pos="4065270" algn="l"/>
                <a:tab pos="5403850" algn="l"/>
              </a:tabLst>
            </a:pPr>
            <a:r>
              <a:rPr dirty="0" sz="2650" spc="-105">
                <a:latin typeface="Tahoma"/>
                <a:cs typeface="Tahoma"/>
              </a:rPr>
              <a:t>L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 spc="135">
                <a:latin typeface="Tahoma"/>
                <a:cs typeface="Tahoma"/>
              </a:rPr>
              <a:t>a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 spc="95">
                <a:latin typeface="Tahoma"/>
                <a:cs typeface="Tahoma"/>
              </a:rPr>
              <a:t>c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25">
                <a:latin typeface="Tahoma"/>
                <a:cs typeface="Tahoma"/>
              </a:rPr>
              <a:t>k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70">
                <a:latin typeface="Tahoma"/>
                <a:cs typeface="Tahoma"/>
              </a:rPr>
              <a:t>o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 spc="-50">
                <a:latin typeface="Tahoma"/>
                <a:cs typeface="Tahoma"/>
              </a:rPr>
              <a:t>f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85">
                <a:latin typeface="Tahoma"/>
                <a:cs typeface="Tahoma"/>
              </a:rPr>
              <a:t>a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-150">
                <a:latin typeface="Tahoma"/>
                <a:cs typeface="Tahoma"/>
              </a:rPr>
              <a:t>D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e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d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i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 spc="95">
                <a:latin typeface="Tahoma"/>
                <a:cs typeface="Tahoma"/>
              </a:rPr>
              <a:t>c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 spc="135">
                <a:latin typeface="Tahoma"/>
                <a:cs typeface="Tahoma"/>
              </a:rPr>
              <a:t>a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 spc="175">
                <a:latin typeface="Tahoma"/>
                <a:cs typeface="Tahoma"/>
              </a:rPr>
              <a:t>t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e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 spc="-50">
                <a:latin typeface="Tahoma"/>
                <a:cs typeface="Tahoma"/>
              </a:rPr>
              <a:t>d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55">
                <a:latin typeface="Tahoma"/>
                <a:cs typeface="Tahoma"/>
              </a:rPr>
              <a:t>P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 spc="-35">
                <a:latin typeface="Tahoma"/>
                <a:cs typeface="Tahoma"/>
              </a:rPr>
              <a:t>u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114">
                <a:latin typeface="Tahoma"/>
                <a:cs typeface="Tahoma"/>
              </a:rPr>
              <a:t>b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l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i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45">
                <a:latin typeface="Tahoma"/>
                <a:cs typeface="Tahoma"/>
              </a:rPr>
              <a:t>c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-100">
                <a:latin typeface="Tahoma"/>
                <a:cs typeface="Tahoma"/>
              </a:rPr>
              <a:t>T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55">
                <a:latin typeface="Tahoma"/>
                <a:cs typeface="Tahoma"/>
              </a:rPr>
              <a:t>r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135">
                <a:latin typeface="Tahoma"/>
                <a:cs typeface="Tahoma"/>
              </a:rPr>
              <a:t>a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n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s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114">
                <a:latin typeface="Tahoma"/>
                <a:cs typeface="Tahoma"/>
              </a:rPr>
              <a:t>p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70">
                <a:latin typeface="Tahoma"/>
                <a:cs typeface="Tahoma"/>
              </a:rPr>
              <a:t>o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55">
                <a:latin typeface="Tahoma"/>
                <a:cs typeface="Tahoma"/>
              </a:rPr>
              <a:t>r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125">
                <a:latin typeface="Tahoma"/>
                <a:cs typeface="Tahoma"/>
              </a:rPr>
              <a:t>t </a:t>
            </a:r>
            <a:r>
              <a:rPr dirty="0" sz="2650" spc="-25">
                <a:latin typeface="Tahoma"/>
                <a:cs typeface="Tahoma"/>
              </a:rPr>
              <a:t>B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70">
                <a:latin typeface="Tahoma"/>
                <a:cs typeface="Tahoma"/>
              </a:rPr>
              <a:t>o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70">
                <a:latin typeface="Tahoma"/>
                <a:cs typeface="Tahoma"/>
              </a:rPr>
              <a:t>o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75">
                <a:latin typeface="Tahoma"/>
                <a:cs typeface="Tahoma"/>
              </a:rPr>
              <a:t>k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i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n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-50">
                <a:latin typeface="Tahoma"/>
                <a:cs typeface="Tahoma"/>
              </a:rPr>
              <a:t>g</a:t>
            </a:r>
            <a:r>
              <a:rPr dirty="0" sz="2650">
                <a:latin typeface="Tahoma"/>
                <a:cs typeface="Tahoma"/>
              </a:rPr>
              <a:t>		A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 spc="114">
                <a:latin typeface="Tahoma"/>
                <a:cs typeface="Tahoma"/>
              </a:rPr>
              <a:t>p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 spc="65">
                <a:latin typeface="Tahoma"/>
                <a:cs typeface="Tahoma"/>
              </a:rPr>
              <a:t>p</a:t>
            </a:r>
            <a:endParaRPr sz="2650">
              <a:latin typeface="Tahoma"/>
              <a:cs typeface="Tahoma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04063" rIns="0" bIns="0" rtlCol="0" vert="horz">
            <a:spAutoFit/>
          </a:bodyPr>
          <a:lstStyle/>
          <a:p>
            <a:pPr algn="ctr" marL="5028565">
              <a:lnSpc>
                <a:spcPct val="100000"/>
              </a:lnSpc>
              <a:spcBef>
                <a:spcPts val="4910"/>
              </a:spcBef>
            </a:pPr>
            <a:r>
              <a:rPr dirty="0" sz="8250" spc="-1019"/>
              <a:t>PROBLEMS</a:t>
            </a:r>
            <a:endParaRPr sz="8250"/>
          </a:p>
          <a:p>
            <a:pPr marL="7141845">
              <a:lnSpc>
                <a:spcPct val="100000"/>
              </a:lnSpc>
              <a:spcBef>
                <a:spcPts val="1625"/>
              </a:spcBef>
            </a:pPr>
            <a:r>
              <a:rPr dirty="0" sz="2800" spc="190">
                <a:latin typeface="Tahoma"/>
                <a:cs typeface="Tahoma"/>
              </a:rPr>
              <a:t>Challenges</a:t>
            </a:r>
            <a:r>
              <a:rPr dirty="0" sz="2800" spc="120">
                <a:latin typeface="Tahoma"/>
                <a:cs typeface="Tahoma"/>
              </a:rPr>
              <a:t> </a:t>
            </a:r>
            <a:r>
              <a:rPr dirty="0" sz="2800" spc="85">
                <a:latin typeface="Tahoma"/>
                <a:cs typeface="Tahoma"/>
              </a:rPr>
              <a:t>in</a:t>
            </a:r>
            <a:r>
              <a:rPr dirty="0" sz="2800" spc="125">
                <a:latin typeface="Tahoma"/>
                <a:cs typeface="Tahoma"/>
              </a:rPr>
              <a:t> </a:t>
            </a:r>
            <a:r>
              <a:rPr dirty="0" sz="2800" spc="195">
                <a:latin typeface="Tahoma"/>
                <a:cs typeface="Tahoma"/>
              </a:rPr>
              <a:t>Public</a:t>
            </a:r>
            <a:r>
              <a:rPr dirty="0" sz="2800" spc="125">
                <a:latin typeface="Tahoma"/>
                <a:cs typeface="Tahoma"/>
              </a:rPr>
              <a:t> </a:t>
            </a:r>
            <a:r>
              <a:rPr dirty="0" sz="2800" spc="225">
                <a:latin typeface="Tahoma"/>
                <a:cs typeface="Tahoma"/>
              </a:rPr>
              <a:t>Transportation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8989841" y="4735950"/>
            <a:ext cx="6697345" cy="1166495"/>
          </a:xfrm>
          <a:prstGeom prst="rect">
            <a:avLst/>
          </a:prstGeom>
        </p:spPr>
        <p:txBody>
          <a:bodyPr wrap="square" lIns="0" tIns="1987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65"/>
              </a:spcBef>
              <a:tabLst>
                <a:tab pos="2953385" algn="l"/>
                <a:tab pos="4565015" algn="l"/>
              </a:tabLst>
            </a:pPr>
            <a:r>
              <a:rPr dirty="0" sz="2650" spc="-110">
                <a:latin typeface="Tahoma"/>
                <a:cs typeface="Tahoma"/>
              </a:rPr>
              <a:t>U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n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114">
                <a:latin typeface="Tahoma"/>
                <a:cs typeface="Tahoma"/>
              </a:rPr>
              <a:t>p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55">
                <a:latin typeface="Tahoma"/>
                <a:cs typeface="Tahoma"/>
              </a:rPr>
              <a:t>r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e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d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i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95">
                <a:latin typeface="Tahoma"/>
                <a:cs typeface="Tahoma"/>
              </a:rPr>
              <a:t>c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175">
                <a:latin typeface="Tahoma"/>
                <a:cs typeface="Tahoma"/>
              </a:rPr>
              <a:t>t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135">
                <a:latin typeface="Tahoma"/>
                <a:cs typeface="Tahoma"/>
              </a:rPr>
              <a:t>a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114">
                <a:latin typeface="Tahoma"/>
                <a:cs typeface="Tahoma"/>
              </a:rPr>
              <a:t>b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l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-50">
                <a:latin typeface="Tahoma"/>
                <a:cs typeface="Tahoma"/>
              </a:rPr>
              <a:t>e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-360">
                <a:latin typeface="Tahoma"/>
                <a:cs typeface="Tahoma"/>
              </a:rPr>
              <a:t>W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135">
                <a:latin typeface="Tahoma"/>
                <a:cs typeface="Tahoma"/>
              </a:rPr>
              <a:t>a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i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175">
                <a:latin typeface="Tahoma"/>
                <a:cs typeface="Tahoma"/>
              </a:rPr>
              <a:t>t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i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n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-50">
                <a:latin typeface="Tahoma"/>
                <a:cs typeface="Tahoma"/>
              </a:rPr>
              <a:t>g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-100">
                <a:latin typeface="Tahoma"/>
                <a:cs typeface="Tahoma"/>
              </a:rPr>
              <a:t>T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i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130">
                <a:latin typeface="Tahoma"/>
                <a:cs typeface="Tahoma"/>
              </a:rPr>
              <a:t>m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e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-50">
                <a:latin typeface="Tahoma"/>
                <a:cs typeface="Tahoma"/>
              </a:rPr>
              <a:t>s</a:t>
            </a:r>
            <a:endParaRPr sz="2650">
              <a:latin typeface="Tahoma"/>
              <a:cs typeface="Tahoma"/>
            </a:endParaRPr>
          </a:p>
          <a:p>
            <a:pPr marL="92710">
              <a:lnSpc>
                <a:spcPct val="100000"/>
              </a:lnSpc>
              <a:spcBef>
                <a:spcPts val="1335"/>
              </a:spcBef>
            </a:pPr>
            <a:r>
              <a:rPr dirty="0" sz="2500" spc="60">
                <a:latin typeface="Tahoma"/>
                <a:cs typeface="Tahoma"/>
              </a:rPr>
              <a:t>No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265">
                <a:latin typeface="Tahoma"/>
                <a:cs typeface="Tahoma"/>
              </a:rPr>
              <a:t>real-</a:t>
            </a:r>
            <a:r>
              <a:rPr dirty="0" sz="2500" spc="195">
                <a:latin typeface="Tahoma"/>
                <a:cs typeface="Tahoma"/>
              </a:rPr>
              <a:t>time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204">
                <a:latin typeface="Tahoma"/>
                <a:cs typeface="Tahoma"/>
              </a:rPr>
              <a:t>updates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00">
                <a:latin typeface="Tahoma"/>
                <a:cs typeface="Tahoma"/>
              </a:rPr>
              <a:t>on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40">
                <a:latin typeface="Tahoma"/>
                <a:cs typeface="Tahoma"/>
              </a:rPr>
              <a:t>bus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65">
                <a:latin typeface="Tahoma"/>
                <a:cs typeface="Tahoma"/>
              </a:rPr>
              <a:t>availability.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8924771" y="6240240"/>
            <a:ext cx="6677659" cy="1680845"/>
          </a:xfrm>
          <a:prstGeom prst="rect">
            <a:avLst/>
          </a:prstGeom>
        </p:spPr>
        <p:txBody>
          <a:bodyPr wrap="square" lIns="0" tIns="237490" rIns="0" bIns="0" rtlCol="0" vert="horz">
            <a:spAutoFit/>
          </a:bodyPr>
          <a:lstStyle/>
          <a:p>
            <a:pPr marL="77470">
              <a:lnSpc>
                <a:spcPct val="100000"/>
              </a:lnSpc>
              <a:spcBef>
                <a:spcPts val="1870"/>
              </a:spcBef>
              <a:tabLst>
                <a:tab pos="1108710" algn="l"/>
                <a:tab pos="1629410" algn="l"/>
                <a:tab pos="2790190" algn="l"/>
                <a:tab pos="4817745" algn="l"/>
                <a:tab pos="5210175" algn="l"/>
              </a:tabLst>
            </a:pPr>
            <a:r>
              <a:rPr dirty="0" sz="2650" spc="-105">
                <a:latin typeface="Tahoma"/>
                <a:cs typeface="Tahoma"/>
              </a:rPr>
              <a:t>L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 spc="135">
                <a:latin typeface="Tahoma"/>
                <a:cs typeface="Tahoma"/>
              </a:rPr>
              <a:t>a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 spc="95">
                <a:latin typeface="Tahoma"/>
                <a:cs typeface="Tahoma"/>
              </a:rPr>
              <a:t>c</a:t>
            </a:r>
            <a:r>
              <a:rPr dirty="0" sz="2650" spc="-415">
                <a:latin typeface="Tahoma"/>
                <a:cs typeface="Tahoma"/>
              </a:rPr>
              <a:t> </a:t>
            </a:r>
            <a:r>
              <a:rPr dirty="0" sz="2650" spc="25">
                <a:latin typeface="Tahoma"/>
                <a:cs typeface="Tahoma"/>
              </a:rPr>
              <a:t>k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70">
                <a:latin typeface="Tahoma"/>
                <a:cs typeface="Tahoma"/>
              </a:rPr>
              <a:t>o</a:t>
            </a:r>
            <a:r>
              <a:rPr dirty="0" sz="2650" spc="-420">
                <a:latin typeface="Tahoma"/>
                <a:cs typeface="Tahoma"/>
              </a:rPr>
              <a:t> </a:t>
            </a:r>
            <a:r>
              <a:rPr dirty="0" sz="2650" spc="-50">
                <a:latin typeface="Tahoma"/>
                <a:cs typeface="Tahoma"/>
              </a:rPr>
              <a:t>f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-125">
                <a:latin typeface="Tahoma"/>
                <a:cs typeface="Tahoma"/>
              </a:rPr>
              <a:t>R</a:t>
            </a:r>
            <a:r>
              <a:rPr dirty="0" sz="2650" spc="-400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i</a:t>
            </a:r>
            <a:r>
              <a:rPr dirty="0" sz="2650" spc="-400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d</a:t>
            </a:r>
            <a:r>
              <a:rPr dirty="0" sz="2650" spc="-39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e</a:t>
            </a:r>
            <a:r>
              <a:rPr dirty="0" sz="2650" spc="-400">
                <a:latin typeface="Tahoma"/>
                <a:cs typeface="Tahoma"/>
              </a:rPr>
              <a:t> </a:t>
            </a:r>
            <a:r>
              <a:rPr dirty="0" sz="2650" spc="5">
                <a:latin typeface="Tahoma"/>
                <a:cs typeface="Tahoma"/>
              </a:rPr>
              <a:t>r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55">
                <a:latin typeface="Tahoma"/>
                <a:cs typeface="Tahoma"/>
              </a:rPr>
              <a:t>F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e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e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d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 spc="114">
                <a:latin typeface="Tahoma"/>
                <a:cs typeface="Tahoma"/>
              </a:rPr>
              <a:t>b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 spc="135">
                <a:latin typeface="Tahoma"/>
                <a:cs typeface="Tahoma"/>
              </a:rPr>
              <a:t>a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 spc="95">
                <a:latin typeface="Tahoma"/>
                <a:cs typeface="Tahoma"/>
              </a:rPr>
              <a:t>c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 spc="25">
                <a:latin typeface="Tahoma"/>
                <a:cs typeface="Tahoma"/>
              </a:rPr>
              <a:t>k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-50">
                <a:latin typeface="Tahoma"/>
                <a:cs typeface="Tahoma"/>
              </a:rPr>
              <a:t>&amp;</a:t>
            </a:r>
            <a:r>
              <a:rPr dirty="0" sz="2650">
                <a:latin typeface="Tahoma"/>
                <a:cs typeface="Tahoma"/>
              </a:rPr>
              <a:t>	</a:t>
            </a:r>
            <a:r>
              <a:rPr dirty="0" sz="2650" spc="-125">
                <a:latin typeface="Tahoma"/>
                <a:cs typeface="Tahoma"/>
              </a:rPr>
              <a:t>R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135">
                <a:latin typeface="Tahoma"/>
                <a:cs typeface="Tahoma"/>
              </a:rPr>
              <a:t>a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 spc="175">
                <a:latin typeface="Tahoma"/>
                <a:cs typeface="Tahoma"/>
              </a:rPr>
              <a:t>t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i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n</a:t>
            </a:r>
            <a:r>
              <a:rPr dirty="0" sz="2650" spc="-409">
                <a:latin typeface="Tahoma"/>
                <a:cs typeface="Tahoma"/>
              </a:rPr>
              <a:t> </a:t>
            </a:r>
            <a:r>
              <a:rPr dirty="0" sz="2650">
                <a:latin typeface="Tahoma"/>
                <a:cs typeface="Tahoma"/>
              </a:rPr>
              <a:t>g</a:t>
            </a:r>
            <a:r>
              <a:rPr dirty="0" sz="2650" spc="-405">
                <a:latin typeface="Tahoma"/>
                <a:cs typeface="Tahoma"/>
              </a:rPr>
              <a:t> </a:t>
            </a:r>
            <a:r>
              <a:rPr dirty="0" sz="2650" spc="-50">
                <a:latin typeface="Tahoma"/>
                <a:cs typeface="Tahoma"/>
              </a:rPr>
              <a:t>s</a:t>
            </a:r>
            <a:endParaRPr sz="2650">
              <a:latin typeface="Tahoma"/>
              <a:cs typeface="Tahoma"/>
            </a:endParaRPr>
          </a:p>
          <a:p>
            <a:pPr marL="12700" marR="1589405">
              <a:lnSpc>
                <a:spcPct val="114999"/>
              </a:lnSpc>
              <a:spcBef>
                <a:spcPts val="1180"/>
              </a:spcBef>
            </a:pPr>
            <a:r>
              <a:rPr dirty="0" sz="2500" spc="60">
                <a:latin typeface="Tahoma"/>
                <a:cs typeface="Tahoma"/>
              </a:rPr>
              <a:t>No</a:t>
            </a:r>
            <a:r>
              <a:rPr dirty="0" sz="2500" spc="120">
                <a:latin typeface="Tahoma"/>
                <a:cs typeface="Tahoma"/>
              </a:rPr>
              <a:t> </a:t>
            </a:r>
            <a:r>
              <a:rPr dirty="0" sz="2500" spc="200">
                <a:latin typeface="Tahoma"/>
                <a:cs typeface="Tahoma"/>
              </a:rPr>
              <a:t>structured</a:t>
            </a:r>
            <a:r>
              <a:rPr dirty="0" sz="2500" spc="120">
                <a:latin typeface="Tahoma"/>
                <a:cs typeface="Tahoma"/>
              </a:rPr>
              <a:t> </a:t>
            </a:r>
            <a:r>
              <a:rPr dirty="0" sz="2500" spc="210">
                <a:latin typeface="Tahoma"/>
                <a:cs typeface="Tahoma"/>
              </a:rPr>
              <a:t>system</a:t>
            </a:r>
            <a:r>
              <a:rPr dirty="0" sz="2500" spc="120">
                <a:latin typeface="Tahoma"/>
                <a:cs typeface="Tahoma"/>
              </a:rPr>
              <a:t> for </a:t>
            </a:r>
            <a:r>
              <a:rPr dirty="0" sz="2500" spc="145">
                <a:latin typeface="Tahoma"/>
                <a:cs typeface="Tahoma"/>
              </a:rPr>
              <a:t>driver </a:t>
            </a:r>
            <a:r>
              <a:rPr dirty="0" sz="2500" spc="204">
                <a:latin typeface="Tahoma"/>
                <a:cs typeface="Tahoma"/>
              </a:rPr>
              <a:t>performance</a:t>
            </a:r>
            <a:r>
              <a:rPr dirty="0" sz="2500" spc="105">
                <a:latin typeface="Tahoma"/>
                <a:cs typeface="Tahoma"/>
              </a:rPr>
              <a:t> </a:t>
            </a:r>
            <a:r>
              <a:rPr dirty="0" sz="2500" spc="145">
                <a:latin typeface="Tahoma"/>
                <a:cs typeface="Tahoma"/>
              </a:rPr>
              <a:t>evaluation.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8924771" y="8552612"/>
            <a:ext cx="7342505" cy="901700"/>
          </a:xfrm>
          <a:prstGeom prst="rect">
            <a:avLst/>
          </a:prstGeom>
        </p:spPr>
        <p:txBody>
          <a:bodyPr wrap="square" lIns="0" tIns="698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dirty="0" sz="2500" spc="145">
                <a:latin typeface="Tahoma"/>
                <a:cs typeface="Tahoma"/>
              </a:rPr>
              <a:t>Riders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90">
                <a:latin typeface="Tahoma"/>
                <a:cs typeface="Tahoma"/>
              </a:rPr>
              <a:t>must</a:t>
            </a:r>
            <a:r>
              <a:rPr dirty="0" sz="2500" spc="110">
                <a:latin typeface="Tahoma"/>
                <a:cs typeface="Tahoma"/>
              </a:rPr>
              <a:t> go </a:t>
            </a:r>
            <a:r>
              <a:rPr dirty="0" sz="2500" spc="185">
                <a:latin typeface="Tahoma"/>
                <a:cs typeface="Tahoma"/>
              </a:rPr>
              <a:t>to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70">
                <a:latin typeface="Tahoma"/>
                <a:cs typeface="Tahoma"/>
              </a:rPr>
              <a:t>the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95">
                <a:latin typeface="Tahoma"/>
                <a:cs typeface="Tahoma"/>
              </a:rPr>
              <a:t>garage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85">
                <a:latin typeface="Tahoma"/>
                <a:cs typeface="Tahoma"/>
              </a:rPr>
              <a:t>to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90">
                <a:latin typeface="Tahoma"/>
                <a:cs typeface="Tahoma"/>
              </a:rPr>
              <a:t>book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14">
                <a:latin typeface="Tahoma"/>
                <a:cs typeface="Tahoma"/>
              </a:rPr>
              <a:t>a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14">
                <a:latin typeface="Tahoma"/>
                <a:cs typeface="Tahoma"/>
              </a:rPr>
              <a:t>bus</a:t>
            </a:r>
            <a:endParaRPr sz="2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dirty="0" sz="2500" spc="125">
                <a:latin typeface="Tahoma"/>
                <a:cs typeface="Tahoma"/>
              </a:rPr>
              <a:t>even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50">
                <a:latin typeface="Tahoma"/>
                <a:cs typeface="Tahoma"/>
              </a:rPr>
              <a:t>if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70">
                <a:latin typeface="Tahoma"/>
                <a:cs typeface="Tahoma"/>
              </a:rPr>
              <a:t>the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40">
                <a:latin typeface="Tahoma"/>
                <a:cs typeface="Tahoma"/>
              </a:rPr>
              <a:t>bus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80">
                <a:latin typeface="Tahoma"/>
                <a:cs typeface="Tahoma"/>
              </a:rPr>
              <a:t>route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200">
                <a:latin typeface="Tahoma"/>
                <a:cs typeface="Tahoma"/>
              </a:rPr>
              <a:t>passes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70">
                <a:latin typeface="Tahoma"/>
                <a:cs typeface="Tahoma"/>
              </a:rPr>
              <a:t>near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20">
                <a:latin typeface="Tahoma"/>
                <a:cs typeface="Tahoma"/>
              </a:rPr>
              <a:t>his</a:t>
            </a:r>
            <a:r>
              <a:rPr dirty="0" sz="2500" spc="110">
                <a:latin typeface="Tahoma"/>
                <a:cs typeface="Tahoma"/>
              </a:rPr>
              <a:t> </a:t>
            </a:r>
            <a:r>
              <a:rPr dirty="0" sz="2500" spc="195">
                <a:latin typeface="Tahoma"/>
                <a:cs typeface="Tahoma"/>
              </a:rPr>
              <a:t>location</a:t>
            </a:r>
            <a:endParaRPr sz="2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47749" y="3643934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4" h="1045845">
                <a:moveTo>
                  <a:pt x="1045425" y="522706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43"/>
                </a:lnTo>
                <a:lnTo>
                  <a:pt x="1012723" y="340309"/>
                </a:lnTo>
                <a:lnTo>
                  <a:pt x="995095" y="298627"/>
                </a:lnTo>
                <a:lnTo>
                  <a:pt x="974064" y="258876"/>
                </a:lnTo>
                <a:lnTo>
                  <a:pt x="949794" y="221259"/>
                </a:lnTo>
                <a:lnTo>
                  <a:pt x="922489" y="185928"/>
                </a:lnTo>
                <a:lnTo>
                  <a:pt x="892327" y="153098"/>
                </a:lnTo>
                <a:lnTo>
                  <a:pt x="859485" y="122923"/>
                </a:lnTo>
                <a:lnTo>
                  <a:pt x="824166" y="95618"/>
                </a:lnTo>
                <a:lnTo>
                  <a:pt x="786536" y="71361"/>
                </a:lnTo>
                <a:lnTo>
                  <a:pt x="746785" y="50317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73" y="8420"/>
                </a:lnTo>
                <a:lnTo>
                  <a:pt x="570293" y="2133"/>
                </a:lnTo>
                <a:lnTo>
                  <a:pt x="522719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17"/>
                </a:lnTo>
                <a:lnTo>
                  <a:pt x="258889" y="71361"/>
                </a:lnTo>
                <a:lnTo>
                  <a:pt x="221259" y="95618"/>
                </a:lnTo>
                <a:lnTo>
                  <a:pt x="185940" y="122923"/>
                </a:lnTo>
                <a:lnTo>
                  <a:pt x="153098" y="153098"/>
                </a:lnTo>
                <a:lnTo>
                  <a:pt x="122936" y="185928"/>
                </a:lnTo>
                <a:lnTo>
                  <a:pt x="95631" y="221259"/>
                </a:lnTo>
                <a:lnTo>
                  <a:pt x="71374" y="258876"/>
                </a:lnTo>
                <a:lnTo>
                  <a:pt x="50330" y="298627"/>
                </a:lnTo>
                <a:lnTo>
                  <a:pt x="32702" y="340309"/>
                </a:lnTo>
                <a:lnTo>
                  <a:pt x="18681" y="383743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06"/>
                </a:lnTo>
                <a:lnTo>
                  <a:pt x="2146" y="570280"/>
                </a:lnTo>
                <a:lnTo>
                  <a:pt x="8432" y="616661"/>
                </a:lnTo>
                <a:lnTo>
                  <a:pt x="18681" y="661657"/>
                </a:lnTo>
                <a:lnTo>
                  <a:pt x="32702" y="705091"/>
                </a:lnTo>
                <a:lnTo>
                  <a:pt x="50330" y="746772"/>
                </a:lnTo>
                <a:lnTo>
                  <a:pt x="71374" y="786523"/>
                </a:lnTo>
                <a:lnTo>
                  <a:pt x="95631" y="824153"/>
                </a:lnTo>
                <a:lnTo>
                  <a:pt x="122936" y="859485"/>
                </a:lnTo>
                <a:lnTo>
                  <a:pt x="153098" y="892314"/>
                </a:lnTo>
                <a:lnTo>
                  <a:pt x="185940" y="922477"/>
                </a:lnTo>
                <a:lnTo>
                  <a:pt x="221259" y="949782"/>
                </a:lnTo>
                <a:lnTo>
                  <a:pt x="258889" y="974051"/>
                </a:lnTo>
                <a:lnTo>
                  <a:pt x="298640" y="995083"/>
                </a:lnTo>
                <a:lnTo>
                  <a:pt x="340321" y="1012710"/>
                </a:lnTo>
                <a:lnTo>
                  <a:pt x="383755" y="1026744"/>
                </a:lnTo>
                <a:lnTo>
                  <a:pt x="428752" y="1036993"/>
                </a:lnTo>
                <a:lnTo>
                  <a:pt x="475132" y="1043279"/>
                </a:lnTo>
                <a:lnTo>
                  <a:pt x="522719" y="1045413"/>
                </a:lnTo>
                <a:lnTo>
                  <a:pt x="570293" y="1043279"/>
                </a:lnTo>
                <a:lnTo>
                  <a:pt x="616673" y="1036993"/>
                </a:lnTo>
                <a:lnTo>
                  <a:pt x="661670" y="1026744"/>
                </a:lnTo>
                <a:lnTo>
                  <a:pt x="705104" y="1012710"/>
                </a:lnTo>
                <a:lnTo>
                  <a:pt x="746785" y="995083"/>
                </a:lnTo>
                <a:lnTo>
                  <a:pt x="786536" y="974051"/>
                </a:lnTo>
                <a:lnTo>
                  <a:pt x="824166" y="949782"/>
                </a:lnTo>
                <a:lnTo>
                  <a:pt x="859485" y="922477"/>
                </a:lnTo>
                <a:lnTo>
                  <a:pt x="892327" y="892314"/>
                </a:lnTo>
                <a:lnTo>
                  <a:pt x="922489" y="859485"/>
                </a:lnTo>
                <a:lnTo>
                  <a:pt x="949794" y="824153"/>
                </a:lnTo>
                <a:lnTo>
                  <a:pt x="974064" y="786523"/>
                </a:lnTo>
                <a:lnTo>
                  <a:pt x="995095" y="746772"/>
                </a:lnTo>
                <a:lnTo>
                  <a:pt x="1012723" y="705091"/>
                </a:lnTo>
                <a:lnTo>
                  <a:pt x="1026756" y="661657"/>
                </a:lnTo>
                <a:lnTo>
                  <a:pt x="1037005" y="616661"/>
                </a:lnTo>
                <a:lnTo>
                  <a:pt x="1043292" y="570280"/>
                </a:lnTo>
                <a:lnTo>
                  <a:pt x="1045425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1887776" y="3915387"/>
            <a:ext cx="36576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160">
                <a:solidFill>
                  <a:srgbClr val="FFFFFF"/>
                </a:solidFill>
                <a:latin typeface="Tahoma"/>
                <a:cs typeface="Tahoma"/>
              </a:rPr>
              <a:t>01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1547749" y="4938877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4" h="1045845">
                <a:moveTo>
                  <a:pt x="1045425" y="522719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55"/>
                </a:lnTo>
                <a:lnTo>
                  <a:pt x="1012723" y="340321"/>
                </a:lnTo>
                <a:lnTo>
                  <a:pt x="995095" y="298640"/>
                </a:lnTo>
                <a:lnTo>
                  <a:pt x="974064" y="258889"/>
                </a:lnTo>
                <a:lnTo>
                  <a:pt x="949794" y="221259"/>
                </a:lnTo>
                <a:lnTo>
                  <a:pt x="922489" y="185940"/>
                </a:lnTo>
                <a:lnTo>
                  <a:pt x="892327" y="153098"/>
                </a:lnTo>
                <a:lnTo>
                  <a:pt x="859485" y="122936"/>
                </a:lnTo>
                <a:lnTo>
                  <a:pt x="824166" y="95631"/>
                </a:lnTo>
                <a:lnTo>
                  <a:pt x="786536" y="71374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81"/>
                </a:lnTo>
                <a:lnTo>
                  <a:pt x="616673" y="8420"/>
                </a:lnTo>
                <a:lnTo>
                  <a:pt x="570293" y="2146"/>
                </a:lnTo>
                <a:lnTo>
                  <a:pt x="522719" y="0"/>
                </a:lnTo>
                <a:lnTo>
                  <a:pt x="475132" y="2146"/>
                </a:lnTo>
                <a:lnTo>
                  <a:pt x="428752" y="8420"/>
                </a:lnTo>
                <a:lnTo>
                  <a:pt x="383755" y="18681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74"/>
                </a:lnTo>
                <a:lnTo>
                  <a:pt x="221259" y="95631"/>
                </a:lnTo>
                <a:lnTo>
                  <a:pt x="185940" y="122936"/>
                </a:lnTo>
                <a:lnTo>
                  <a:pt x="153098" y="153098"/>
                </a:lnTo>
                <a:lnTo>
                  <a:pt x="122936" y="185940"/>
                </a:lnTo>
                <a:lnTo>
                  <a:pt x="95631" y="221259"/>
                </a:lnTo>
                <a:lnTo>
                  <a:pt x="71374" y="258889"/>
                </a:lnTo>
                <a:lnTo>
                  <a:pt x="50330" y="298640"/>
                </a:lnTo>
                <a:lnTo>
                  <a:pt x="32702" y="340321"/>
                </a:lnTo>
                <a:lnTo>
                  <a:pt x="18681" y="383755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19"/>
                </a:lnTo>
                <a:lnTo>
                  <a:pt x="2146" y="570293"/>
                </a:lnTo>
                <a:lnTo>
                  <a:pt x="8432" y="616673"/>
                </a:lnTo>
                <a:lnTo>
                  <a:pt x="18681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74" y="786536"/>
                </a:lnTo>
                <a:lnTo>
                  <a:pt x="95631" y="824166"/>
                </a:lnTo>
                <a:lnTo>
                  <a:pt x="122936" y="859485"/>
                </a:lnTo>
                <a:lnTo>
                  <a:pt x="153098" y="892327"/>
                </a:lnTo>
                <a:lnTo>
                  <a:pt x="185940" y="922489"/>
                </a:lnTo>
                <a:lnTo>
                  <a:pt x="221259" y="949794"/>
                </a:lnTo>
                <a:lnTo>
                  <a:pt x="258889" y="974064"/>
                </a:lnTo>
                <a:lnTo>
                  <a:pt x="298640" y="995095"/>
                </a:lnTo>
                <a:lnTo>
                  <a:pt x="340321" y="1012723"/>
                </a:lnTo>
                <a:lnTo>
                  <a:pt x="383755" y="1026756"/>
                </a:lnTo>
                <a:lnTo>
                  <a:pt x="428752" y="1037005"/>
                </a:lnTo>
                <a:lnTo>
                  <a:pt x="475132" y="1043292"/>
                </a:lnTo>
                <a:lnTo>
                  <a:pt x="522719" y="1045425"/>
                </a:lnTo>
                <a:lnTo>
                  <a:pt x="570293" y="1043292"/>
                </a:lnTo>
                <a:lnTo>
                  <a:pt x="616673" y="1037005"/>
                </a:lnTo>
                <a:lnTo>
                  <a:pt x="661670" y="1026756"/>
                </a:lnTo>
                <a:lnTo>
                  <a:pt x="705104" y="1012723"/>
                </a:lnTo>
                <a:lnTo>
                  <a:pt x="746785" y="995095"/>
                </a:lnTo>
                <a:lnTo>
                  <a:pt x="786536" y="974064"/>
                </a:lnTo>
                <a:lnTo>
                  <a:pt x="824166" y="949794"/>
                </a:lnTo>
                <a:lnTo>
                  <a:pt x="859485" y="922489"/>
                </a:lnTo>
                <a:lnTo>
                  <a:pt x="892327" y="892327"/>
                </a:lnTo>
                <a:lnTo>
                  <a:pt x="922489" y="859485"/>
                </a:lnTo>
                <a:lnTo>
                  <a:pt x="949794" y="824166"/>
                </a:lnTo>
                <a:lnTo>
                  <a:pt x="974064" y="786536"/>
                </a:lnTo>
                <a:lnTo>
                  <a:pt x="995095" y="746785"/>
                </a:lnTo>
                <a:lnTo>
                  <a:pt x="1012723" y="705104"/>
                </a:lnTo>
                <a:lnTo>
                  <a:pt x="1026756" y="661670"/>
                </a:lnTo>
                <a:lnTo>
                  <a:pt x="1037005" y="616673"/>
                </a:lnTo>
                <a:lnTo>
                  <a:pt x="1043292" y="570293"/>
                </a:lnTo>
                <a:lnTo>
                  <a:pt x="1045425" y="5227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848634" y="5210340"/>
            <a:ext cx="44386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85">
                <a:solidFill>
                  <a:srgbClr val="FFFFFF"/>
                </a:solidFill>
                <a:latin typeface="Tahoma"/>
                <a:cs typeface="Tahoma"/>
              </a:rPr>
              <a:t>02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1547749" y="6231952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4" h="1045845">
                <a:moveTo>
                  <a:pt x="1045425" y="522706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55"/>
                </a:lnTo>
                <a:lnTo>
                  <a:pt x="1012723" y="340321"/>
                </a:lnTo>
                <a:lnTo>
                  <a:pt x="995095" y="298627"/>
                </a:lnTo>
                <a:lnTo>
                  <a:pt x="974064" y="258889"/>
                </a:lnTo>
                <a:lnTo>
                  <a:pt x="949794" y="221259"/>
                </a:lnTo>
                <a:lnTo>
                  <a:pt x="922489" y="185928"/>
                </a:lnTo>
                <a:lnTo>
                  <a:pt x="892327" y="153098"/>
                </a:lnTo>
                <a:lnTo>
                  <a:pt x="859485" y="122936"/>
                </a:lnTo>
                <a:lnTo>
                  <a:pt x="824166" y="95631"/>
                </a:lnTo>
                <a:lnTo>
                  <a:pt x="786536" y="71361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73" y="8420"/>
                </a:lnTo>
                <a:lnTo>
                  <a:pt x="570293" y="2133"/>
                </a:lnTo>
                <a:lnTo>
                  <a:pt x="522719" y="0"/>
                </a:lnTo>
                <a:lnTo>
                  <a:pt x="475132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61"/>
                </a:lnTo>
                <a:lnTo>
                  <a:pt x="221259" y="95631"/>
                </a:lnTo>
                <a:lnTo>
                  <a:pt x="185940" y="122936"/>
                </a:lnTo>
                <a:lnTo>
                  <a:pt x="153098" y="153098"/>
                </a:lnTo>
                <a:lnTo>
                  <a:pt x="122936" y="185928"/>
                </a:lnTo>
                <a:lnTo>
                  <a:pt x="95631" y="221259"/>
                </a:lnTo>
                <a:lnTo>
                  <a:pt x="71374" y="258889"/>
                </a:lnTo>
                <a:lnTo>
                  <a:pt x="50330" y="298627"/>
                </a:lnTo>
                <a:lnTo>
                  <a:pt x="32702" y="340321"/>
                </a:lnTo>
                <a:lnTo>
                  <a:pt x="18681" y="383755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06"/>
                </a:lnTo>
                <a:lnTo>
                  <a:pt x="2146" y="570280"/>
                </a:lnTo>
                <a:lnTo>
                  <a:pt x="8432" y="616661"/>
                </a:lnTo>
                <a:lnTo>
                  <a:pt x="18681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74" y="786523"/>
                </a:lnTo>
                <a:lnTo>
                  <a:pt x="95631" y="824153"/>
                </a:lnTo>
                <a:lnTo>
                  <a:pt x="122936" y="859485"/>
                </a:lnTo>
                <a:lnTo>
                  <a:pt x="153098" y="892314"/>
                </a:lnTo>
                <a:lnTo>
                  <a:pt x="185940" y="922477"/>
                </a:lnTo>
                <a:lnTo>
                  <a:pt x="221259" y="949782"/>
                </a:lnTo>
                <a:lnTo>
                  <a:pt x="258889" y="974051"/>
                </a:lnTo>
                <a:lnTo>
                  <a:pt x="298640" y="995083"/>
                </a:lnTo>
                <a:lnTo>
                  <a:pt x="340321" y="1012710"/>
                </a:lnTo>
                <a:lnTo>
                  <a:pt x="383755" y="1026744"/>
                </a:lnTo>
                <a:lnTo>
                  <a:pt x="428752" y="1036993"/>
                </a:lnTo>
                <a:lnTo>
                  <a:pt x="475132" y="1043279"/>
                </a:lnTo>
                <a:lnTo>
                  <a:pt x="522719" y="1045413"/>
                </a:lnTo>
                <a:lnTo>
                  <a:pt x="570293" y="1043279"/>
                </a:lnTo>
                <a:lnTo>
                  <a:pt x="616673" y="1036993"/>
                </a:lnTo>
                <a:lnTo>
                  <a:pt x="661670" y="1026744"/>
                </a:lnTo>
                <a:lnTo>
                  <a:pt x="705104" y="1012710"/>
                </a:lnTo>
                <a:lnTo>
                  <a:pt x="746785" y="995083"/>
                </a:lnTo>
                <a:lnTo>
                  <a:pt x="786536" y="974051"/>
                </a:lnTo>
                <a:lnTo>
                  <a:pt x="824166" y="949782"/>
                </a:lnTo>
                <a:lnTo>
                  <a:pt x="859485" y="922477"/>
                </a:lnTo>
                <a:lnTo>
                  <a:pt x="892327" y="892314"/>
                </a:lnTo>
                <a:lnTo>
                  <a:pt x="922489" y="859485"/>
                </a:lnTo>
                <a:lnTo>
                  <a:pt x="949794" y="824153"/>
                </a:lnTo>
                <a:lnTo>
                  <a:pt x="974064" y="786523"/>
                </a:lnTo>
                <a:lnTo>
                  <a:pt x="995095" y="746785"/>
                </a:lnTo>
                <a:lnTo>
                  <a:pt x="1012723" y="705104"/>
                </a:lnTo>
                <a:lnTo>
                  <a:pt x="1026756" y="661670"/>
                </a:lnTo>
                <a:lnTo>
                  <a:pt x="1037005" y="616661"/>
                </a:lnTo>
                <a:lnTo>
                  <a:pt x="1043292" y="570280"/>
                </a:lnTo>
                <a:lnTo>
                  <a:pt x="1045425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1845955" y="6503410"/>
            <a:ext cx="44894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105">
                <a:solidFill>
                  <a:srgbClr val="FFFFFF"/>
                </a:solidFill>
                <a:latin typeface="Tahoma"/>
                <a:cs typeface="Tahoma"/>
              </a:rPr>
              <a:t>03</a:t>
            </a:r>
            <a:endParaRPr sz="2800">
              <a:latin typeface="Tahoma"/>
              <a:cs typeface="Tahoma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993891" y="5172035"/>
            <a:ext cx="4294107" cy="5114964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7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600" spc="-1625"/>
              <a:t>OBJECTIVE</a:t>
            </a:r>
            <a:r>
              <a:rPr dirty="0" sz="13600" spc="-2345"/>
              <a:t>S</a:t>
            </a:r>
            <a:endParaRPr sz="13600"/>
          </a:p>
        </p:txBody>
      </p:sp>
      <p:sp>
        <p:nvSpPr>
          <p:cNvPr id="10" name="object 10" descr=""/>
          <p:cNvSpPr txBox="1"/>
          <p:nvPr/>
        </p:nvSpPr>
        <p:spPr>
          <a:xfrm>
            <a:off x="3120669" y="3890881"/>
            <a:ext cx="696404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20">
                <a:latin typeface="Tahoma"/>
                <a:cs typeface="Tahoma"/>
              </a:rPr>
              <a:t>Live</a:t>
            </a:r>
            <a:r>
              <a:rPr dirty="0" sz="3000" spc="135">
                <a:latin typeface="Tahoma"/>
                <a:cs typeface="Tahoma"/>
              </a:rPr>
              <a:t> </a:t>
            </a:r>
            <a:r>
              <a:rPr dirty="0" sz="3000" spc="225">
                <a:latin typeface="Tahoma"/>
                <a:cs typeface="Tahoma"/>
              </a:rPr>
              <a:t>Tracking</a:t>
            </a:r>
            <a:r>
              <a:rPr dirty="0" sz="3000" spc="140">
                <a:latin typeface="Tahoma"/>
                <a:cs typeface="Tahoma"/>
              </a:rPr>
              <a:t> </a:t>
            </a:r>
            <a:r>
              <a:rPr dirty="0" sz="3000">
                <a:latin typeface="Tahoma"/>
                <a:cs typeface="Tahoma"/>
              </a:rPr>
              <a:t>&amp;</a:t>
            </a:r>
            <a:r>
              <a:rPr dirty="0" sz="3000" spc="140">
                <a:latin typeface="Tahoma"/>
                <a:cs typeface="Tahoma"/>
              </a:rPr>
              <a:t> </a:t>
            </a:r>
            <a:r>
              <a:rPr dirty="0" sz="3000" spc="190">
                <a:latin typeface="Tahoma"/>
                <a:cs typeface="Tahoma"/>
              </a:rPr>
              <a:t>Travel</a:t>
            </a:r>
            <a:r>
              <a:rPr dirty="0" sz="3000" spc="140">
                <a:latin typeface="Tahoma"/>
                <a:cs typeface="Tahoma"/>
              </a:rPr>
              <a:t> </a:t>
            </a:r>
            <a:r>
              <a:rPr dirty="0" sz="3000" spc="254">
                <a:latin typeface="Tahoma"/>
                <a:cs typeface="Tahoma"/>
              </a:rPr>
              <a:t>Optimization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120669" y="5185834"/>
            <a:ext cx="7176134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95">
                <a:latin typeface="Tahoma"/>
                <a:cs typeface="Tahoma"/>
              </a:rPr>
              <a:t>Real-</a:t>
            </a:r>
            <a:r>
              <a:rPr dirty="0" sz="3000" spc="165">
                <a:latin typeface="Tahoma"/>
                <a:cs typeface="Tahoma"/>
              </a:rPr>
              <a:t>Time</a:t>
            </a:r>
            <a:r>
              <a:rPr dirty="0" sz="3000" spc="140">
                <a:latin typeface="Tahoma"/>
                <a:cs typeface="Tahoma"/>
              </a:rPr>
              <a:t> </a:t>
            </a:r>
            <a:r>
              <a:rPr dirty="0" sz="3000" spc="210">
                <a:latin typeface="Tahoma"/>
                <a:cs typeface="Tahoma"/>
              </a:rPr>
              <a:t>Car</a:t>
            </a:r>
            <a:r>
              <a:rPr dirty="0" sz="3000" spc="145">
                <a:latin typeface="Tahoma"/>
                <a:cs typeface="Tahoma"/>
              </a:rPr>
              <a:t> </a:t>
            </a:r>
            <a:r>
              <a:rPr dirty="0" sz="3000" spc="245">
                <a:latin typeface="Tahoma"/>
                <a:cs typeface="Tahoma"/>
              </a:rPr>
              <a:t>Availability</a:t>
            </a:r>
            <a:r>
              <a:rPr dirty="0" sz="3000" spc="145">
                <a:latin typeface="Tahoma"/>
                <a:cs typeface="Tahoma"/>
              </a:rPr>
              <a:t> </a:t>
            </a:r>
            <a:r>
              <a:rPr dirty="0" sz="3000">
                <a:latin typeface="Tahoma"/>
                <a:cs typeface="Tahoma"/>
              </a:rPr>
              <a:t>&amp;</a:t>
            </a:r>
            <a:r>
              <a:rPr dirty="0" sz="3000" spc="145">
                <a:latin typeface="Tahoma"/>
                <a:cs typeface="Tahoma"/>
              </a:rPr>
              <a:t> </a:t>
            </a:r>
            <a:r>
              <a:rPr dirty="0" sz="3000" spc="204">
                <a:latin typeface="Tahoma"/>
                <a:cs typeface="Tahoma"/>
              </a:rPr>
              <a:t>Booking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120669" y="6572708"/>
            <a:ext cx="696404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20">
                <a:latin typeface="Tahoma"/>
                <a:cs typeface="Tahoma"/>
              </a:rPr>
              <a:t>Live</a:t>
            </a:r>
            <a:r>
              <a:rPr dirty="0" sz="3000" spc="135">
                <a:latin typeface="Tahoma"/>
                <a:cs typeface="Tahoma"/>
              </a:rPr>
              <a:t> </a:t>
            </a:r>
            <a:r>
              <a:rPr dirty="0" sz="3000" spc="225">
                <a:latin typeface="Tahoma"/>
                <a:cs typeface="Tahoma"/>
              </a:rPr>
              <a:t>Tracking</a:t>
            </a:r>
            <a:r>
              <a:rPr dirty="0" sz="3000" spc="140">
                <a:latin typeface="Tahoma"/>
                <a:cs typeface="Tahoma"/>
              </a:rPr>
              <a:t> </a:t>
            </a:r>
            <a:r>
              <a:rPr dirty="0" sz="3000">
                <a:latin typeface="Tahoma"/>
                <a:cs typeface="Tahoma"/>
              </a:rPr>
              <a:t>&amp;</a:t>
            </a:r>
            <a:r>
              <a:rPr dirty="0" sz="3000" spc="140">
                <a:latin typeface="Tahoma"/>
                <a:cs typeface="Tahoma"/>
              </a:rPr>
              <a:t> </a:t>
            </a:r>
            <a:r>
              <a:rPr dirty="0" sz="3000" spc="190">
                <a:latin typeface="Tahoma"/>
                <a:cs typeface="Tahoma"/>
              </a:rPr>
              <a:t>Travel</a:t>
            </a:r>
            <a:r>
              <a:rPr dirty="0" sz="3000" spc="140">
                <a:latin typeface="Tahoma"/>
                <a:cs typeface="Tahoma"/>
              </a:rPr>
              <a:t> </a:t>
            </a:r>
            <a:r>
              <a:rPr dirty="0" sz="3000" spc="254">
                <a:latin typeface="Tahoma"/>
                <a:cs typeface="Tahoma"/>
              </a:rPr>
              <a:t>Optimization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547749" y="7525016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4" h="1045845">
                <a:moveTo>
                  <a:pt x="1045425" y="522719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55"/>
                </a:lnTo>
                <a:lnTo>
                  <a:pt x="1012723" y="340321"/>
                </a:lnTo>
                <a:lnTo>
                  <a:pt x="995095" y="298640"/>
                </a:lnTo>
                <a:lnTo>
                  <a:pt x="974064" y="258889"/>
                </a:lnTo>
                <a:lnTo>
                  <a:pt x="949794" y="221259"/>
                </a:lnTo>
                <a:lnTo>
                  <a:pt x="922489" y="185940"/>
                </a:lnTo>
                <a:lnTo>
                  <a:pt x="892327" y="153098"/>
                </a:lnTo>
                <a:lnTo>
                  <a:pt x="859485" y="122936"/>
                </a:lnTo>
                <a:lnTo>
                  <a:pt x="824166" y="95631"/>
                </a:lnTo>
                <a:lnTo>
                  <a:pt x="786536" y="71374"/>
                </a:lnTo>
                <a:lnTo>
                  <a:pt x="746785" y="50330"/>
                </a:lnTo>
                <a:lnTo>
                  <a:pt x="705104" y="32702"/>
                </a:lnTo>
                <a:lnTo>
                  <a:pt x="661670" y="18681"/>
                </a:lnTo>
                <a:lnTo>
                  <a:pt x="616673" y="8420"/>
                </a:lnTo>
                <a:lnTo>
                  <a:pt x="570293" y="2146"/>
                </a:lnTo>
                <a:lnTo>
                  <a:pt x="522719" y="0"/>
                </a:lnTo>
                <a:lnTo>
                  <a:pt x="475132" y="2146"/>
                </a:lnTo>
                <a:lnTo>
                  <a:pt x="428752" y="8420"/>
                </a:lnTo>
                <a:lnTo>
                  <a:pt x="383755" y="18681"/>
                </a:lnTo>
                <a:lnTo>
                  <a:pt x="340321" y="32702"/>
                </a:lnTo>
                <a:lnTo>
                  <a:pt x="298640" y="50330"/>
                </a:lnTo>
                <a:lnTo>
                  <a:pt x="258889" y="71374"/>
                </a:lnTo>
                <a:lnTo>
                  <a:pt x="221259" y="95631"/>
                </a:lnTo>
                <a:lnTo>
                  <a:pt x="185940" y="122936"/>
                </a:lnTo>
                <a:lnTo>
                  <a:pt x="153098" y="153098"/>
                </a:lnTo>
                <a:lnTo>
                  <a:pt x="122936" y="185940"/>
                </a:lnTo>
                <a:lnTo>
                  <a:pt x="95631" y="221259"/>
                </a:lnTo>
                <a:lnTo>
                  <a:pt x="71374" y="258889"/>
                </a:lnTo>
                <a:lnTo>
                  <a:pt x="50330" y="298640"/>
                </a:lnTo>
                <a:lnTo>
                  <a:pt x="32702" y="340321"/>
                </a:lnTo>
                <a:lnTo>
                  <a:pt x="18681" y="383755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19"/>
                </a:lnTo>
                <a:lnTo>
                  <a:pt x="2146" y="570293"/>
                </a:lnTo>
                <a:lnTo>
                  <a:pt x="8432" y="616673"/>
                </a:lnTo>
                <a:lnTo>
                  <a:pt x="18681" y="661670"/>
                </a:lnTo>
                <a:lnTo>
                  <a:pt x="32702" y="705104"/>
                </a:lnTo>
                <a:lnTo>
                  <a:pt x="50330" y="746785"/>
                </a:lnTo>
                <a:lnTo>
                  <a:pt x="71374" y="786536"/>
                </a:lnTo>
                <a:lnTo>
                  <a:pt x="95631" y="824166"/>
                </a:lnTo>
                <a:lnTo>
                  <a:pt x="122936" y="859485"/>
                </a:lnTo>
                <a:lnTo>
                  <a:pt x="153098" y="892327"/>
                </a:lnTo>
                <a:lnTo>
                  <a:pt x="185940" y="922489"/>
                </a:lnTo>
                <a:lnTo>
                  <a:pt x="221259" y="949794"/>
                </a:lnTo>
                <a:lnTo>
                  <a:pt x="258889" y="974064"/>
                </a:lnTo>
                <a:lnTo>
                  <a:pt x="298640" y="995095"/>
                </a:lnTo>
                <a:lnTo>
                  <a:pt x="340321" y="1012723"/>
                </a:lnTo>
                <a:lnTo>
                  <a:pt x="383755" y="1026756"/>
                </a:lnTo>
                <a:lnTo>
                  <a:pt x="428752" y="1037005"/>
                </a:lnTo>
                <a:lnTo>
                  <a:pt x="475132" y="1043292"/>
                </a:lnTo>
                <a:lnTo>
                  <a:pt x="522719" y="1045425"/>
                </a:lnTo>
                <a:lnTo>
                  <a:pt x="570293" y="1043292"/>
                </a:lnTo>
                <a:lnTo>
                  <a:pt x="616673" y="1037005"/>
                </a:lnTo>
                <a:lnTo>
                  <a:pt x="661670" y="1026756"/>
                </a:lnTo>
                <a:lnTo>
                  <a:pt x="705104" y="1012723"/>
                </a:lnTo>
                <a:lnTo>
                  <a:pt x="746785" y="995095"/>
                </a:lnTo>
                <a:lnTo>
                  <a:pt x="786536" y="974064"/>
                </a:lnTo>
                <a:lnTo>
                  <a:pt x="824166" y="949794"/>
                </a:lnTo>
                <a:lnTo>
                  <a:pt x="859485" y="922489"/>
                </a:lnTo>
                <a:lnTo>
                  <a:pt x="892327" y="892327"/>
                </a:lnTo>
                <a:lnTo>
                  <a:pt x="922489" y="859485"/>
                </a:lnTo>
                <a:lnTo>
                  <a:pt x="949794" y="824166"/>
                </a:lnTo>
                <a:lnTo>
                  <a:pt x="974064" y="786536"/>
                </a:lnTo>
                <a:lnTo>
                  <a:pt x="995095" y="746785"/>
                </a:lnTo>
                <a:lnTo>
                  <a:pt x="1012723" y="705104"/>
                </a:lnTo>
                <a:lnTo>
                  <a:pt x="1026756" y="661670"/>
                </a:lnTo>
                <a:lnTo>
                  <a:pt x="1037005" y="616673"/>
                </a:lnTo>
                <a:lnTo>
                  <a:pt x="1043292" y="570293"/>
                </a:lnTo>
                <a:lnTo>
                  <a:pt x="1045425" y="5227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1853248" y="7796480"/>
            <a:ext cx="43434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45">
                <a:solidFill>
                  <a:srgbClr val="FFFFFF"/>
                </a:solidFill>
                <a:latin typeface="Tahoma"/>
                <a:cs typeface="Tahoma"/>
              </a:rPr>
              <a:t>04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120669" y="7865778"/>
            <a:ext cx="610108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25">
                <a:latin typeface="Tahoma"/>
                <a:cs typeface="Tahoma"/>
              </a:rPr>
              <a:t>Fair</a:t>
            </a:r>
            <a:r>
              <a:rPr dirty="0" sz="3000" spc="135">
                <a:latin typeface="Tahoma"/>
                <a:cs typeface="Tahoma"/>
              </a:rPr>
              <a:t> </a:t>
            </a:r>
            <a:r>
              <a:rPr dirty="0" sz="3000" spc="150">
                <a:latin typeface="Tahoma"/>
                <a:cs typeface="Tahoma"/>
              </a:rPr>
              <a:t>Queue</a:t>
            </a:r>
            <a:r>
              <a:rPr dirty="0" sz="3000" spc="140">
                <a:latin typeface="Tahoma"/>
                <a:cs typeface="Tahoma"/>
              </a:rPr>
              <a:t> </a:t>
            </a:r>
            <a:r>
              <a:rPr dirty="0" sz="3000">
                <a:latin typeface="Tahoma"/>
                <a:cs typeface="Tahoma"/>
              </a:rPr>
              <a:t>&amp;</a:t>
            </a:r>
            <a:r>
              <a:rPr dirty="0" sz="3000" spc="135">
                <a:latin typeface="Tahoma"/>
                <a:cs typeface="Tahoma"/>
              </a:rPr>
              <a:t> </a:t>
            </a:r>
            <a:r>
              <a:rPr dirty="0" sz="3000" spc="325">
                <a:latin typeface="Tahoma"/>
                <a:cs typeface="Tahoma"/>
              </a:rPr>
              <a:t>No-</a:t>
            </a:r>
            <a:r>
              <a:rPr dirty="0" sz="3000" spc="165">
                <a:latin typeface="Tahoma"/>
                <a:cs typeface="Tahoma"/>
              </a:rPr>
              <a:t>Show</a:t>
            </a:r>
            <a:r>
              <a:rPr dirty="0" sz="3000" spc="140">
                <a:latin typeface="Tahoma"/>
                <a:cs typeface="Tahoma"/>
              </a:rPr>
              <a:t> </a:t>
            </a:r>
            <a:r>
              <a:rPr dirty="0" sz="3000" spc="235">
                <a:latin typeface="Tahoma"/>
                <a:cs typeface="Tahoma"/>
              </a:rPr>
              <a:t>Updates</a:t>
            </a:r>
            <a:endParaRPr sz="3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000135" y="2441426"/>
            <a:ext cx="6288405" cy="5197475"/>
          </a:xfrm>
          <a:custGeom>
            <a:avLst/>
            <a:gdLst/>
            <a:ahLst/>
            <a:cxnLst/>
            <a:rect l="l" t="t" r="r" b="b"/>
            <a:pathLst>
              <a:path w="6288405" h="5197475">
                <a:moveTo>
                  <a:pt x="6287863" y="2876900"/>
                </a:moveTo>
                <a:lnTo>
                  <a:pt x="4509805" y="2876900"/>
                </a:lnTo>
                <a:lnTo>
                  <a:pt x="4542704" y="2876444"/>
                </a:lnTo>
                <a:lnTo>
                  <a:pt x="4574980" y="2870598"/>
                </a:lnTo>
                <a:lnTo>
                  <a:pt x="4635069" y="2842292"/>
                </a:lnTo>
                <a:lnTo>
                  <a:pt x="4678816" y="2798066"/>
                </a:lnTo>
                <a:lnTo>
                  <a:pt x="4708865" y="2741144"/>
                </a:lnTo>
                <a:lnTo>
                  <a:pt x="4729901" y="2673897"/>
                </a:lnTo>
                <a:lnTo>
                  <a:pt x="4746605" y="2598694"/>
                </a:lnTo>
                <a:lnTo>
                  <a:pt x="4754796" y="2558850"/>
                </a:lnTo>
                <a:lnTo>
                  <a:pt x="4763660" y="2517906"/>
                </a:lnTo>
                <a:lnTo>
                  <a:pt x="4773783" y="2476158"/>
                </a:lnTo>
                <a:lnTo>
                  <a:pt x="4785750" y="2433902"/>
                </a:lnTo>
                <a:lnTo>
                  <a:pt x="4800146" y="2391435"/>
                </a:lnTo>
                <a:lnTo>
                  <a:pt x="4817557" y="2349053"/>
                </a:lnTo>
                <a:lnTo>
                  <a:pt x="4838568" y="2307053"/>
                </a:lnTo>
                <a:lnTo>
                  <a:pt x="4863765" y="2265729"/>
                </a:lnTo>
                <a:lnTo>
                  <a:pt x="4893732" y="2225380"/>
                </a:lnTo>
                <a:lnTo>
                  <a:pt x="4929055" y="2186301"/>
                </a:lnTo>
                <a:lnTo>
                  <a:pt x="4970320" y="2148788"/>
                </a:lnTo>
                <a:lnTo>
                  <a:pt x="5014110" y="2116038"/>
                </a:lnTo>
                <a:lnTo>
                  <a:pt x="5057537" y="2089563"/>
                </a:lnTo>
                <a:lnTo>
                  <a:pt x="5100468" y="2068375"/>
                </a:lnTo>
                <a:lnTo>
                  <a:pt x="5142766" y="2051485"/>
                </a:lnTo>
                <a:lnTo>
                  <a:pt x="5184298" y="2037904"/>
                </a:lnTo>
                <a:lnTo>
                  <a:pt x="5224929" y="2026643"/>
                </a:lnTo>
                <a:lnTo>
                  <a:pt x="5302946" y="2007126"/>
                </a:lnTo>
                <a:lnTo>
                  <a:pt x="5340064" y="1996893"/>
                </a:lnTo>
                <a:lnTo>
                  <a:pt x="5409843" y="1970533"/>
                </a:lnTo>
                <a:lnTo>
                  <a:pt x="5472783" y="1929723"/>
                </a:lnTo>
                <a:lnTo>
                  <a:pt x="5501351" y="1901427"/>
                </a:lnTo>
                <a:lnTo>
                  <a:pt x="5527805" y="1866553"/>
                </a:lnTo>
                <a:lnTo>
                  <a:pt x="5548877" y="1829381"/>
                </a:lnTo>
                <a:lnTo>
                  <a:pt x="5562696" y="1793572"/>
                </a:lnTo>
                <a:lnTo>
                  <a:pt x="5573326" y="1723179"/>
                </a:lnTo>
                <a:lnTo>
                  <a:pt x="5572513" y="1687160"/>
                </a:lnTo>
                <a:lnTo>
                  <a:pt x="5569197" y="1649638"/>
                </a:lnTo>
                <a:lnTo>
                  <a:pt x="5564565" y="1609895"/>
                </a:lnTo>
                <a:lnTo>
                  <a:pt x="5559807" y="1567215"/>
                </a:lnTo>
                <a:lnTo>
                  <a:pt x="5556108" y="1520881"/>
                </a:lnTo>
                <a:lnTo>
                  <a:pt x="5554657" y="1470176"/>
                </a:lnTo>
                <a:lnTo>
                  <a:pt x="5556641" y="1414383"/>
                </a:lnTo>
                <a:lnTo>
                  <a:pt x="5563246" y="1352786"/>
                </a:lnTo>
                <a:lnTo>
                  <a:pt x="5571315" y="1305974"/>
                </a:lnTo>
                <a:lnTo>
                  <a:pt x="5581494" y="1262625"/>
                </a:lnTo>
                <a:lnTo>
                  <a:pt x="5593696" y="1222324"/>
                </a:lnTo>
                <a:lnTo>
                  <a:pt x="5607836" y="1184657"/>
                </a:lnTo>
                <a:lnTo>
                  <a:pt x="5623826" y="1149210"/>
                </a:lnTo>
                <a:lnTo>
                  <a:pt x="5661010" y="1083316"/>
                </a:lnTo>
                <a:lnTo>
                  <a:pt x="5704557" y="1021327"/>
                </a:lnTo>
                <a:lnTo>
                  <a:pt x="5728501" y="990761"/>
                </a:lnTo>
                <a:lnTo>
                  <a:pt x="5753774" y="959927"/>
                </a:lnTo>
                <a:lnTo>
                  <a:pt x="5836716" y="861681"/>
                </a:lnTo>
                <a:lnTo>
                  <a:pt x="5866447" y="825635"/>
                </a:lnTo>
                <a:lnTo>
                  <a:pt x="5897077" y="787250"/>
                </a:lnTo>
                <a:lnTo>
                  <a:pt x="5928518" y="746111"/>
                </a:lnTo>
                <a:lnTo>
                  <a:pt x="5960684" y="701805"/>
                </a:lnTo>
                <a:lnTo>
                  <a:pt x="5993488" y="653916"/>
                </a:lnTo>
                <a:lnTo>
                  <a:pt x="6026843" y="602030"/>
                </a:lnTo>
                <a:lnTo>
                  <a:pt x="6060664" y="545732"/>
                </a:lnTo>
                <a:lnTo>
                  <a:pt x="6094863" y="484610"/>
                </a:lnTo>
                <a:lnTo>
                  <a:pt x="6132451" y="411883"/>
                </a:lnTo>
                <a:lnTo>
                  <a:pt x="6165313" y="342430"/>
                </a:lnTo>
                <a:lnTo>
                  <a:pt x="6193886" y="276351"/>
                </a:lnTo>
                <a:lnTo>
                  <a:pt x="6218608" y="213744"/>
                </a:lnTo>
                <a:lnTo>
                  <a:pt x="6239918" y="154706"/>
                </a:lnTo>
                <a:lnTo>
                  <a:pt x="6258252" y="99338"/>
                </a:lnTo>
                <a:lnTo>
                  <a:pt x="6274048" y="47736"/>
                </a:lnTo>
                <a:lnTo>
                  <a:pt x="6287863" y="0"/>
                </a:lnTo>
                <a:lnTo>
                  <a:pt x="6287863" y="2876900"/>
                </a:lnTo>
                <a:close/>
              </a:path>
              <a:path w="6288405" h="5197475">
                <a:moveTo>
                  <a:pt x="6287863" y="4235929"/>
                </a:moveTo>
                <a:lnTo>
                  <a:pt x="1866918" y="4235929"/>
                </a:lnTo>
                <a:lnTo>
                  <a:pt x="1902255" y="4232269"/>
                </a:lnTo>
                <a:lnTo>
                  <a:pt x="1938598" y="4224369"/>
                </a:lnTo>
                <a:lnTo>
                  <a:pt x="1975377" y="4211918"/>
                </a:lnTo>
                <a:lnTo>
                  <a:pt x="2012672" y="4194539"/>
                </a:lnTo>
                <a:lnTo>
                  <a:pt x="2050848" y="4171384"/>
                </a:lnTo>
                <a:lnTo>
                  <a:pt x="2083664" y="4145850"/>
                </a:lnTo>
                <a:lnTo>
                  <a:pt x="2112110" y="4118181"/>
                </a:lnTo>
                <a:lnTo>
                  <a:pt x="2137173" y="4088621"/>
                </a:lnTo>
                <a:lnTo>
                  <a:pt x="2159840" y="4057413"/>
                </a:lnTo>
                <a:lnTo>
                  <a:pt x="2181101" y="4024799"/>
                </a:lnTo>
                <a:lnTo>
                  <a:pt x="2223351" y="3956330"/>
                </a:lnTo>
                <a:lnTo>
                  <a:pt x="2246316" y="3920961"/>
                </a:lnTo>
                <a:lnTo>
                  <a:pt x="2271826" y="3885161"/>
                </a:lnTo>
                <a:lnTo>
                  <a:pt x="2300868" y="3849171"/>
                </a:lnTo>
                <a:lnTo>
                  <a:pt x="2334430" y="3813237"/>
                </a:lnTo>
                <a:lnTo>
                  <a:pt x="2373499" y="3777600"/>
                </a:lnTo>
                <a:lnTo>
                  <a:pt x="2419064" y="3742505"/>
                </a:lnTo>
                <a:lnTo>
                  <a:pt x="2472113" y="3708195"/>
                </a:lnTo>
                <a:lnTo>
                  <a:pt x="2525617" y="3679217"/>
                </a:lnTo>
                <a:lnTo>
                  <a:pt x="2574387" y="3657979"/>
                </a:lnTo>
                <a:lnTo>
                  <a:pt x="2619217" y="3643101"/>
                </a:lnTo>
                <a:lnTo>
                  <a:pt x="2660902" y="3633202"/>
                </a:lnTo>
                <a:lnTo>
                  <a:pt x="2700237" y="3626904"/>
                </a:lnTo>
                <a:lnTo>
                  <a:pt x="2775038" y="3619589"/>
                </a:lnTo>
                <a:lnTo>
                  <a:pt x="2812094" y="3615812"/>
                </a:lnTo>
                <a:lnTo>
                  <a:pt x="2849980" y="3610118"/>
                </a:lnTo>
                <a:lnTo>
                  <a:pt x="2889490" y="3601124"/>
                </a:lnTo>
                <a:lnTo>
                  <a:pt x="2931421" y="3587453"/>
                </a:lnTo>
                <a:lnTo>
                  <a:pt x="2976566" y="3567724"/>
                </a:lnTo>
                <a:lnTo>
                  <a:pt x="3019030" y="3544367"/>
                </a:lnTo>
                <a:lnTo>
                  <a:pt x="3058038" y="3518188"/>
                </a:lnTo>
                <a:lnTo>
                  <a:pt x="3093793" y="3489399"/>
                </a:lnTo>
                <a:lnTo>
                  <a:pt x="3126499" y="3458211"/>
                </a:lnTo>
                <a:lnTo>
                  <a:pt x="3156360" y="3424835"/>
                </a:lnTo>
                <a:lnTo>
                  <a:pt x="3183580" y="3389483"/>
                </a:lnTo>
                <a:lnTo>
                  <a:pt x="3208362" y="3352365"/>
                </a:lnTo>
                <a:lnTo>
                  <a:pt x="3230911" y="3313695"/>
                </a:lnTo>
                <a:lnTo>
                  <a:pt x="3251430" y="3273682"/>
                </a:lnTo>
                <a:lnTo>
                  <a:pt x="3270123" y="3232538"/>
                </a:lnTo>
                <a:lnTo>
                  <a:pt x="3287194" y="3190475"/>
                </a:lnTo>
                <a:lnTo>
                  <a:pt x="3302848" y="3147703"/>
                </a:lnTo>
                <a:lnTo>
                  <a:pt x="3317287" y="3104435"/>
                </a:lnTo>
                <a:lnTo>
                  <a:pt x="3330716" y="3060881"/>
                </a:lnTo>
                <a:lnTo>
                  <a:pt x="3343338" y="3017253"/>
                </a:lnTo>
                <a:lnTo>
                  <a:pt x="3355359" y="2973763"/>
                </a:lnTo>
                <a:lnTo>
                  <a:pt x="3366980" y="2930621"/>
                </a:lnTo>
                <a:lnTo>
                  <a:pt x="3378407" y="2888039"/>
                </a:lnTo>
                <a:lnTo>
                  <a:pt x="3389842" y="2846228"/>
                </a:lnTo>
                <a:lnTo>
                  <a:pt x="3401491" y="2805401"/>
                </a:lnTo>
                <a:lnTo>
                  <a:pt x="3413556" y="2765767"/>
                </a:lnTo>
                <a:lnTo>
                  <a:pt x="3426243" y="2727538"/>
                </a:lnTo>
                <a:lnTo>
                  <a:pt x="3439753" y="2690927"/>
                </a:lnTo>
                <a:lnTo>
                  <a:pt x="3470064" y="2623399"/>
                </a:lnTo>
                <a:lnTo>
                  <a:pt x="3506120" y="2564875"/>
                </a:lnTo>
                <a:lnTo>
                  <a:pt x="3549552" y="2517045"/>
                </a:lnTo>
                <a:lnTo>
                  <a:pt x="3601990" y="2481601"/>
                </a:lnTo>
                <a:lnTo>
                  <a:pt x="3668556" y="2459708"/>
                </a:lnTo>
                <a:lnTo>
                  <a:pt x="3705304" y="2456034"/>
                </a:lnTo>
                <a:lnTo>
                  <a:pt x="3742302" y="2457569"/>
                </a:lnTo>
                <a:lnTo>
                  <a:pt x="3816895" y="2474420"/>
                </a:lnTo>
                <a:lnTo>
                  <a:pt x="3854415" y="2488815"/>
                </a:lnTo>
                <a:lnTo>
                  <a:pt x="3892033" y="2506575"/>
                </a:lnTo>
                <a:lnTo>
                  <a:pt x="3929711" y="2527239"/>
                </a:lnTo>
                <a:lnTo>
                  <a:pt x="3967412" y="2550348"/>
                </a:lnTo>
                <a:lnTo>
                  <a:pt x="4005097" y="2575439"/>
                </a:lnTo>
                <a:lnTo>
                  <a:pt x="4042728" y="2602053"/>
                </a:lnTo>
                <a:lnTo>
                  <a:pt x="4080268" y="2629728"/>
                </a:lnTo>
                <a:lnTo>
                  <a:pt x="4191960" y="2714514"/>
                </a:lnTo>
                <a:lnTo>
                  <a:pt x="4228754" y="2741827"/>
                </a:lnTo>
                <a:lnTo>
                  <a:pt x="4265268" y="2767898"/>
                </a:lnTo>
                <a:lnTo>
                  <a:pt x="4301462" y="2792265"/>
                </a:lnTo>
                <a:lnTo>
                  <a:pt x="4337300" y="2814469"/>
                </a:lnTo>
                <a:lnTo>
                  <a:pt x="4372742" y="2834047"/>
                </a:lnTo>
                <a:lnTo>
                  <a:pt x="4407752" y="2850541"/>
                </a:lnTo>
                <a:lnTo>
                  <a:pt x="4476321" y="2872428"/>
                </a:lnTo>
                <a:lnTo>
                  <a:pt x="4509805" y="2876900"/>
                </a:lnTo>
                <a:lnTo>
                  <a:pt x="6287863" y="2876900"/>
                </a:lnTo>
                <a:lnTo>
                  <a:pt x="6287863" y="4235929"/>
                </a:lnTo>
                <a:close/>
              </a:path>
              <a:path w="6288405" h="5197475">
                <a:moveTo>
                  <a:pt x="6287863" y="5197442"/>
                </a:moveTo>
                <a:lnTo>
                  <a:pt x="0" y="5197442"/>
                </a:lnTo>
                <a:lnTo>
                  <a:pt x="3879" y="5187513"/>
                </a:lnTo>
                <a:lnTo>
                  <a:pt x="24757" y="5136168"/>
                </a:lnTo>
                <a:lnTo>
                  <a:pt x="48190" y="5081734"/>
                </a:lnTo>
                <a:lnTo>
                  <a:pt x="78993" y="5013958"/>
                </a:lnTo>
                <a:lnTo>
                  <a:pt x="97093" y="4975822"/>
                </a:lnTo>
                <a:lnTo>
                  <a:pt x="116958" y="4935258"/>
                </a:lnTo>
                <a:lnTo>
                  <a:pt x="138562" y="4892567"/>
                </a:lnTo>
                <a:lnTo>
                  <a:pt x="161878" y="4848052"/>
                </a:lnTo>
                <a:lnTo>
                  <a:pt x="186883" y="4802015"/>
                </a:lnTo>
                <a:lnTo>
                  <a:pt x="213548" y="4754758"/>
                </a:lnTo>
                <a:lnTo>
                  <a:pt x="241849" y="4706584"/>
                </a:lnTo>
                <a:lnTo>
                  <a:pt x="271759" y="4657795"/>
                </a:lnTo>
                <a:lnTo>
                  <a:pt x="303253" y="4608693"/>
                </a:lnTo>
                <a:lnTo>
                  <a:pt x="336305" y="4559581"/>
                </a:lnTo>
                <a:lnTo>
                  <a:pt x="370889" y="4510760"/>
                </a:lnTo>
                <a:lnTo>
                  <a:pt x="406979" y="4462533"/>
                </a:lnTo>
                <a:lnTo>
                  <a:pt x="444550" y="4415203"/>
                </a:lnTo>
                <a:lnTo>
                  <a:pt x="483574" y="4369070"/>
                </a:lnTo>
                <a:lnTo>
                  <a:pt x="524028" y="4324439"/>
                </a:lnTo>
                <a:lnTo>
                  <a:pt x="565884" y="4281611"/>
                </a:lnTo>
                <a:lnTo>
                  <a:pt x="609116" y="4240887"/>
                </a:lnTo>
                <a:lnTo>
                  <a:pt x="653700" y="4202572"/>
                </a:lnTo>
                <a:lnTo>
                  <a:pt x="699608" y="4166966"/>
                </a:lnTo>
                <a:lnTo>
                  <a:pt x="746816" y="4134372"/>
                </a:lnTo>
                <a:lnTo>
                  <a:pt x="795297" y="4105093"/>
                </a:lnTo>
                <a:lnTo>
                  <a:pt x="845026" y="4079430"/>
                </a:lnTo>
                <a:lnTo>
                  <a:pt x="895976" y="4057686"/>
                </a:lnTo>
                <a:lnTo>
                  <a:pt x="948122" y="4040164"/>
                </a:lnTo>
                <a:lnTo>
                  <a:pt x="1001714" y="4027122"/>
                </a:lnTo>
                <a:lnTo>
                  <a:pt x="1049984" y="4019630"/>
                </a:lnTo>
                <a:lnTo>
                  <a:pt x="1097113" y="4016236"/>
                </a:lnTo>
                <a:lnTo>
                  <a:pt x="1142907" y="4016606"/>
                </a:lnTo>
                <a:lnTo>
                  <a:pt x="1187445" y="4020360"/>
                </a:lnTo>
                <a:lnTo>
                  <a:pt x="1230808" y="4027122"/>
                </a:lnTo>
                <a:lnTo>
                  <a:pt x="1273077" y="4036512"/>
                </a:lnTo>
                <a:lnTo>
                  <a:pt x="1314332" y="4048155"/>
                </a:lnTo>
                <a:lnTo>
                  <a:pt x="1354654" y="4061670"/>
                </a:lnTo>
                <a:lnTo>
                  <a:pt x="1394123" y="4076682"/>
                </a:lnTo>
                <a:lnTo>
                  <a:pt x="1432820" y="4092811"/>
                </a:lnTo>
                <a:lnTo>
                  <a:pt x="1470825" y="4109680"/>
                </a:lnTo>
                <a:lnTo>
                  <a:pt x="1581497" y="4160948"/>
                </a:lnTo>
                <a:lnTo>
                  <a:pt x="1617541" y="4176998"/>
                </a:lnTo>
                <a:lnTo>
                  <a:pt x="1653296" y="4191898"/>
                </a:lnTo>
                <a:lnTo>
                  <a:pt x="1724261" y="4216738"/>
                </a:lnTo>
                <a:lnTo>
                  <a:pt x="1795037" y="4232445"/>
                </a:lnTo>
                <a:lnTo>
                  <a:pt x="1830555" y="4235929"/>
                </a:lnTo>
                <a:lnTo>
                  <a:pt x="6287863" y="4235929"/>
                </a:lnTo>
                <a:lnTo>
                  <a:pt x="6287863" y="5197442"/>
                </a:lnTo>
                <a:close/>
              </a:path>
            </a:pathLst>
          </a:custGeom>
          <a:solidFill>
            <a:srgbClr val="E7B07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2080068"/>
            <a:ext cx="18288000" cy="7178675"/>
            <a:chOff x="0" y="2080068"/>
            <a:chExt cx="18288000" cy="7178675"/>
          </a:xfrm>
        </p:grpSpPr>
        <p:sp>
          <p:nvSpPr>
            <p:cNvPr id="4" name="object 4" descr=""/>
            <p:cNvSpPr/>
            <p:nvPr/>
          </p:nvSpPr>
          <p:spPr>
            <a:xfrm>
              <a:off x="0" y="3523804"/>
              <a:ext cx="6607175" cy="4124960"/>
            </a:xfrm>
            <a:custGeom>
              <a:avLst/>
              <a:gdLst/>
              <a:ahLst/>
              <a:cxnLst/>
              <a:rect l="l" t="t" r="r" b="b"/>
              <a:pathLst>
                <a:path w="6607175" h="4124959">
                  <a:moveTo>
                    <a:pt x="6606852" y="4124314"/>
                  </a:moveTo>
                  <a:lnTo>
                    <a:pt x="0" y="4124413"/>
                  </a:lnTo>
                  <a:lnTo>
                    <a:pt x="0" y="2913087"/>
                  </a:lnTo>
                  <a:lnTo>
                    <a:pt x="19996" y="2907575"/>
                  </a:lnTo>
                  <a:lnTo>
                    <a:pt x="65053" y="2888707"/>
                  </a:lnTo>
                  <a:lnTo>
                    <a:pt x="105779" y="2865654"/>
                  </a:lnTo>
                  <a:lnTo>
                    <a:pt x="142283" y="2839170"/>
                  </a:lnTo>
                  <a:lnTo>
                    <a:pt x="174889" y="2809591"/>
                  </a:lnTo>
                  <a:lnTo>
                    <a:pt x="203921" y="2777253"/>
                  </a:lnTo>
                  <a:lnTo>
                    <a:pt x="229703" y="2742492"/>
                  </a:lnTo>
                  <a:lnTo>
                    <a:pt x="252559" y="2705644"/>
                  </a:lnTo>
                  <a:lnTo>
                    <a:pt x="272813" y="2667045"/>
                  </a:lnTo>
                  <a:lnTo>
                    <a:pt x="290789" y="2627031"/>
                  </a:lnTo>
                  <a:lnTo>
                    <a:pt x="306812" y="2585938"/>
                  </a:lnTo>
                  <a:lnTo>
                    <a:pt x="321206" y="2544103"/>
                  </a:lnTo>
                  <a:lnTo>
                    <a:pt x="334294" y="2501860"/>
                  </a:lnTo>
                  <a:lnTo>
                    <a:pt x="346401" y="2459546"/>
                  </a:lnTo>
                  <a:lnTo>
                    <a:pt x="380076" y="2335538"/>
                  </a:lnTo>
                  <a:lnTo>
                    <a:pt x="391499" y="2296301"/>
                  </a:lnTo>
                  <a:lnTo>
                    <a:pt x="403561" y="2258672"/>
                  </a:lnTo>
                  <a:lnTo>
                    <a:pt x="430900" y="2189585"/>
                  </a:lnTo>
                  <a:lnTo>
                    <a:pt x="464685" y="2130965"/>
                  </a:lnTo>
                  <a:lnTo>
                    <a:pt x="507508" y="2085502"/>
                  </a:lnTo>
                  <a:lnTo>
                    <a:pt x="561963" y="2055882"/>
                  </a:lnTo>
                  <a:lnTo>
                    <a:pt x="633461" y="2046219"/>
                  </a:lnTo>
                  <a:lnTo>
                    <a:pt x="669670" y="2051053"/>
                  </a:lnTo>
                  <a:lnTo>
                    <a:pt x="742700" y="2076341"/>
                  </a:lnTo>
                  <a:lnTo>
                    <a:pt x="779400" y="2095311"/>
                  </a:lnTo>
                  <a:lnTo>
                    <a:pt x="816142" y="2117507"/>
                  </a:lnTo>
                  <a:lnTo>
                    <a:pt x="852863" y="2142189"/>
                  </a:lnTo>
                  <a:lnTo>
                    <a:pt x="889504" y="2168613"/>
                  </a:lnTo>
                  <a:lnTo>
                    <a:pt x="998333" y="2250916"/>
                  </a:lnTo>
                  <a:lnTo>
                    <a:pt x="1034040" y="2276886"/>
                  </a:lnTo>
                  <a:lnTo>
                    <a:pt x="1069361" y="2300887"/>
                  </a:lnTo>
                  <a:lnTo>
                    <a:pt x="1104235" y="2322177"/>
                  </a:lnTo>
                  <a:lnTo>
                    <a:pt x="1138600" y="2340012"/>
                  </a:lnTo>
                  <a:lnTo>
                    <a:pt x="1205561" y="2362353"/>
                  </a:lnTo>
                  <a:lnTo>
                    <a:pt x="1238034" y="2365373"/>
                  </a:lnTo>
                  <a:lnTo>
                    <a:pt x="1269755" y="2361969"/>
                  </a:lnTo>
                  <a:lnTo>
                    <a:pt x="1328643" y="2333966"/>
                  </a:lnTo>
                  <a:lnTo>
                    <a:pt x="1367871" y="2284801"/>
                  </a:lnTo>
                  <a:lnTo>
                    <a:pt x="1391795" y="2220124"/>
                  </a:lnTo>
                  <a:lnTo>
                    <a:pt x="1417396" y="2103340"/>
                  </a:lnTo>
                  <a:lnTo>
                    <a:pt x="1427393" y="2061269"/>
                  </a:lnTo>
                  <a:lnTo>
                    <a:pt x="1439875" y="2018515"/>
                  </a:lnTo>
                  <a:lnTo>
                    <a:pt x="1455895" y="1975608"/>
                  </a:lnTo>
                  <a:lnTo>
                    <a:pt x="1476502" y="1933083"/>
                  </a:lnTo>
                  <a:lnTo>
                    <a:pt x="1502750" y="1891470"/>
                  </a:lnTo>
                  <a:lnTo>
                    <a:pt x="1535690" y="1851303"/>
                  </a:lnTo>
                  <a:lnTo>
                    <a:pt x="1576374" y="1813114"/>
                  </a:lnTo>
                  <a:lnTo>
                    <a:pt x="1621575" y="1780480"/>
                  </a:lnTo>
                  <a:lnTo>
                    <a:pt x="1666197" y="1756185"/>
                  </a:lnTo>
                  <a:lnTo>
                    <a:pt x="1709980" y="1738327"/>
                  </a:lnTo>
                  <a:lnTo>
                    <a:pt x="1752665" y="1725008"/>
                  </a:lnTo>
                  <a:lnTo>
                    <a:pt x="1833706" y="1704378"/>
                  </a:lnTo>
                  <a:lnTo>
                    <a:pt x="1871543" y="1693268"/>
                  </a:lnTo>
                  <a:lnTo>
                    <a:pt x="1907246" y="1679092"/>
                  </a:lnTo>
                  <a:lnTo>
                    <a:pt x="1940557" y="1659951"/>
                  </a:lnTo>
                  <a:lnTo>
                    <a:pt x="1971215" y="1633945"/>
                  </a:lnTo>
                  <a:lnTo>
                    <a:pt x="1998963" y="1599172"/>
                  </a:lnTo>
                  <a:lnTo>
                    <a:pt x="2018994" y="1561858"/>
                  </a:lnTo>
                  <a:lnTo>
                    <a:pt x="2033469" y="1490490"/>
                  </a:lnTo>
                  <a:lnTo>
                    <a:pt x="2032181" y="1453860"/>
                  </a:lnTo>
                  <a:lnTo>
                    <a:pt x="2023221" y="1372265"/>
                  </a:lnTo>
                  <a:lnTo>
                    <a:pt x="2019817" y="1324726"/>
                  </a:lnTo>
                  <a:lnTo>
                    <a:pt x="2019975" y="1270974"/>
                  </a:lnTo>
                  <a:lnTo>
                    <a:pt x="2025828" y="1209723"/>
                  </a:lnTo>
                  <a:lnTo>
                    <a:pt x="2034051" y="1164315"/>
                  </a:lnTo>
                  <a:lnTo>
                    <a:pt x="2044920" y="1123148"/>
                  </a:lnTo>
                  <a:lnTo>
                    <a:pt x="2058293" y="1085542"/>
                  </a:lnTo>
                  <a:lnTo>
                    <a:pt x="2074029" y="1050815"/>
                  </a:lnTo>
                  <a:lnTo>
                    <a:pt x="2112016" y="987277"/>
                  </a:lnTo>
                  <a:lnTo>
                    <a:pt x="2157745" y="927087"/>
                  </a:lnTo>
                  <a:lnTo>
                    <a:pt x="2238364" y="831165"/>
                  </a:lnTo>
                  <a:lnTo>
                    <a:pt x="2267874" y="794964"/>
                  </a:lnTo>
                  <a:lnTo>
                    <a:pt x="2298466" y="755515"/>
                  </a:lnTo>
                  <a:lnTo>
                    <a:pt x="2329998" y="712137"/>
                  </a:lnTo>
                  <a:lnTo>
                    <a:pt x="2362327" y="664149"/>
                  </a:lnTo>
                  <a:lnTo>
                    <a:pt x="2395311" y="610871"/>
                  </a:lnTo>
                  <a:lnTo>
                    <a:pt x="2428808" y="551621"/>
                  </a:lnTo>
                  <a:lnTo>
                    <a:pt x="2467288" y="475945"/>
                  </a:lnTo>
                  <a:lnTo>
                    <a:pt x="2499143" y="405084"/>
                  </a:lnTo>
                  <a:lnTo>
                    <a:pt x="2525256" y="339234"/>
                  </a:lnTo>
                  <a:lnTo>
                    <a:pt x="2546506" y="278595"/>
                  </a:lnTo>
                  <a:lnTo>
                    <a:pt x="2563775" y="223364"/>
                  </a:lnTo>
                  <a:lnTo>
                    <a:pt x="2577944" y="173740"/>
                  </a:lnTo>
                  <a:lnTo>
                    <a:pt x="2600505" y="92104"/>
                  </a:lnTo>
                  <a:lnTo>
                    <a:pt x="2610659" y="60488"/>
                  </a:lnTo>
                  <a:lnTo>
                    <a:pt x="2621237" y="35272"/>
                  </a:lnTo>
                  <a:lnTo>
                    <a:pt x="2633119" y="16653"/>
                  </a:lnTo>
                  <a:lnTo>
                    <a:pt x="2647186" y="4829"/>
                  </a:lnTo>
                  <a:lnTo>
                    <a:pt x="2664320" y="0"/>
                  </a:lnTo>
                  <a:lnTo>
                    <a:pt x="2678137" y="1131"/>
                  </a:lnTo>
                  <a:lnTo>
                    <a:pt x="2717958" y="29151"/>
                  </a:lnTo>
                  <a:lnTo>
                    <a:pt x="2744843" y="68123"/>
                  </a:lnTo>
                  <a:lnTo>
                    <a:pt x="2773582" y="123115"/>
                  </a:lnTo>
                  <a:lnTo>
                    <a:pt x="2805532" y="193946"/>
                  </a:lnTo>
                  <a:lnTo>
                    <a:pt x="2908357" y="439109"/>
                  </a:lnTo>
                  <a:lnTo>
                    <a:pt x="2934214" y="499631"/>
                  </a:lnTo>
                  <a:lnTo>
                    <a:pt x="2962230" y="563929"/>
                  </a:lnTo>
                  <a:lnTo>
                    <a:pt x="2992575" y="631981"/>
                  </a:lnTo>
                  <a:lnTo>
                    <a:pt x="3025419" y="703763"/>
                  </a:lnTo>
                  <a:lnTo>
                    <a:pt x="3060932" y="779254"/>
                  </a:lnTo>
                  <a:lnTo>
                    <a:pt x="3099282" y="858429"/>
                  </a:lnTo>
                  <a:lnTo>
                    <a:pt x="3140640" y="941266"/>
                  </a:lnTo>
                  <a:lnTo>
                    <a:pt x="3184990" y="1027150"/>
                  </a:lnTo>
                  <a:lnTo>
                    <a:pt x="3225502" y="1102511"/>
                  </a:lnTo>
                  <a:lnTo>
                    <a:pt x="3262522" y="1168147"/>
                  </a:lnTo>
                  <a:lnTo>
                    <a:pt x="3296395" y="1224855"/>
                  </a:lnTo>
                  <a:lnTo>
                    <a:pt x="3327468" y="1273433"/>
                  </a:lnTo>
                  <a:lnTo>
                    <a:pt x="3356087" y="1314677"/>
                  </a:lnTo>
                  <a:lnTo>
                    <a:pt x="3382597" y="1349385"/>
                  </a:lnTo>
                  <a:lnTo>
                    <a:pt x="3407345" y="1378355"/>
                  </a:lnTo>
                  <a:lnTo>
                    <a:pt x="3452936" y="1422270"/>
                  </a:lnTo>
                  <a:lnTo>
                    <a:pt x="3495630" y="1452801"/>
                  </a:lnTo>
                  <a:lnTo>
                    <a:pt x="3569763" y="1490724"/>
                  </a:lnTo>
                  <a:lnTo>
                    <a:pt x="3620985" y="1509412"/>
                  </a:lnTo>
                  <a:lnTo>
                    <a:pt x="3670450" y="1522307"/>
                  </a:lnTo>
                  <a:lnTo>
                    <a:pt x="3718193" y="1530614"/>
                  </a:lnTo>
                  <a:lnTo>
                    <a:pt x="3764243" y="1535537"/>
                  </a:lnTo>
                  <a:lnTo>
                    <a:pt x="3808633" y="1538281"/>
                  </a:lnTo>
                  <a:lnTo>
                    <a:pt x="3892559" y="1542044"/>
                  </a:lnTo>
                  <a:lnTo>
                    <a:pt x="3932159" y="1545472"/>
                  </a:lnTo>
                  <a:lnTo>
                    <a:pt x="3970225" y="1551535"/>
                  </a:lnTo>
                  <a:lnTo>
                    <a:pt x="4041884" y="1576388"/>
                  </a:lnTo>
                  <a:lnTo>
                    <a:pt x="4075541" y="1597584"/>
                  </a:lnTo>
                  <a:lnTo>
                    <a:pt x="4107791" y="1626233"/>
                  </a:lnTo>
                  <a:lnTo>
                    <a:pt x="4137209" y="1662405"/>
                  </a:lnTo>
                  <a:lnTo>
                    <a:pt x="4158316" y="1699979"/>
                  </a:lnTo>
                  <a:lnTo>
                    <a:pt x="4172500" y="1738691"/>
                  </a:lnTo>
                  <a:lnTo>
                    <a:pt x="4181151" y="1778274"/>
                  </a:lnTo>
                  <a:lnTo>
                    <a:pt x="4185658" y="1818462"/>
                  </a:lnTo>
                  <a:lnTo>
                    <a:pt x="4187411" y="1858991"/>
                  </a:lnTo>
                  <a:lnTo>
                    <a:pt x="4188210" y="1940002"/>
                  </a:lnTo>
                  <a:lnTo>
                    <a:pt x="4190035" y="1979954"/>
                  </a:lnTo>
                  <a:lnTo>
                    <a:pt x="4194663" y="2019182"/>
                  </a:lnTo>
                  <a:lnTo>
                    <a:pt x="4203482" y="2057420"/>
                  </a:lnTo>
                  <a:lnTo>
                    <a:pt x="4217882" y="2094403"/>
                  </a:lnTo>
                  <a:lnTo>
                    <a:pt x="4239253" y="2129865"/>
                  </a:lnTo>
                  <a:lnTo>
                    <a:pt x="4268983" y="2163539"/>
                  </a:lnTo>
                  <a:lnTo>
                    <a:pt x="4305444" y="2192610"/>
                  </a:lnTo>
                  <a:lnTo>
                    <a:pt x="4344322" y="2213977"/>
                  </a:lnTo>
                  <a:lnTo>
                    <a:pt x="4385124" y="2228965"/>
                  </a:lnTo>
                  <a:lnTo>
                    <a:pt x="4427355" y="2238898"/>
                  </a:lnTo>
                  <a:lnTo>
                    <a:pt x="4470522" y="2245100"/>
                  </a:lnTo>
                  <a:lnTo>
                    <a:pt x="4514131" y="2248896"/>
                  </a:lnTo>
                  <a:lnTo>
                    <a:pt x="4600697" y="2254569"/>
                  </a:lnTo>
                  <a:lnTo>
                    <a:pt x="4642667" y="2259095"/>
                  </a:lnTo>
                  <a:lnTo>
                    <a:pt x="4683102" y="2266513"/>
                  </a:lnTo>
                  <a:lnTo>
                    <a:pt x="4721510" y="2278147"/>
                  </a:lnTo>
                  <a:lnTo>
                    <a:pt x="4757395" y="2295323"/>
                  </a:lnTo>
                  <a:lnTo>
                    <a:pt x="4790264" y="2319365"/>
                  </a:lnTo>
                  <a:lnTo>
                    <a:pt x="4819623" y="2351596"/>
                  </a:lnTo>
                  <a:lnTo>
                    <a:pt x="4844474" y="2394551"/>
                  </a:lnTo>
                  <a:lnTo>
                    <a:pt x="4856252" y="2435163"/>
                  </a:lnTo>
                  <a:lnTo>
                    <a:pt x="4860133" y="2473923"/>
                  </a:lnTo>
                  <a:lnTo>
                    <a:pt x="4861294" y="2511321"/>
                  </a:lnTo>
                  <a:lnTo>
                    <a:pt x="4864911" y="2547848"/>
                  </a:lnTo>
                  <a:lnTo>
                    <a:pt x="4900219" y="2620249"/>
                  </a:lnTo>
                  <a:lnTo>
                    <a:pt x="4930708" y="2647670"/>
                  </a:lnTo>
                  <a:lnTo>
                    <a:pt x="4965851" y="2667380"/>
                  </a:lnTo>
                  <a:lnTo>
                    <a:pt x="5004882" y="2680417"/>
                  </a:lnTo>
                  <a:lnTo>
                    <a:pt x="5047038" y="2687817"/>
                  </a:lnTo>
                  <a:lnTo>
                    <a:pt x="5091552" y="2690616"/>
                  </a:lnTo>
                  <a:lnTo>
                    <a:pt x="5137660" y="2689851"/>
                  </a:lnTo>
                  <a:lnTo>
                    <a:pt x="5184597" y="2686559"/>
                  </a:lnTo>
                  <a:lnTo>
                    <a:pt x="5231599" y="2681775"/>
                  </a:lnTo>
                  <a:lnTo>
                    <a:pt x="5277899" y="2676536"/>
                  </a:lnTo>
                  <a:lnTo>
                    <a:pt x="5322734" y="2671878"/>
                  </a:lnTo>
                  <a:lnTo>
                    <a:pt x="5365337" y="2668838"/>
                  </a:lnTo>
                  <a:lnTo>
                    <a:pt x="5404946" y="2668452"/>
                  </a:lnTo>
                  <a:lnTo>
                    <a:pt x="5440793" y="2671757"/>
                  </a:lnTo>
                  <a:lnTo>
                    <a:pt x="5498146" y="2693584"/>
                  </a:lnTo>
                  <a:lnTo>
                    <a:pt x="5531822" y="2746677"/>
                  </a:lnTo>
                  <a:lnTo>
                    <a:pt x="5533796" y="2784023"/>
                  </a:lnTo>
                  <a:lnTo>
                    <a:pt x="5526388" y="2825128"/>
                  </a:lnTo>
                  <a:lnTo>
                    <a:pt x="5511940" y="2868900"/>
                  </a:lnTo>
                  <a:lnTo>
                    <a:pt x="5492798" y="2914250"/>
                  </a:lnTo>
                  <a:lnTo>
                    <a:pt x="5449800" y="3005316"/>
                  </a:lnTo>
                  <a:lnTo>
                    <a:pt x="5430633" y="3048852"/>
                  </a:lnTo>
                  <a:lnTo>
                    <a:pt x="5416144" y="3089601"/>
                  </a:lnTo>
                  <a:lnTo>
                    <a:pt x="5408679" y="3126474"/>
                  </a:lnTo>
                  <a:lnTo>
                    <a:pt x="5410580" y="3158378"/>
                  </a:lnTo>
                  <a:lnTo>
                    <a:pt x="5424191" y="3184224"/>
                  </a:lnTo>
                  <a:lnTo>
                    <a:pt x="5445215" y="3198865"/>
                  </a:lnTo>
                  <a:lnTo>
                    <a:pt x="5472098" y="3204334"/>
                  </a:lnTo>
                  <a:lnTo>
                    <a:pt x="5504873" y="3203152"/>
                  </a:lnTo>
                  <a:lnTo>
                    <a:pt x="5543576" y="3197839"/>
                  </a:lnTo>
                  <a:lnTo>
                    <a:pt x="5588238" y="3190917"/>
                  </a:lnTo>
                  <a:lnTo>
                    <a:pt x="5638895" y="3184907"/>
                  </a:lnTo>
                  <a:lnTo>
                    <a:pt x="5695580" y="3182330"/>
                  </a:lnTo>
                  <a:lnTo>
                    <a:pt x="5758327" y="3185707"/>
                  </a:lnTo>
                  <a:lnTo>
                    <a:pt x="5827170" y="3197559"/>
                  </a:lnTo>
                  <a:lnTo>
                    <a:pt x="5885472" y="3214627"/>
                  </a:lnTo>
                  <a:lnTo>
                    <a:pt x="5936517" y="3235414"/>
                  </a:lnTo>
                  <a:lnTo>
                    <a:pt x="5981237" y="3258412"/>
                  </a:lnTo>
                  <a:lnTo>
                    <a:pt x="6020563" y="3282116"/>
                  </a:lnTo>
                  <a:lnTo>
                    <a:pt x="6055427" y="3305020"/>
                  </a:lnTo>
                  <a:lnTo>
                    <a:pt x="6109953" y="3344313"/>
                  </a:lnTo>
                  <a:lnTo>
                    <a:pt x="6161340" y="3387081"/>
                  </a:lnTo>
                  <a:lnTo>
                    <a:pt x="6209637" y="3432771"/>
                  </a:lnTo>
                  <a:lnTo>
                    <a:pt x="6254894" y="3480831"/>
                  </a:lnTo>
                  <a:lnTo>
                    <a:pt x="6297160" y="3530707"/>
                  </a:lnTo>
                  <a:lnTo>
                    <a:pt x="6336484" y="3581845"/>
                  </a:lnTo>
                  <a:lnTo>
                    <a:pt x="6372916" y="3633693"/>
                  </a:lnTo>
                  <a:lnTo>
                    <a:pt x="6406504" y="3685698"/>
                  </a:lnTo>
                  <a:lnTo>
                    <a:pt x="6437299" y="3737306"/>
                  </a:lnTo>
                  <a:lnTo>
                    <a:pt x="6465349" y="3787964"/>
                  </a:lnTo>
                  <a:lnTo>
                    <a:pt x="6490703" y="3837120"/>
                  </a:lnTo>
                  <a:lnTo>
                    <a:pt x="6513412" y="3884219"/>
                  </a:lnTo>
                  <a:lnTo>
                    <a:pt x="6533524" y="3928709"/>
                  </a:lnTo>
                  <a:lnTo>
                    <a:pt x="6551088" y="3970036"/>
                  </a:lnTo>
                  <a:lnTo>
                    <a:pt x="6566155" y="4007648"/>
                  </a:lnTo>
                  <a:lnTo>
                    <a:pt x="6588990" y="4069512"/>
                  </a:lnTo>
                  <a:lnTo>
                    <a:pt x="6606852" y="41243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7648490"/>
              <a:ext cx="9189720" cy="1610360"/>
            </a:xfrm>
            <a:custGeom>
              <a:avLst/>
              <a:gdLst/>
              <a:ahLst/>
              <a:cxnLst/>
              <a:rect l="l" t="t" r="r" b="b"/>
              <a:pathLst>
                <a:path w="9189720" h="1610359">
                  <a:moveTo>
                    <a:pt x="0" y="0"/>
                  </a:moveTo>
                  <a:lnTo>
                    <a:pt x="9189126" y="20"/>
                  </a:lnTo>
                  <a:lnTo>
                    <a:pt x="9189126" y="1609745"/>
                  </a:lnTo>
                  <a:lnTo>
                    <a:pt x="0" y="16097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2428" y="8357366"/>
              <a:ext cx="8362871" cy="19189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9098229" y="7648492"/>
              <a:ext cx="9190355" cy="1610360"/>
            </a:xfrm>
            <a:custGeom>
              <a:avLst/>
              <a:gdLst/>
              <a:ahLst/>
              <a:cxnLst/>
              <a:rect l="l" t="t" r="r" b="b"/>
              <a:pathLst>
                <a:path w="9190355" h="1610359">
                  <a:moveTo>
                    <a:pt x="0" y="1609742"/>
                  </a:moveTo>
                  <a:lnTo>
                    <a:pt x="0" y="17"/>
                  </a:lnTo>
                  <a:lnTo>
                    <a:pt x="9189770" y="0"/>
                  </a:lnTo>
                  <a:lnTo>
                    <a:pt x="9189770" y="1609742"/>
                  </a:lnTo>
                  <a:lnTo>
                    <a:pt x="0" y="160974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98190" y="8357366"/>
              <a:ext cx="9189810" cy="19193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8699" y="2080068"/>
              <a:ext cx="12715334" cy="3017718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4284514" y="2267841"/>
              <a:ext cx="2818130" cy="2818130"/>
            </a:xfrm>
            <a:custGeom>
              <a:avLst/>
              <a:gdLst/>
              <a:ahLst/>
              <a:cxnLst/>
              <a:rect l="l" t="t" r="r" b="b"/>
              <a:pathLst>
                <a:path w="2818130" h="2818129">
                  <a:moveTo>
                    <a:pt x="2405175" y="2405140"/>
                  </a:moveTo>
                  <a:lnTo>
                    <a:pt x="2355092" y="2452824"/>
                  </a:lnTo>
                  <a:lnTo>
                    <a:pt x="2302730" y="2497994"/>
                  </a:lnTo>
                  <a:lnTo>
                    <a:pt x="2248214" y="2540540"/>
                  </a:lnTo>
                  <a:lnTo>
                    <a:pt x="2191677" y="2580360"/>
                  </a:lnTo>
                  <a:lnTo>
                    <a:pt x="2133253" y="2617357"/>
                  </a:lnTo>
                  <a:lnTo>
                    <a:pt x="2073085" y="2651443"/>
                  </a:lnTo>
                  <a:lnTo>
                    <a:pt x="2011317" y="2682536"/>
                  </a:lnTo>
                  <a:lnTo>
                    <a:pt x="1948097" y="2710561"/>
                  </a:lnTo>
                  <a:lnTo>
                    <a:pt x="1883579" y="2735450"/>
                  </a:lnTo>
                  <a:lnTo>
                    <a:pt x="1817917" y="2757143"/>
                  </a:lnTo>
                  <a:lnTo>
                    <a:pt x="1751269" y="2775588"/>
                  </a:lnTo>
                  <a:lnTo>
                    <a:pt x="1683797" y="2790741"/>
                  </a:lnTo>
                  <a:lnTo>
                    <a:pt x="1615662" y="2802564"/>
                  </a:lnTo>
                  <a:lnTo>
                    <a:pt x="1547030" y="2811031"/>
                  </a:lnTo>
                  <a:lnTo>
                    <a:pt x="1478065" y="2816119"/>
                  </a:lnTo>
                  <a:lnTo>
                    <a:pt x="1408933" y="2817817"/>
                  </a:lnTo>
                  <a:lnTo>
                    <a:pt x="1374357" y="2817394"/>
                  </a:lnTo>
                  <a:lnTo>
                    <a:pt x="1305287" y="2814002"/>
                  </a:lnTo>
                  <a:lnTo>
                    <a:pt x="1236467" y="2807225"/>
                  </a:lnTo>
                  <a:lnTo>
                    <a:pt x="1168063" y="2797079"/>
                  </a:lnTo>
                  <a:lnTo>
                    <a:pt x="1100239" y="2783589"/>
                  </a:lnTo>
                  <a:lnTo>
                    <a:pt x="1033158" y="2766788"/>
                  </a:lnTo>
                  <a:lnTo>
                    <a:pt x="966983" y="2746715"/>
                  </a:lnTo>
                  <a:lnTo>
                    <a:pt x="901872" y="2723419"/>
                  </a:lnTo>
                  <a:lnTo>
                    <a:pt x="837983" y="2696956"/>
                  </a:lnTo>
                  <a:lnTo>
                    <a:pt x="775469" y="2667391"/>
                  </a:lnTo>
                  <a:lnTo>
                    <a:pt x="714481" y="2634794"/>
                  </a:lnTo>
                  <a:lnTo>
                    <a:pt x="655166" y="2599243"/>
                  </a:lnTo>
                  <a:lnTo>
                    <a:pt x="597667" y="2560825"/>
                  </a:lnTo>
                  <a:lnTo>
                    <a:pt x="542123" y="2519632"/>
                  </a:lnTo>
                  <a:lnTo>
                    <a:pt x="488666" y="2475763"/>
                  </a:lnTo>
                  <a:lnTo>
                    <a:pt x="437426" y="2429324"/>
                  </a:lnTo>
                  <a:lnTo>
                    <a:pt x="388527" y="2380426"/>
                  </a:lnTo>
                  <a:lnTo>
                    <a:pt x="342086" y="2329188"/>
                  </a:lnTo>
                  <a:lnTo>
                    <a:pt x="298215" y="2275733"/>
                  </a:lnTo>
                  <a:lnTo>
                    <a:pt x="257020" y="2220190"/>
                  </a:lnTo>
                  <a:lnTo>
                    <a:pt x="218600" y="2162692"/>
                  </a:lnTo>
                  <a:lnTo>
                    <a:pt x="183047" y="2103378"/>
                  </a:lnTo>
                  <a:lnTo>
                    <a:pt x="150448" y="2042392"/>
                  </a:lnTo>
                  <a:lnTo>
                    <a:pt x="120880" y="1979879"/>
                  </a:lnTo>
                  <a:lnTo>
                    <a:pt x="94415" y="1915991"/>
                  </a:lnTo>
                  <a:lnTo>
                    <a:pt x="71117" y="1850881"/>
                  </a:lnTo>
                  <a:lnTo>
                    <a:pt x="51042" y="1784706"/>
                  </a:lnTo>
                  <a:lnTo>
                    <a:pt x="34238" y="1717626"/>
                  </a:lnTo>
                  <a:lnTo>
                    <a:pt x="20746" y="1649802"/>
                  </a:lnTo>
                  <a:lnTo>
                    <a:pt x="10598" y="1581398"/>
                  </a:lnTo>
                  <a:lnTo>
                    <a:pt x="3819" y="1512579"/>
                  </a:lnTo>
                  <a:lnTo>
                    <a:pt x="424" y="1443509"/>
                  </a:lnTo>
                  <a:lnTo>
                    <a:pt x="0" y="1408933"/>
                  </a:lnTo>
                  <a:lnTo>
                    <a:pt x="423" y="1374357"/>
                  </a:lnTo>
                  <a:lnTo>
                    <a:pt x="3815" y="1305287"/>
                  </a:lnTo>
                  <a:lnTo>
                    <a:pt x="10592" y="1236467"/>
                  </a:lnTo>
                  <a:lnTo>
                    <a:pt x="20738" y="1168063"/>
                  </a:lnTo>
                  <a:lnTo>
                    <a:pt x="34227" y="1100239"/>
                  </a:lnTo>
                  <a:lnTo>
                    <a:pt x="51029" y="1033158"/>
                  </a:lnTo>
                  <a:lnTo>
                    <a:pt x="71102" y="966983"/>
                  </a:lnTo>
                  <a:lnTo>
                    <a:pt x="94398" y="901872"/>
                  </a:lnTo>
                  <a:lnTo>
                    <a:pt x="120860" y="837983"/>
                  </a:lnTo>
                  <a:lnTo>
                    <a:pt x="150426" y="775469"/>
                  </a:lnTo>
                  <a:lnTo>
                    <a:pt x="183023" y="714481"/>
                  </a:lnTo>
                  <a:lnTo>
                    <a:pt x="218574" y="655166"/>
                  </a:lnTo>
                  <a:lnTo>
                    <a:pt x="256992" y="597667"/>
                  </a:lnTo>
                  <a:lnTo>
                    <a:pt x="298185" y="542122"/>
                  </a:lnTo>
                  <a:lnTo>
                    <a:pt x="342054" y="488666"/>
                  </a:lnTo>
                  <a:lnTo>
                    <a:pt x="388493" y="437426"/>
                  </a:lnTo>
                  <a:lnTo>
                    <a:pt x="437391" y="388527"/>
                  </a:lnTo>
                  <a:lnTo>
                    <a:pt x="488629" y="342086"/>
                  </a:lnTo>
                  <a:lnTo>
                    <a:pt x="542084" y="298215"/>
                  </a:lnTo>
                  <a:lnTo>
                    <a:pt x="597627" y="257020"/>
                  </a:lnTo>
                  <a:lnTo>
                    <a:pt x="655125" y="218600"/>
                  </a:lnTo>
                  <a:lnTo>
                    <a:pt x="714438" y="183047"/>
                  </a:lnTo>
                  <a:lnTo>
                    <a:pt x="775425" y="150448"/>
                  </a:lnTo>
                  <a:lnTo>
                    <a:pt x="837938" y="120880"/>
                  </a:lnTo>
                  <a:lnTo>
                    <a:pt x="901826" y="94416"/>
                  </a:lnTo>
                  <a:lnTo>
                    <a:pt x="966936" y="71117"/>
                  </a:lnTo>
                  <a:lnTo>
                    <a:pt x="1033111" y="51042"/>
                  </a:lnTo>
                  <a:lnTo>
                    <a:pt x="1100191" y="34238"/>
                  </a:lnTo>
                  <a:lnTo>
                    <a:pt x="1168014" y="20746"/>
                  </a:lnTo>
                  <a:lnTo>
                    <a:pt x="1236419" y="10598"/>
                  </a:lnTo>
                  <a:lnTo>
                    <a:pt x="1305238" y="3819"/>
                  </a:lnTo>
                  <a:lnTo>
                    <a:pt x="1374307" y="424"/>
                  </a:lnTo>
                  <a:lnTo>
                    <a:pt x="1408884" y="0"/>
                  </a:lnTo>
                  <a:lnTo>
                    <a:pt x="1443460" y="423"/>
                  </a:lnTo>
                  <a:lnTo>
                    <a:pt x="1512530" y="3815"/>
                  </a:lnTo>
                  <a:lnTo>
                    <a:pt x="1581349" y="10592"/>
                  </a:lnTo>
                  <a:lnTo>
                    <a:pt x="1649754" y="20738"/>
                  </a:lnTo>
                  <a:lnTo>
                    <a:pt x="1717578" y="34228"/>
                  </a:lnTo>
                  <a:lnTo>
                    <a:pt x="1784659" y="51029"/>
                  </a:lnTo>
                  <a:lnTo>
                    <a:pt x="1850834" y="71102"/>
                  </a:lnTo>
                  <a:lnTo>
                    <a:pt x="1915945" y="94398"/>
                  </a:lnTo>
                  <a:lnTo>
                    <a:pt x="1979834" y="120860"/>
                  </a:lnTo>
                  <a:lnTo>
                    <a:pt x="2042348" y="150426"/>
                  </a:lnTo>
                  <a:lnTo>
                    <a:pt x="2103336" y="183023"/>
                  </a:lnTo>
                  <a:lnTo>
                    <a:pt x="2162651" y="218574"/>
                  </a:lnTo>
                  <a:lnTo>
                    <a:pt x="2220150" y="256992"/>
                  </a:lnTo>
                  <a:lnTo>
                    <a:pt x="2275694" y="298185"/>
                  </a:lnTo>
                  <a:lnTo>
                    <a:pt x="2329151" y="342054"/>
                  </a:lnTo>
                  <a:lnTo>
                    <a:pt x="2380391" y="388493"/>
                  </a:lnTo>
                  <a:lnTo>
                    <a:pt x="2429290" y="437391"/>
                  </a:lnTo>
                  <a:lnTo>
                    <a:pt x="2475731" y="488629"/>
                  </a:lnTo>
                  <a:lnTo>
                    <a:pt x="2519602" y="542084"/>
                  </a:lnTo>
                  <a:lnTo>
                    <a:pt x="2560797" y="597627"/>
                  </a:lnTo>
                  <a:lnTo>
                    <a:pt x="2599217" y="655125"/>
                  </a:lnTo>
                  <a:lnTo>
                    <a:pt x="2634770" y="714438"/>
                  </a:lnTo>
                  <a:lnTo>
                    <a:pt x="2667369" y="775425"/>
                  </a:lnTo>
                  <a:lnTo>
                    <a:pt x="2696936" y="837938"/>
                  </a:lnTo>
                  <a:lnTo>
                    <a:pt x="2723401" y="901826"/>
                  </a:lnTo>
                  <a:lnTo>
                    <a:pt x="2746699" y="966936"/>
                  </a:lnTo>
                  <a:lnTo>
                    <a:pt x="2766774" y="1033111"/>
                  </a:lnTo>
                  <a:lnTo>
                    <a:pt x="2783578" y="1100191"/>
                  </a:lnTo>
                  <a:lnTo>
                    <a:pt x="2797071" y="1168014"/>
                  </a:lnTo>
                  <a:lnTo>
                    <a:pt x="2807219" y="1236418"/>
                  </a:lnTo>
                  <a:lnTo>
                    <a:pt x="2813998" y="1305238"/>
                  </a:lnTo>
                  <a:lnTo>
                    <a:pt x="2817392" y="1374307"/>
                  </a:lnTo>
                  <a:lnTo>
                    <a:pt x="2817817" y="1408884"/>
                  </a:lnTo>
                  <a:lnTo>
                    <a:pt x="2817394" y="1443460"/>
                  </a:lnTo>
                  <a:lnTo>
                    <a:pt x="2814002" y="1512530"/>
                  </a:lnTo>
                  <a:lnTo>
                    <a:pt x="2807225" y="1581349"/>
                  </a:lnTo>
                  <a:lnTo>
                    <a:pt x="2797079" y="1649754"/>
                  </a:lnTo>
                  <a:lnTo>
                    <a:pt x="2783589" y="1717578"/>
                  </a:lnTo>
                  <a:lnTo>
                    <a:pt x="2766788" y="1784659"/>
                  </a:lnTo>
                  <a:lnTo>
                    <a:pt x="2746715" y="1850834"/>
                  </a:lnTo>
                  <a:lnTo>
                    <a:pt x="2723419" y="1915945"/>
                  </a:lnTo>
                  <a:lnTo>
                    <a:pt x="2696956" y="1979834"/>
                  </a:lnTo>
                  <a:lnTo>
                    <a:pt x="2667391" y="2042348"/>
                  </a:lnTo>
                  <a:lnTo>
                    <a:pt x="2634794" y="2103336"/>
                  </a:lnTo>
                  <a:lnTo>
                    <a:pt x="2599243" y="2162651"/>
                  </a:lnTo>
                  <a:lnTo>
                    <a:pt x="2560825" y="2220150"/>
                  </a:lnTo>
                  <a:lnTo>
                    <a:pt x="2519632" y="2275694"/>
                  </a:lnTo>
                  <a:lnTo>
                    <a:pt x="2475763" y="2329151"/>
                  </a:lnTo>
                  <a:lnTo>
                    <a:pt x="2429324" y="2380390"/>
                  </a:lnTo>
                  <a:lnTo>
                    <a:pt x="2405175" y="2405140"/>
                  </a:lnTo>
                  <a:close/>
                </a:path>
              </a:pathLst>
            </a:custGeom>
            <a:solidFill>
              <a:srgbClr val="324D6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915720" y="2805974"/>
              <a:ext cx="1698105" cy="1861778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5685657" y="5011984"/>
              <a:ext cx="0" cy="1923414"/>
            </a:xfrm>
            <a:custGeom>
              <a:avLst/>
              <a:gdLst/>
              <a:ahLst/>
              <a:cxnLst/>
              <a:rect l="l" t="t" r="r" b="b"/>
              <a:pathLst>
                <a:path w="0" h="1923415">
                  <a:moveTo>
                    <a:pt x="0" y="0"/>
                  </a:moveTo>
                  <a:lnTo>
                    <a:pt x="0" y="1923164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532214" y="6730557"/>
              <a:ext cx="307340" cy="205104"/>
            </a:xfrm>
            <a:custGeom>
              <a:avLst/>
              <a:gdLst/>
              <a:ahLst/>
              <a:cxnLst/>
              <a:rect l="l" t="t" r="r" b="b"/>
              <a:pathLst>
                <a:path w="307339" h="205104">
                  <a:moveTo>
                    <a:pt x="306886" y="0"/>
                  </a:moveTo>
                  <a:lnTo>
                    <a:pt x="153443" y="204591"/>
                  </a:lnTo>
                  <a:lnTo>
                    <a:pt x="0" y="0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293649" y="6986291"/>
              <a:ext cx="2783205" cy="1102995"/>
            </a:xfrm>
            <a:custGeom>
              <a:avLst/>
              <a:gdLst/>
              <a:ahLst/>
              <a:cxnLst/>
              <a:rect l="l" t="t" r="r" b="b"/>
              <a:pathLst>
                <a:path w="2783204" h="1102995">
                  <a:moveTo>
                    <a:pt x="2782582" y="1102695"/>
                  </a:moveTo>
                  <a:lnTo>
                    <a:pt x="0" y="1102695"/>
                  </a:lnTo>
                  <a:lnTo>
                    <a:pt x="0" y="0"/>
                  </a:lnTo>
                  <a:lnTo>
                    <a:pt x="2782582" y="0"/>
                  </a:lnTo>
                  <a:lnTo>
                    <a:pt x="2782582" y="1102695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4950202" y="7270247"/>
            <a:ext cx="1470660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200">
                <a:latin typeface="Tahoma"/>
                <a:cs typeface="Tahoma"/>
              </a:rPr>
              <a:t>Express</a:t>
            </a:r>
            <a:endParaRPr sz="2900">
              <a:latin typeface="Tahoma"/>
              <a:cs typeface="Tahoma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1085850" y="5052761"/>
            <a:ext cx="2783205" cy="3055620"/>
            <a:chOff x="1085850" y="5052761"/>
            <a:chExt cx="2783205" cy="3055620"/>
          </a:xfrm>
        </p:grpSpPr>
        <p:sp>
          <p:nvSpPr>
            <p:cNvPr id="17" name="object 17" descr=""/>
            <p:cNvSpPr/>
            <p:nvPr/>
          </p:nvSpPr>
          <p:spPr>
            <a:xfrm>
              <a:off x="2477813" y="5104196"/>
              <a:ext cx="0" cy="1850389"/>
            </a:xfrm>
            <a:custGeom>
              <a:avLst/>
              <a:gdLst/>
              <a:ahLst/>
              <a:cxnLst/>
              <a:rect l="l" t="t" r="r" b="b"/>
              <a:pathLst>
                <a:path w="0" h="1850390">
                  <a:moveTo>
                    <a:pt x="0" y="0"/>
                  </a:moveTo>
                  <a:lnTo>
                    <a:pt x="0" y="1850368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324370" y="6749973"/>
              <a:ext cx="307340" cy="205104"/>
            </a:xfrm>
            <a:custGeom>
              <a:avLst/>
              <a:gdLst/>
              <a:ahLst/>
              <a:cxnLst/>
              <a:rect l="l" t="t" r="r" b="b"/>
              <a:pathLst>
                <a:path w="307339" h="205104">
                  <a:moveTo>
                    <a:pt x="306886" y="0"/>
                  </a:moveTo>
                  <a:lnTo>
                    <a:pt x="153443" y="204591"/>
                  </a:lnTo>
                  <a:lnTo>
                    <a:pt x="0" y="0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085850" y="7005663"/>
              <a:ext cx="2783205" cy="1102995"/>
            </a:xfrm>
            <a:custGeom>
              <a:avLst/>
              <a:gdLst/>
              <a:ahLst/>
              <a:cxnLst/>
              <a:rect l="l" t="t" r="r" b="b"/>
              <a:pathLst>
                <a:path w="2783204" h="1102995">
                  <a:moveTo>
                    <a:pt x="2782582" y="1102695"/>
                  </a:moveTo>
                  <a:lnTo>
                    <a:pt x="0" y="1102695"/>
                  </a:lnTo>
                  <a:lnTo>
                    <a:pt x="0" y="0"/>
                  </a:lnTo>
                  <a:lnTo>
                    <a:pt x="2782582" y="0"/>
                  </a:lnTo>
                  <a:lnTo>
                    <a:pt x="2782582" y="1102695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1614533" y="7289620"/>
            <a:ext cx="1726564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135">
                <a:latin typeface="Tahoma"/>
                <a:cs typeface="Tahoma"/>
              </a:rPr>
              <a:t>MongoDB</a:t>
            </a:r>
            <a:endParaRPr sz="2900">
              <a:latin typeface="Tahoma"/>
              <a:cs typeface="Tahoma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7590050" y="4960612"/>
            <a:ext cx="2786380" cy="3642360"/>
            <a:chOff x="7590050" y="4960612"/>
            <a:chExt cx="2786380" cy="3642360"/>
          </a:xfrm>
        </p:grpSpPr>
        <p:sp>
          <p:nvSpPr>
            <p:cNvPr id="22" name="object 22" descr=""/>
            <p:cNvSpPr/>
            <p:nvPr/>
          </p:nvSpPr>
          <p:spPr>
            <a:xfrm>
              <a:off x="8981995" y="5012047"/>
              <a:ext cx="0" cy="1904364"/>
            </a:xfrm>
            <a:custGeom>
              <a:avLst/>
              <a:gdLst/>
              <a:ahLst/>
              <a:cxnLst/>
              <a:rect l="l" t="t" r="r" b="b"/>
              <a:pathLst>
                <a:path w="0" h="1904365">
                  <a:moveTo>
                    <a:pt x="0" y="0"/>
                  </a:moveTo>
                  <a:lnTo>
                    <a:pt x="0" y="1903791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8828552" y="6711248"/>
              <a:ext cx="307340" cy="205104"/>
            </a:xfrm>
            <a:custGeom>
              <a:avLst/>
              <a:gdLst/>
              <a:ahLst/>
              <a:cxnLst/>
              <a:rect l="l" t="t" r="r" b="b"/>
              <a:pathLst>
                <a:path w="307340" h="205104">
                  <a:moveTo>
                    <a:pt x="306886" y="0"/>
                  </a:moveTo>
                  <a:lnTo>
                    <a:pt x="153443" y="204591"/>
                  </a:lnTo>
                  <a:lnTo>
                    <a:pt x="0" y="0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7590050" y="6966919"/>
              <a:ext cx="2786380" cy="1636395"/>
            </a:xfrm>
            <a:custGeom>
              <a:avLst/>
              <a:gdLst/>
              <a:ahLst/>
              <a:cxnLst/>
              <a:rect l="l" t="t" r="r" b="b"/>
              <a:pathLst>
                <a:path w="2786379" h="1636395">
                  <a:moveTo>
                    <a:pt x="2786011" y="1635823"/>
                  </a:moveTo>
                  <a:lnTo>
                    <a:pt x="0" y="1635823"/>
                  </a:lnTo>
                  <a:lnTo>
                    <a:pt x="0" y="0"/>
                  </a:lnTo>
                  <a:lnTo>
                    <a:pt x="2786011" y="0"/>
                  </a:lnTo>
                  <a:lnTo>
                    <a:pt x="2786011" y="1635823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8287522" y="6935806"/>
            <a:ext cx="1388745" cy="10483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77215" marR="5080" indent="-565150">
              <a:lnSpc>
                <a:spcPct val="115700"/>
              </a:lnSpc>
              <a:spcBef>
                <a:spcPts val="100"/>
              </a:spcBef>
            </a:pPr>
            <a:r>
              <a:rPr dirty="0" sz="2900" spc="185">
                <a:latin typeface="Tahoma"/>
                <a:cs typeface="Tahoma"/>
              </a:rPr>
              <a:t>Reactjs </a:t>
            </a:r>
            <a:r>
              <a:rPr dirty="0" sz="2900" spc="-50">
                <a:latin typeface="Tahoma"/>
                <a:cs typeface="Tahoma"/>
              </a:rPr>
              <a:t>&amp;</a:t>
            </a:r>
            <a:endParaRPr sz="2900">
              <a:latin typeface="Tahoma"/>
              <a:cs typeface="Tahoma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8377990" y="8028322"/>
            <a:ext cx="1208405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185">
                <a:latin typeface="Tahoma"/>
                <a:cs typeface="Tahoma"/>
              </a:rPr>
              <a:t>Native</a:t>
            </a:r>
            <a:endParaRPr sz="2900">
              <a:latin typeface="Tahoma"/>
              <a:cs typeface="Tahoma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10888426" y="5052781"/>
            <a:ext cx="2783205" cy="3109595"/>
            <a:chOff x="10888426" y="5052781"/>
            <a:chExt cx="2783205" cy="3109595"/>
          </a:xfrm>
        </p:grpSpPr>
        <p:sp>
          <p:nvSpPr>
            <p:cNvPr id="28" name="object 28" descr=""/>
            <p:cNvSpPr/>
            <p:nvPr/>
          </p:nvSpPr>
          <p:spPr>
            <a:xfrm>
              <a:off x="12280369" y="5104216"/>
              <a:ext cx="0" cy="1904364"/>
            </a:xfrm>
            <a:custGeom>
              <a:avLst/>
              <a:gdLst/>
              <a:ahLst/>
              <a:cxnLst/>
              <a:rect l="l" t="t" r="r" b="b"/>
              <a:pathLst>
                <a:path w="0" h="1904365">
                  <a:moveTo>
                    <a:pt x="0" y="0"/>
                  </a:moveTo>
                  <a:lnTo>
                    <a:pt x="0" y="1903791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2126926" y="6803416"/>
              <a:ext cx="307340" cy="205104"/>
            </a:xfrm>
            <a:custGeom>
              <a:avLst/>
              <a:gdLst/>
              <a:ahLst/>
              <a:cxnLst/>
              <a:rect l="l" t="t" r="r" b="b"/>
              <a:pathLst>
                <a:path w="307340" h="205104">
                  <a:moveTo>
                    <a:pt x="306886" y="0"/>
                  </a:moveTo>
                  <a:lnTo>
                    <a:pt x="153443" y="204591"/>
                  </a:lnTo>
                  <a:lnTo>
                    <a:pt x="0" y="0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0888426" y="7059087"/>
              <a:ext cx="2783205" cy="1102995"/>
            </a:xfrm>
            <a:custGeom>
              <a:avLst/>
              <a:gdLst/>
              <a:ahLst/>
              <a:cxnLst/>
              <a:rect l="l" t="t" r="r" b="b"/>
              <a:pathLst>
                <a:path w="2783205" h="1102995">
                  <a:moveTo>
                    <a:pt x="2782582" y="1102695"/>
                  </a:moveTo>
                  <a:lnTo>
                    <a:pt x="0" y="1102695"/>
                  </a:lnTo>
                  <a:lnTo>
                    <a:pt x="0" y="0"/>
                  </a:lnTo>
                  <a:lnTo>
                    <a:pt x="2782582" y="0"/>
                  </a:lnTo>
                  <a:lnTo>
                    <a:pt x="2782582" y="1102695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11592291" y="7343044"/>
            <a:ext cx="1376045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170">
                <a:latin typeface="Tahoma"/>
                <a:cs typeface="Tahoma"/>
              </a:rPr>
              <a:t>NodeJS</a:t>
            </a:r>
            <a:endParaRPr sz="2900">
              <a:latin typeface="Tahoma"/>
              <a:cs typeface="Tahoma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14386825" y="7059086"/>
            <a:ext cx="2783205" cy="1102995"/>
          </a:xfrm>
          <a:custGeom>
            <a:avLst/>
            <a:gdLst/>
            <a:ahLst/>
            <a:cxnLst/>
            <a:rect l="l" t="t" r="r" b="b"/>
            <a:pathLst>
              <a:path w="2783205" h="1102995">
                <a:moveTo>
                  <a:pt x="2782582" y="1102695"/>
                </a:moveTo>
                <a:lnTo>
                  <a:pt x="0" y="1102695"/>
                </a:lnTo>
                <a:lnTo>
                  <a:pt x="0" y="0"/>
                </a:lnTo>
                <a:lnTo>
                  <a:pt x="2782582" y="0"/>
                </a:lnTo>
                <a:lnTo>
                  <a:pt x="2782582" y="1102695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15117063" y="7343044"/>
            <a:ext cx="1323340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210">
                <a:latin typeface="Tahoma"/>
                <a:cs typeface="Tahoma"/>
              </a:rPr>
              <a:t>Python</a:t>
            </a:r>
            <a:endParaRPr sz="2900">
              <a:latin typeface="Tahoma"/>
              <a:cs typeface="Tahoma"/>
            </a:endParaRPr>
          </a:p>
        </p:txBody>
      </p:sp>
      <p:grpSp>
        <p:nvGrpSpPr>
          <p:cNvPr id="34" name="object 34" descr=""/>
          <p:cNvGrpSpPr/>
          <p:nvPr/>
        </p:nvGrpSpPr>
        <p:grpSpPr>
          <a:xfrm>
            <a:off x="15322301" y="5143539"/>
            <a:ext cx="409575" cy="2047239"/>
            <a:chOff x="15322301" y="5143539"/>
            <a:chExt cx="409575" cy="2047239"/>
          </a:xfrm>
        </p:grpSpPr>
        <p:sp>
          <p:nvSpPr>
            <p:cNvPr id="35" name="object 35" descr=""/>
            <p:cNvSpPr/>
            <p:nvPr/>
          </p:nvSpPr>
          <p:spPr>
            <a:xfrm>
              <a:off x="15526893" y="5143539"/>
              <a:ext cx="0" cy="1996439"/>
            </a:xfrm>
            <a:custGeom>
              <a:avLst/>
              <a:gdLst/>
              <a:ahLst/>
              <a:cxnLst/>
              <a:rect l="l" t="t" r="r" b="b"/>
              <a:pathLst>
                <a:path w="0" h="1996440">
                  <a:moveTo>
                    <a:pt x="0" y="0"/>
                  </a:moveTo>
                  <a:lnTo>
                    <a:pt x="0" y="1995960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5373449" y="6934908"/>
              <a:ext cx="307340" cy="205104"/>
            </a:xfrm>
            <a:custGeom>
              <a:avLst/>
              <a:gdLst/>
              <a:ahLst/>
              <a:cxnLst/>
              <a:rect l="l" t="t" r="r" b="b"/>
              <a:pathLst>
                <a:path w="307340" h="205104">
                  <a:moveTo>
                    <a:pt x="306886" y="0"/>
                  </a:moveTo>
                  <a:lnTo>
                    <a:pt x="153443" y="204591"/>
                  </a:lnTo>
                  <a:lnTo>
                    <a:pt x="0" y="0"/>
                  </a:lnTo>
                </a:path>
              </a:pathLst>
            </a:custGeom>
            <a:ln w="1022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330" rIns="0" bIns="0" rtlCol="0" vert="horz">
            <a:spAutoFit/>
          </a:bodyPr>
          <a:lstStyle/>
          <a:p>
            <a:pPr marL="5923915">
              <a:lnSpc>
                <a:spcPct val="100000"/>
              </a:lnSpc>
              <a:spcBef>
                <a:spcPts val="130"/>
              </a:spcBef>
            </a:pPr>
            <a:r>
              <a:rPr dirty="0" sz="7800" spc="-1170"/>
              <a:t>TOOLS</a:t>
            </a:r>
            <a:endParaRPr sz="7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24948" y="1370310"/>
            <a:ext cx="8660130" cy="8698865"/>
            <a:chOff x="4924948" y="1370310"/>
            <a:chExt cx="8660130" cy="8698865"/>
          </a:xfrm>
        </p:grpSpPr>
        <p:sp>
          <p:nvSpPr>
            <p:cNvPr id="3" name="object 3" descr=""/>
            <p:cNvSpPr/>
            <p:nvPr/>
          </p:nvSpPr>
          <p:spPr>
            <a:xfrm>
              <a:off x="7098015" y="1569793"/>
              <a:ext cx="2613025" cy="2613025"/>
            </a:xfrm>
            <a:custGeom>
              <a:avLst/>
              <a:gdLst/>
              <a:ahLst/>
              <a:cxnLst/>
              <a:rect l="l" t="t" r="r" b="b"/>
              <a:pathLst>
                <a:path w="2613025" h="2613025">
                  <a:moveTo>
                    <a:pt x="2230052" y="2230020"/>
                  </a:moveTo>
                  <a:lnTo>
                    <a:pt x="2183616" y="2274232"/>
                  </a:lnTo>
                  <a:lnTo>
                    <a:pt x="2135066" y="2316113"/>
                  </a:lnTo>
                  <a:lnTo>
                    <a:pt x="2084520" y="2355561"/>
                  </a:lnTo>
                  <a:lnTo>
                    <a:pt x="2032099" y="2392482"/>
                  </a:lnTo>
                  <a:lnTo>
                    <a:pt x="1977929" y="2426785"/>
                  </a:lnTo>
                  <a:lnTo>
                    <a:pt x="1922142" y="2458390"/>
                  </a:lnTo>
                  <a:lnTo>
                    <a:pt x="1864871" y="2487219"/>
                  </a:lnTo>
                  <a:lnTo>
                    <a:pt x="1806254" y="2513203"/>
                  </a:lnTo>
                  <a:lnTo>
                    <a:pt x="1746434" y="2536280"/>
                  </a:lnTo>
                  <a:lnTo>
                    <a:pt x="1685553" y="2556393"/>
                  </a:lnTo>
                  <a:lnTo>
                    <a:pt x="1623758" y="2573495"/>
                  </a:lnTo>
                  <a:lnTo>
                    <a:pt x="1561198" y="2587545"/>
                  </a:lnTo>
                  <a:lnTo>
                    <a:pt x="1498025" y="2598507"/>
                  </a:lnTo>
                  <a:lnTo>
                    <a:pt x="1434390" y="2606357"/>
                  </a:lnTo>
                  <a:lnTo>
                    <a:pt x="1370446" y="2611075"/>
                  </a:lnTo>
                  <a:lnTo>
                    <a:pt x="1306347" y="2612650"/>
                  </a:lnTo>
                  <a:lnTo>
                    <a:pt x="1274289" y="2612257"/>
                  </a:lnTo>
                  <a:lnTo>
                    <a:pt x="1210248" y="2609112"/>
                  </a:lnTo>
                  <a:lnTo>
                    <a:pt x="1146439" y="2602828"/>
                  </a:lnTo>
                  <a:lnTo>
                    <a:pt x="1083015" y="2593421"/>
                  </a:lnTo>
                  <a:lnTo>
                    <a:pt x="1020129" y="2580914"/>
                  </a:lnTo>
                  <a:lnTo>
                    <a:pt x="957933" y="2565336"/>
                  </a:lnTo>
                  <a:lnTo>
                    <a:pt x="896576" y="2546724"/>
                  </a:lnTo>
                  <a:lnTo>
                    <a:pt x="836206" y="2525125"/>
                  </a:lnTo>
                  <a:lnTo>
                    <a:pt x="776968" y="2500589"/>
                  </a:lnTo>
                  <a:lnTo>
                    <a:pt x="719006" y="2473176"/>
                  </a:lnTo>
                  <a:lnTo>
                    <a:pt x="662459" y="2442952"/>
                  </a:lnTo>
                  <a:lnTo>
                    <a:pt x="607463" y="2409990"/>
                  </a:lnTo>
                  <a:lnTo>
                    <a:pt x="554150" y="2374369"/>
                  </a:lnTo>
                  <a:lnTo>
                    <a:pt x="502650" y="2336175"/>
                  </a:lnTo>
                  <a:lnTo>
                    <a:pt x="453086" y="2295500"/>
                  </a:lnTo>
                  <a:lnTo>
                    <a:pt x="405577" y="2252443"/>
                  </a:lnTo>
                  <a:lnTo>
                    <a:pt x="360238" y="2207105"/>
                  </a:lnTo>
                  <a:lnTo>
                    <a:pt x="317179" y="2159598"/>
                  </a:lnTo>
                  <a:lnTo>
                    <a:pt x="276502" y="2110035"/>
                  </a:lnTo>
                  <a:lnTo>
                    <a:pt x="238306" y="2058536"/>
                  </a:lnTo>
                  <a:lnTo>
                    <a:pt x="202683" y="2005225"/>
                  </a:lnTo>
                  <a:lnTo>
                    <a:pt x="169719" y="1950230"/>
                  </a:lnTo>
                  <a:lnTo>
                    <a:pt x="139493" y="1893684"/>
                  </a:lnTo>
                  <a:lnTo>
                    <a:pt x="112079" y="1835722"/>
                  </a:lnTo>
                  <a:lnTo>
                    <a:pt x="87541" y="1776486"/>
                  </a:lnTo>
                  <a:lnTo>
                    <a:pt x="65939" y="1716117"/>
                  </a:lnTo>
                  <a:lnTo>
                    <a:pt x="47326" y="1654760"/>
                  </a:lnTo>
                  <a:lnTo>
                    <a:pt x="31745" y="1592564"/>
                  </a:lnTo>
                  <a:lnTo>
                    <a:pt x="19235" y="1529679"/>
                  </a:lnTo>
                  <a:lnTo>
                    <a:pt x="9826" y="1466255"/>
                  </a:lnTo>
                  <a:lnTo>
                    <a:pt x="3541" y="1402447"/>
                  </a:lnTo>
                  <a:lnTo>
                    <a:pt x="393" y="1338406"/>
                  </a:lnTo>
                  <a:lnTo>
                    <a:pt x="0" y="1306347"/>
                  </a:lnTo>
                  <a:lnTo>
                    <a:pt x="392" y="1274289"/>
                  </a:lnTo>
                  <a:lnTo>
                    <a:pt x="3537" y="1210248"/>
                  </a:lnTo>
                  <a:lnTo>
                    <a:pt x="9821" y="1146439"/>
                  </a:lnTo>
                  <a:lnTo>
                    <a:pt x="19228" y="1083015"/>
                  </a:lnTo>
                  <a:lnTo>
                    <a:pt x="31735" y="1020129"/>
                  </a:lnTo>
                  <a:lnTo>
                    <a:pt x="47314" y="957933"/>
                  </a:lnTo>
                  <a:lnTo>
                    <a:pt x="65925" y="896576"/>
                  </a:lnTo>
                  <a:lnTo>
                    <a:pt x="87524" y="836206"/>
                  </a:lnTo>
                  <a:lnTo>
                    <a:pt x="112060" y="776968"/>
                  </a:lnTo>
                  <a:lnTo>
                    <a:pt x="139473" y="719006"/>
                  </a:lnTo>
                  <a:lnTo>
                    <a:pt x="169697" y="662459"/>
                  </a:lnTo>
                  <a:lnTo>
                    <a:pt x="202659" y="607463"/>
                  </a:lnTo>
                  <a:lnTo>
                    <a:pt x="238280" y="554150"/>
                  </a:lnTo>
                  <a:lnTo>
                    <a:pt x="276474" y="502650"/>
                  </a:lnTo>
                  <a:lnTo>
                    <a:pt x="317149" y="453086"/>
                  </a:lnTo>
                  <a:lnTo>
                    <a:pt x="360207" y="405577"/>
                  </a:lnTo>
                  <a:lnTo>
                    <a:pt x="405544" y="360238"/>
                  </a:lnTo>
                  <a:lnTo>
                    <a:pt x="453051" y="317178"/>
                  </a:lnTo>
                  <a:lnTo>
                    <a:pt x="502614" y="276502"/>
                  </a:lnTo>
                  <a:lnTo>
                    <a:pt x="554113" y="238306"/>
                  </a:lnTo>
                  <a:lnTo>
                    <a:pt x="607424" y="202683"/>
                  </a:lnTo>
                  <a:lnTo>
                    <a:pt x="662419" y="169719"/>
                  </a:lnTo>
                  <a:lnTo>
                    <a:pt x="718966" y="139494"/>
                  </a:lnTo>
                  <a:lnTo>
                    <a:pt x="776927" y="112079"/>
                  </a:lnTo>
                  <a:lnTo>
                    <a:pt x="836163" y="87541"/>
                  </a:lnTo>
                  <a:lnTo>
                    <a:pt x="896533" y="65939"/>
                  </a:lnTo>
                  <a:lnTo>
                    <a:pt x="957889" y="47326"/>
                  </a:lnTo>
                  <a:lnTo>
                    <a:pt x="1020085" y="31745"/>
                  </a:lnTo>
                  <a:lnTo>
                    <a:pt x="1082970" y="19236"/>
                  </a:lnTo>
                  <a:lnTo>
                    <a:pt x="1146394" y="9826"/>
                  </a:lnTo>
                  <a:lnTo>
                    <a:pt x="1210203" y="3541"/>
                  </a:lnTo>
                  <a:lnTo>
                    <a:pt x="1274243" y="393"/>
                  </a:lnTo>
                  <a:lnTo>
                    <a:pt x="1306302" y="0"/>
                  </a:lnTo>
                  <a:lnTo>
                    <a:pt x="1338361" y="392"/>
                  </a:lnTo>
                  <a:lnTo>
                    <a:pt x="1402401" y="3537"/>
                  </a:lnTo>
                  <a:lnTo>
                    <a:pt x="1466210" y="9821"/>
                  </a:lnTo>
                  <a:lnTo>
                    <a:pt x="1529634" y="19228"/>
                  </a:lnTo>
                  <a:lnTo>
                    <a:pt x="1592520" y="31735"/>
                  </a:lnTo>
                  <a:lnTo>
                    <a:pt x="1654716" y="47314"/>
                  </a:lnTo>
                  <a:lnTo>
                    <a:pt x="1716073" y="65925"/>
                  </a:lnTo>
                  <a:lnTo>
                    <a:pt x="1776443" y="87525"/>
                  </a:lnTo>
                  <a:lnTo>
                    <a:pt x="1835681" y="112060"/>
                  </a:lnTo>
                  <a:lnTo>
                    <a:pt x="1893643" y="139473"/>
                  </a:lnTo>
                  <a:lnTo>
                    <a:pt x="1950190" y="169697"/>
                  </a:lnTo>
                  <a:lnTo>
                    <a:pt x="2005186" y="202659"/>
                  </a:lnTo>
                  <a:lnTo>
                    <a:pt x="2058499" y="238280"/>
                  </a:lnTo>
                  <a:lnTo>
                    <a:pt x="2109999" y="276474"/>
                  </a:lnTo>
                  <a:lnTo>
                    <a:pt x="2159564" y="317149"/>
                  </a:lnTo>
                  <a:lnTo>
                    <a:pt x="2207072" y="360207"/>
                  </a:lnTo>
                  <a:lnTo>
                    <a:pt x="2252411" y="405544"/>
                  </a:lnTo>
                  <a:lnTo>
                    <a:pt x="2295471" y="453051"/>
                  </a:lnTo>
                  <a:lnTo>
                    <a:pt x="2336147" y="502614"/>
                  </a:lnTo>
                  <a:lnTo>
                    <a:pt x="2374343" y="554113"/>
                  </a:lnTo>
                  <a:lnTo>
                    <a:pt x="2409966" y="607424"/>
                  </a:lnTo>
                  <a:lnTo>
                    <a:pt x="2442930" y="662419"/>
                  </a:lnTo>
                  <a:lnTo>
                    <a:pt x="2473156" y="718966"/>
                  </a:lnTo>
                  <a:lnTo>
                    <a:pt x="2500570" y="776927"/>
                  </a:lnTo>
                  <a:lnTo>
                    <a:pt x="2525108" y="836163"/>
                  </a:lnTo>
                  <a:lnTo>
                    <a:pt x="2546710" y="896533"/>
                  </a:lnTo>
                  <a:lnTo>
                    <a:pt x="2565323" y="957889"/>
                  </a:lnTo>
                  <a:lnTo>
                    <a:pt x="2580904" y="1020085"/>
                  </a:lnTo>
                  <a:lnTo>
                    <a:pt x="2593414" y="1082970"/>
                  </a:lnTo>
                  <a:lnTo>
                    <a:pt x="2602823" y="1146394"/>
                  </a:lnTo>
                  <a:lnTo>
                    <a:pt x="2609109" y="1210203"/>
                  </a:lnTo>
                  <a:lnTo>
                    <a:pt x="2612256" y="1274243"/>
                  </a:lnTo>
                  <a:lnTo>
                    <a:pt x="2612650" y="1306302"/>
                  </a:lnTo>
                  <a:lnTo>
                    <a:pt x="2612257" y="1338361"/>
                  </a:lnTo>
                  <a:lnTo>
                    <a:pt x="2609112" y="1402401"/>
                  </a:lnTo>
                  <a:lnTo>
                    <a:pt x="2602828" y="1466210"/>
                  </a:lnTo>
                  <a:lnTo>
                    <a:pt x="2593421" y="1529634"/>
                  </a:lnTo>
                  <a:lnTo>
                    <a:pt x="2580914" y="1592520"/>
                  </a:lnTo>
                  <a:lnTo>
                    <a:pt x="2565336" y="1654716"/>
                  </a:lnTo>
                  <a:lnTo>
                    <a:pt x="2546724" y="1716073"/>
                  </a:lnTo>
                  <a:lnTo>
                    <a:pt x="2525124" y="1776443"/>
                  </a:lnTo>
                  <a:lnTo>
                    <a:pt x="2500589" y="1835681"/>
                  </a:lnTo>
                  <a:lnTo>
                    <a:pt x="2473176" y="1893643"/>
                  </a:lnTo>
                  <a:lnTo>
                    <a:pt x="2442952" y="1950190"/>
                  </a:lnTo>
                  <a:lnTo>
                    <a:pt x="2409990" y="2005186"/>
                  </a:lnTo>
                  <a:lnTo>
                    <a:pt x="2374369" y="2058499"/>
                  </a:lnTo>
                  <a:lnTo>
                    <a:pt x="2336175" y="2109999"/>
                  </a:lnTo>
                  <a:lnTo>
                    <a:pt x="2295501" y="2159563"/>
                  </a:lnTo>
                  <a:lnTo>
                    <a:pt x="2252443" y="2207072"/>
                  </a:lnTo>
                  <a:lnTo>
                    <a:pt x="2230052" y="2230020"/>
                  </a:lnTo>
                  <a:close/>
                </a:path>
              </a:pathLst>
            </a:custGeom>
            <a:solidFill>
              <a:srgbClr val="FFAC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51789" y="1370310"/>
              <a:ext cx="2623011" cy="2623011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9069967" y="7517406"/>
              <a:ext cx="2364740" cy="2364740"/>
            </a:xfrm>
            <a:custGeom>
              <a:avLst/>
              <a:gdLst/>
              <a:ahLst/>
              <a:cxnLst/>
              <a:rect l="l" t="t" r="r" b="b"/>
              <a:pathLst>
                <a:path w="2364740" h="2364740">
                  <a:moveTo>
                    <a:pt x="2017916" y="2017886"/>
                  </a:moveTo>
                  <a:lnTo>
                    <a:pt x="1975897" y="2057893"/>
                  </a:lnTo>
                  <a:lnTo>
                    <a:pt x="1931965" y="2095790"/>
                  </a:lnTo>
                  <a:lnTo>
                    <a:pt x="1886227" y="2131485"/>
                  </a:lnTo>
                  <a:lnTo>
                    <a:pt x="1838793" y="2164893"/>
                  </a:lnTo>
                  <a:lnTo>
                    <a:pt x="1789776" y="2195934"/>
                  </a:lnTo>
                  <a:lnTo>
                    <a:pt x="1739296" y="2224532"/>
                  </a:lnTo>
                  <a:lnTo>
                    <a:pt x="1687473" y="2250619"/>
                  </a:lnTo>
                  <a:lnTo>
                    <a:pt x="1634432" y="2274131"/>
                  </a:lnTo>
                  <a:lnTo>
                    <a:pt x="1580302" y="2295013"/>
                  </a:lnTo>
                  <a:lnTo>
                    <a:pt x="1525212" y="2313213"/>
                  </a:lnTo>
                  <a:lnTo>
                    <a:pt x="1469296" y="2328688"/>
                  </a:lnTo>
                  <a:lnTo>
                    <a:pt x="1412687" y="2341401"/>
                  </a:lnTo>
                  <a:lnTo>
                    <a:pt x="1355523" y="2351321"/>
                  </a:lnTo>
                  <a:lnTo>
                    <a:pt x="1297941" y="2358424"/>
                  </a:lnTo>
                  <a:lnTo>
                    <a:pt x="1240080" y="2362693"/>
                  </a:lnTo>
                  <a:lnTo>
                    <a:pt x="1182079" y="2364118"/>
                  </a:lnTo>
                  <a:lnTo>
                    <a:pt x="1153070" y="2363762"/>
                  </a:lnTo>
                  <a:lnTo>
                    <a:pt x="1095122" y="2360917"/>
                  </a:lnTo>
                  <a:lnTo>
                    <a:pt x="1037383" y="2355231"/>
                  </a:lnTo>
                  <a:lnTo>
                    <a:pt x="979992" y="2346719"/>
                  </a:lnTo>
                  <a:lnTo>
                    <a:pt x="923088" y="2335401"/>
                  </a:lnTo>
                  <a:lnTo>
                    <a:pt x="866808" y="2321305"/>
                  </a:lnTo>
                  <a:lnTo>
                    <a:pt x="811288" y="2304464"/>
                  </a:lnTo>
                  <a:lnTo>
                    <a:pt x="756661" y="2284919"/>
                  </a:lnTo>
                  <a:lnTo>
                    <a:pt x="703058" y="2262717"/>
                  </a:lnTo>
                  <a:lnTo>
                    <a:pt x="650610" y="2237912"/>
                  </a:lnTo>
                  <a:lnTo>
                    <a:pt x="599442" y="2210563"/>
                  </a:lnTo>
                  <a:lnTo>
                    <a:pt x="549677" y="2180737"/>
                  </a:lnTo>
                  <a:lnTo>
                    <a:pt x="501436" y="2148504"/>
                  </a:lnTo>
                  <a:lnTo>
                    <a:pt x="454835" y="2113944"/>
                  </a:lnTo>
                  <a:lnTo>
                    <a:pt x="409985" y="2077138"/>
                  </a:lnTo>
                  <a:lnTo>
                    <a:pt x="366996" y="2038176"/>
                  </a:lnTo>
                  <a:lnTo>
                    <a:pt x="325970" y="1997152"/>
                  </a:lnTo>
                  <a:lnTo>
                    <a:pt x="287007" y="1954163"/>
                  </a:lnTo>
                  <a:lnTo>
                    <a:pt x="250199" y="1909315"/>
                  </a:lnTo>
                  <a:lnTo>
                    <a:pt x="215637" y="1862715"/>
                  </a:lnTo>
                  <a:lnTo>
                    <a:pt x="183403" y="1814475"/>
                  </a:lnTo>
                  <a:lnTo>
                    <a:pt x="153575" y="1764712"/>
                  </a:lnTo>
                  <a:lnTo>
                    <a:pt x="126224" y="1713544"/>
                  </a:lnTo>
                  <a:lnTo>
                    <a:pt x="101417" y="1661097"/>
                  </a:lnTo>
                  <a:lnTo>
                    <a:pt x="79213" y="1607495"/>
                  </a:lnTo>
                  <a:lnTo>
                    <a:pt x="59667" y="1552869"/>
                  </a:lnTo>
                  <a:lnTo>
                    <a:pt x="42824" y="1497349"/>
                  </a:lnTo>
                  <a:lnTo>
                    <a:pt x="28725" y="1441069"/>
                  </a:lnTo>
                  <a:lnTo>
                    <a:pt x="17406" y="1384166"/>
                  </a:lnTo>
                  <a:lnTo>
                    <a:pt x="8892" y="1326776"/>
                  </a:lnTo>
                  <a:lnTo>
                    <a:pt x="3204" y="1269037"/>
                  </a:lnTo>
                  <a:lnTo>
                    <a:pt x="356" y="1211089"/>
                  </a:lnTo>
                  <a:lnTo>
                    <a:pt x="0" y="1182079"/>
                  </a:lnTo>
                  <a:lnTo>
                    <a:pt x="355" y="1153070"/>
                  </a:lnTo>
                  <a:lnTo>
                    <a:pt x="3201" y="1095122"/>
                  </a:lnTo>
                  <a:lnTo>
                    <a:pt x="8887" y="1037383"/>
                  </a:lnTo>
                  <a:lnTo>
                    <a:pt x="17399" y="979992"/>
                  </a:lnTo>
                  <a:lnTo>
                    <a:pt x="28716" y="923088"/>
                  </a:lnTo>
                  <a:lnTo>
                    <a:pt x="42813" y="866808"/>
                  </a:lnTo>
                  <a:lnTo>
                    <a:pt x="59654" y="811288"/>
                  </a:lnTo>
                  <a:lnTo>
                    <a:pt x="79198" y="756661"/>
                  </a:lnTo>
                  <a:lnTo>
                    <a:pt x="101400" y="703058"/>
                  </a:lnTo>
                  <a:lnTo>
                    <a:pt x="126205" y="650610"/>
                  </a:lnTo>
                  <a:lnTo>
                    <a:pt x="153554" y="599442"/>
                  </a:lnTo>
                  <a:lnTo>
                    <a:pt x="183381" y="549677"/>
                  </a:lnTo>
                  <a:lnTo>
                    <a:pt x="215613" y="501436"/>
                  </a:lnTo>
                  <a:lnTo>
                    <a:pt x="250174" y="454835"/>
                  </a:lnTo>
                  <a:lnTo>
                    <a:pt x="286980" y="409985"/>
                  </a:lnTo>
                  <a:lnTo>
                    <a:pt x="325942" y="366996"/>
                  </a:lnTo>
                  <a:lnTo>
                    <a:pt x="366966" y="325970"/>
                  </a:lnTo>
                  <a:lnTo>
                    <a:pt x="409954" y="287006"/>
                  </a:lnTo>
                  <a:lnTo>
                    <a:pt x="454802" y="250199"/>
                  </a:lnTo>
                  <a:lnTo>
                    <a:pt x="501402" y="215637"/>
                  </a:lnTo>
                  <a:lnTo>
                    <a:pt x="549642" y="183403"/>
                  </a:lnTo>
                  <a:lnTo>
                    <a:pt x="599406" y="153575"/>
                  </a:lnTo>
                  <a:lnTo>
                    <a:pt x="650573" y="126224"/>
                  </a:lnTo>
                  <a:lnTo>
                    <a:pt x="703020" y="101417"/>
                  </a:lnTo>
                  <a:lnTo>
                    <a:pt x="756622" y="79214"/>
                  </a:lnTo>
                  <a:lnTo>
                    <a:pt x="811249" y="59667"/>
                  </a:lnTo>
                  <a:lnTo>
                    <a:pt x="866768" y="42824"/>
                  </a:lnTo>
                  <a:lnTo>
                    <a:pt x="923048" y="28726"/>
                  </a:lnTo>
                  <a:lnTo>
                    <a:pt x="979951" y="17406"/>
                  </a:lnTo>
                  <a:lnTo>
                    <a:pt x="1037342" y="8892"/>
                  </a:lnTo>
                  <a:lnTo>
                    <a:pt x="1095080" y="3204"/>
                  </a:lnTo>
                  <a:lnTo>
                    <a:pt x="1153029" y="356"/>
                  </a:lnTo>
                  <a:lnTo>
                    <a:pt x="1182038" y="0"/>
                  </a:lnTo>
                  <a:lnTo>
                    <a:pt x="1211047" y="355"/>
                  </a:lnTo>
                  <a:lnTo>
                    <a:pt x="1268996" y="3201"/>
                  </a:lnTo>
                  <a:lnTo>
                    <a:pt x="1326735" y="8887"/>
                  </a:lnTo>
                  <a:lnTo>
                    <a:pt x="1384125" y="17399"/>
                  </a:lnTo>
                  <a:lnTo>
                    <a:pt x="1441029" y="28717"/>
                  </a:lnTo>
                  <a:lnTo>
                    <a:pt x="1497309" y="42813"/>
                  </a:lnTo>
                  <a:lnTo>
                    <a:pt x="1552830" y="59654"/>
                  </a:lnTo>
                  <a:lnTo>
                    <a:pt x="1607457" y="79199"/>
                  </a:lnTo>
                  <a:lnTo>
                    <a:pt x="1661059" y="101400"/>
                  </a:lnTo>
                  <a:lnTo>
                    <a:pt x="1713507" y="126206"/>
                  </a:lnTo>
                  <a:lnTo>
                    <a:pt x="1764676" y="153554"/>
                  </a:lnTo>
                  <a:lnTo>
                    <a:pt x="1814440" y="183381"/>
                  </a:lnTo>
                  <a:lnTo>
                    <a:pt x="1862681" y="215613"/>
                  </a:lnTo>
                  <a:lnTo>
                    <a:pt x="1909283" y="250174"/>
                  </a:lnTo>
                  <a:lnTo>
                    <a:pt x="1954132" y="286980"/>
                  </a:lnTo>
                  <a:lnTo>
                    <a:pt x="1997122" y="325942"/>
                  </a:lnTo>
                  <a:lnTo>
                    <a:pt x="2038147" y="366966"/>
                  </a:lnTo>
                  <a:lnTo>
                    <a:pt x="2077111" y="409954"/>
                  </a:lnTo>
                  <a:lnTo>
                    <a:pt x="2113918" y="454802"/>
                  </a:lnTo>
                  <a:lnTo>
                    <a:pt x="2148480" y="501402"/>
                  </a:lnTo>
                  <a:lnTo>
                    <a:pt x="2180714" y="549642"/>
                  </a:lnTo>
                  <a:lnTo>
                    <a:pt x="2210543" y="599406"/>
                  </a:lnTo>
                  <a:lnTo>
                    <a:pt x="2237893" y="650573"/>
                  </a:lnTo>
                  <a:lnTo>
                    <a:pt x="2262700" y="703021"/>
                  </a:lnTo>
                  <a:lnTo>
                    <a:pt x="2284904" y="756622"/>
                  </a:lnTo>
                  <a:lnTo>
                    <a:pt x="2304451" y="811249"/>
                  </a:lnTo>
                  <a:lnTo>
                    <a:pt x="2321294" y="866768"/>
                  </a:lnTo>
                  <a:lnTo>
                    <a:pt x="2335392" y="923048"/>
                  </a:lnTo>
                  <a:lnTo>
                    <a:pt x="2346712" y="979951"/>
                  </a:lnTo>
                  <a:lnTo>
                    <a:pt x="2355226" y="1037342"/>
                  </a:lnTo>
                  <a:lnTo>
                    <a:pt x="2360914" y="1095080"/>
                  </a:lnTo>
                  <a:lnTo>
                    <a:pt x="2363762" y="1153029"/>
                  </a:lnTo>
                  <a:lnTo>
                    <a:pt x="2364118" y="1182038"/>
                  </a:lnTo>
                  <a:lnTo>
                    <a:pt x="2363763" y="1211047"/>
                  </a:lnTo>
                  <a:lnTo>
                    <a:pt x="2360917" y="1268996"/>
                  </a:lnTo>
                  <a:lnTo>
                    <a:pt x="2355231" y="1326735"/>
                  </a:lnTo>
                  <a:lnTo>
                    <a:pt x="2346719" y="1384126"/>
                  </a:lnTo>
                  <a:lnTo>
                    <a:pt x="2335401" y="1441029"/>
                  </a:lnTo>
                  <a:lnTo>
                    <a:pt x="2321305" y="1497309"/>
                  </a:lnTo>
                  <a:lnTo>
                    <a:pt x="2304464" y="1552830"/>
                  </a:lnTo>
                  <a:lnTo>
                    <a:pt x="2284919" y="1607457"/>
                  </a:lnTo>
                  <a:lnTo>
                    <a:pt x="2262717" y="1661059"/>
                  </a:lnTo>
                  <a:lnTo>
                    <a:pt x="2237912" y="1713507"/>
                  </a:lnTo>
                  <a:lnTo>
                    <a:pt x="2210563" y="1764675"/>
                  </a:lnTo>
                  <a:lnTo>
                    <a:pt x="2180737" y="1814440"/>
                  </a:lnTo>
                  <a:lnTo>
                    <a:pt x="2148504" y="1862681"/>
                  </a:lnTo>
                  <a:lnTo>
                    <a:pt x="2113944" y="1909283"/>
                  </a:lnTo>
                  <a:lnTo>
                    <a:pt x="2077138" y="1954132"/>
                  </a:lnTo>
                  <a:lnTo>
                    <a:pt x="2038176" y="1997122"/>
                  </a:lnTo>
                  <a:lnTo>
                    <a:pt x="2017916" y="2017886"/>
                  </a:lnTo>
                  <a:close/>
                </a:path>
              </a:pathLst>
            </a:custGeom>
            <a:solidFill>
              <a:srgbClr val="FFAC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993289" y="7225561"/>
              <a:ext cx="2498562" cy="2843191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1049644" y="3808633"/>
              <a:ext cx="2377440" cy="2377440"/>
            </a:xfrm>
            <a:custGeom>
              <a:avLst/>
              <a:gdLst/>
              <a:ahLst/>
              <a:cxnLst/>
              <a:rect l="l" t="t" r="r" b="b"/>
              <a:pathLst>
                <a:path w="2377440" h="2377440">
                  <a:moveTo>
                    <a:pt x="2028838" y="2028809"/>
                  </a:moveTo>
                  <a:lnTo>
                    <a:pt x="1986592" y="2069032"/>
                  </a:lnTo>
                  <a:lnTo>
                    <a:pt x="1942423" y="2107134"/>
                  </a:lnTo>
                  <a:lnTo>
                    <a:pt x="1896437" y="2143023"/>
                  </a:lnTo>
                  <a:lnTo>
                    <a:pt x="1848746" y="2176612"/>
                  </a:lnTo>
                  <a:lnTo>
                    <a:pt x="1799464" y="2207820"/>
                  </a:lnTo>
                  <a:lnTo>
                    <a:pt x="1748710" y="2236573"/>
                  </a:lnTo>
                  <a:lnTo>
                    <a:pt x="1696607" y="2262801"/>
                  </a:lnTo>
                  <a:lnTo>
                    <a:pt x="1643279" y="2286441"/>
                  </a:lnTo>
                  <a:lnTo>
                    <a:pt x="1588856" y="2307435"/>
                  </a:lnTo>
                  <a:lnTo>
                    <a:pt x="1533468" y="2325734"/>
                  </a:lnTo>
                  <a:lnTo>
                    <a:pt x="1477249" y="2341293"/>
                  </a:lnTo>
                  <a:lnTo>
                    <a:pt x="1420334" y="2354075"/>
                  </a:lnTo>
                  <a:lnTo>
                    <a:pt x="1362860" y="2364048"/>
                  </a:lnTo>
                  <a:lnTo>
                    <a:pt x="1304967" y="2371190"/>
                  </a:lnTo>
                  <a:lnTo>
                    <a:pt x="1246793" y="2375482"/>
                  </a:lnTo>
                  <a:lnTo>
                    <a:pt x="1188478" y="2376915"/>
                  </a:lnTo>
                  <a:lnTo>
                    <a:pt x="1159312" y="2376557"/>
                  </a:lnTo>
                  <a:lnTo>
                    <a:pt x="1101049" y="2373696"/>
                  </a:lnTo>
                  <a:lnTo>
                    <a:pt x="1042998" y="2367979"/>
                  </a:lnTo>
                  <a:lnTo>
                    <a:pt x="985296" y="2359421"/>
                  </a:lnTo>
                  <a:lnTo>
                    <a:pt x="928085" y="2348042"/>
                  </a:lnTo>
                  <a:lnTo>
                    <a:pt x="871500" y="2333870"/>
                  </a:lnTo>
                  <a:lnTo>
                    <a:pt x="815679" y="2316938"/>
                  </a:lnTo>
                  <a:lnTo>
                    <a:pt x="760756" y="2297287"/>
                  </a:lnTo>
                  <a:lnTo>
                    <a:pt x="706864" y="2274965"/>
                  </a:lnTo>
                  <a:lnTo>
                    <a:pt x="654131" y="2250026"/>
                  </a:lnTo>
                  <a:lnTo>
                    <a:pt x="602686" y="2222529"/>
                  </a:lnTo>
                  <a:lnTo>
                    <a:pt x="552652" y="2192541"/>
                  </a:lnTo>
                  <a:lnTo>
                    <a:pt x="504150" y="2160134"/>
                  </a:lnTo>
                  <a:lnTo>
                    <a:pt x="457297" y="2125386"/>
                  </a:lnTo>
                  <a:lnTo>
                    <a:pt x="412205" y="2088381"/>
                  </a:lnTo>
                  <a:lnTo>
                    <a:pt x="368982" y="2049208"/>
                  </a:lnTo>
                  <a:lnTo>
                    <a:pt x="327734" y="2007962"/>
                  </a:lnTo>
                  <a:lnTo>
                    <a:pt x="288560" y="1964741"/>
                  </a:lnTo>
                  <a:lnTo>
                    <a:pt x="251554" y="1919650"/>
                  </a:lnTo>
                  <a:lnTo>
                    <a:pt x="216804" y="1872798"/>
                  </a:lnTo>
                  <a:lnTo>
                    <a:pt x="184396" y="1824297"/>
                  </a:lnTo>
                  <a:lnTo>
                    <a:pt x="154406" y="1774264"/>
                  </a:lnTo>
                  <a:lnTo>
                    <a:pt x="126907" y="1722820"/>
                  </a:lnTo>
                  <a:lnTo>
                    <a:pt x="101966" y="1670088"/>
                  </a:lnTo>
                  <a:lnTo>
                    <a:pt x="79642" y="1616196"/>
                  </a:lnTo>
                  <a:lnTo>
                    <a:pt x="59990" y="1561274"/>
                  </a:lnTo>
                  <a:lnTo>
                    <a:pt x="43056" y="1505454"/>
                  </a:lnTo>
                  <a:lnTo>
                    <a:pt x="28881" y="1448870"/>
                  </a:lnTo>
                  <a:lnTo>
                    <a:pt x="17500" y="1391658"/>
                  </a:lnTo>
                  <a:lnTo>
                    <a:pt x="8940" y="1333957"/>
                  </a:lnTo>
                  <a:lnTo>
                    <a:pt x="3221" y="1275906"/>
                  </a:lnTo>
                  <a:lnTo>
                    <a:pt x="358" y="1217644"/>
                  </a:lnTo>
                  <a:lnTo>
                    <a:pt x="0" y="1188478"/>
                  </a:lnTo>
                  <a:lnTo>
                    <a:pt x="357" y="1159312"/>
                  </a:lnTo>
                  <a:lnTo>
                    <a:pt x="3218" y="1101049"/>
                  </a:lnTo>
                  <a:lnTo>
                    <a:pt x="8935" y="1042998"/>
                  </a:lnTo>
                  <a:lnTo>
                    <a:pt x="17493" y="985297"/>
                  </a:lnTo>
                  <a:lnTo>
                    <a:pt x="28872" y="928085"/>
                  </a:lnTo>
                  <a:lnTo>
                    <a:pt x="43044" y="871500"/>
                  </a:lnTo>
                  <a:lnTo>
                    <a:pt x="59977" y="815679"/>
                  </a:lnTo>
                  <a:lnTo>
                    <a:pt x="79627" y="760756"/>
                  </a:lnTo>
                  <a:lnTo>
                    <a:pt x="101949" y="706864"/>
                  </a:lnTo>
                  <a:lnTo>
                    <a:pt x="126889" y="654132"/>
                  </a:lnTo>
                  <a:lnTo>
                    <a:pt x="154385" y="602686"/>
                  </a:lnTo>
                  <a:lnTo>
                    <a:pt x="184373" y="552652"/>
                  </a:lnTo>
                  <a:lnTo>
                    <a:pt x="216780" y="504150"/>
                  </a:lnTo>
                  <a:lnTo>
                    <a:pt x="251528" y="457297"/>
                  </a:lnTo>
                  <a:lnTo>
                    <a:pt x="288533" y="412204"/>
                  </a:lnTo>
                  <a:lnTo>
                    <a:pt x="327706" y="368982"/>
                  </a:lnTo>
                  <a:lnTo>
                    <a:pt x="368952" y="327734"/>
                  </a:lnTo>
                  <a:lnTo>
                    <a:pt x="412173" y="288560"/>
                  </a:lnTo>
                  <a:lnTo>
                    <a:pt x="457264" y="251553"/>
                  </a:lnTo>
                  <a:lnTo>
                    <a:pt x="504116" y="216804"/>
                  </a:lnTo>
                  <a:lnTo>
                    <a:pt x="552617" y="184396"/>
                  </a:lnTo>
                  <a:lnTo>
                    <a:pt x="602650" y="154406"/>
                  </a:lnTo>
                  <a:lnTo>
                    <a:pt x="654094" y="126907"/>
                  </a:lnTo>
                  <a:lnTo>
                    <a:pt x="706826" y="101966"/>
                  </a:lnTo>
                  <a:lnTo>
                    <a:pt x="760718" y="79642"/>
                  </a:lnTo>
                  <a:lnTo>
                    <a:pt x="815640" y="59990"/>
                  </a:lnTo>
                  <a:lnTo>
                    <a:pt x="871460" y="43056"/>
                  </a:lnTo>
                  <a:lnTo>
                    <a:pt x="928044" y="28881"/>
                  </a:lnTo>
                  <a:lnTo>
                    <a:pt x="985256" y="17500"/>
                  </a:lnTo>
                  <a:lnTo>
                    <a:pt x="1042957" y="8940"/>
                  </a:lnTo>
                  <a:lnTo>
                    <a:pt x="1101008" y="3221"/>
                  </a:lnTo>
                  <a:lnTo>
                    <a:pt x="1159270" y="358"/>
                  </a:lnTo>
                  <a:lnTo>
                    <a:pt x="1188436" y="0"/>
                  </a:lnTo>
                  <a:lnTo>
                    <a:pt x="1217603" y="357"/>
                  </a:lnTo>
                  <a:lnTo>
                    <a:pt x="1275865" y="3218"/>
                  </a:lnTo>
                  <a:lnTo>
                    <a:pt x="1333916" y="8935"/>
                  </a:lnTo>
                  <a:lnTo>
                    <a:pt x="1391618" y="17493"/>
                  </a:lnTo>
                  <a:lnTo>
                    <a:pt x="1448829" y="28872"/>
                  </a:lnTo>
                  <a:lnTo>
                    <a:pt x="1505414" y="43044"/>
                  </a:lnTo>
                  <a:lnTo>
                    <a:pt x="1561235" y="59977"/>
                  </a:lnTo>
                  <a:lnTo>
                    <a:pt x="1616158" y="79627"/>
                  </a:lnTo>
                  <a:lnTo>
                    <a:pt x="1670050" y="101949"/>
                  </a:lnTo>
                  <a:lnTo>
                    <a:pt x="1722782" y="126889"/>
                  </a:lnTo>
                  <a:lnTo>
                    <a:pt x="1774228" y="154386"/>
                  </a:lnTo>
                  <a:lnTo>
                    <a:pt x="1824262" y="184373"/>
                  </a:lnTo>
                  <a:lnTo>
                    <a:pt x="1872764" y="216780"/>
                  </a:lnTo>
                  <a:lnTo>
                    <a:pt x="1919617" y="251528"/>
                  </a:lnTo>
                  <a:lnTo>
                    <a:pt x="1964710" y="288533"/>
                  </a:lnTo>
                  <a:lnTo>
                    <a:pt x="2007932" y="327706"/>
                  </a:lnTo>
                  <a:lnTo>
                    <a:pt x="2049180" y="368952"/>
                  </a:lnTo>
                  <a:lnTo>
                    <a:pt x="2088354" y="412173"/>
                  </a:lnTo>
                  <a:lnTo>
                    <a:pt x="2125361" y="457264"/>
                  </a:lnTo>
                  <a:lnTo>
                    <a:pt x="2160110" y="504117"/>
                  </a:lnTo>
                  <a:lnTo>
                    <a:pt x="2192518" y="552617"/>
                  </a:lnTo>
                  <a:lnTo>
                    <a:pt x="2222508" y="602650"/>
                  </a:lnTo>
                  <a:lnTo>
                    <a:pt x="2250007" y="654094"/>
                  </a:lnTo>
                  <a:lnTo>
                    <a:pt x="2274948" y="706826"/>
                  </a:lnTo>
                  <a:lnTo>
                    <a:pt x="2297272" y="760718"/>
                  </a:lnTo>
                  <a:lnTo>
                    <a:pt x="2316924" y="815640"/>
                  </a:lnTo>
                  <a:lnTo>
                    <a:pt x="2333858" y="871460"/>
                  </a:lnTo>
                  <a:lnTo>
                    <a:pt x="2348033" y="928044"/>
                  </a:lnTo>
                  <a:lnTo>
                    <a:pt x="2359414" y="985256"/>
                  </a:lnTo>
                  <a:lnTo>
                    <a:pt x="2367975" y="1042957"/>
                  </a:lnTo>
                  <a:lnTo>
                    <a:pt x="2373693" y="1101008"/>
                  </a:lnTo>
                  <a:lnTo>
                    <a:pt x="2376556" y="1159270"/>
                  </a:lnTo>
                  <a:lnTo>
                    <a:pt x="2376915" y="1188436"/>
                  </a:lnTo>
                  <a:lnTo>
                    <a:pt x="2376557" y="1217603"/>
                  </a:lnTo>
                  <a:lnTo>
                    <a:pt x="2373696" y="1275865"/>
                  </a:lnTo>
                  <a:lnTo>
                    <a:pt x="2367979" y="1333916"/>
                  </a:lnTo>
                  <a:lnTo>
                    <a:pt x="2359421" y="1391618"/>
                  </a:lnTo>
                  <a:lnTo>
                    <a:pt x="2348042" y="1448829"/>
                  </a:lnTo>
                  <a:lnTo>
                    <a:pt x="2333870" y="1505414"/>
                  </a:lnTo>
                  <a:lnTo>
                    <a:pt x="2316938" y="1561235"/>
                  </a:lnTo>
                  <a:lnTo>
                    <a:pt x="2297287" y="1616158"/>
                  </a:lnTo>
                  <a:lnTo>
                    <a:pt x="2274965" y="1670050"/>
                  </a:lnTo>
                  <a:lnTo>
                    <a:pt x="2250025" y="1722783"/>
                  </a:lnTo>
                  <a:lnTo>
                    <a:pt x="2222529" y="1774228"/>
                  </a:lnTo>
                  <a:lnTo>
                    <a:pt x="2192541" y="1824262"/>
                  </a:lnTo>
                  <a:lnTo>
                    <a:pt x="2160134" y="1872764"/>
                  </a:lnTo>
                  <a:lnTo>
                    <a:pt x="2125386" y="1919617"/>
                  </a:lnTo>
                  <a:lnTo>
                    <a:pt x="2088381" y="1964710"/>
                  </a:lnTo>
                  <a:lnTo>
                    <a:pt x="2049208" y="2007932"/>
                  </a:lnTo>
                  <a:lnTo>
                    <a:pt x="2028838" y="2028809"/>
                  </a:lnTo>
                  <a:close/>
                </a:path>
              </a:pathLst>
            </a:custGeom>
            <a:solidFill>
              <a:srgbClr val="FFAC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94545" y="3622128"/>
              <a:ext cx="2690022" cy="274746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7341771" y="3779360"/>
              <a:ext cx="3796029" cy="3796029"/>
            </a:xfrm>
            <a:custGeom>
              <a:avLst/>
              <a:gdLst/>
              <a:ahLst/>
              <a:cxnLst/>
              <a:rect l="l" t="t" r="r" b="b"/>
              <a:pathLst>
                <a:path w="3796029" h="3796029">
                  <a:moveTo>
                    <a:pt x="3239732" y="3239685"/>
                  </a:moveTo>
                  <a:lnTo>
                    <a:pt x="3206396" y="3272214"/>
                  </a:lnTo>
                  <a:lnTo>
                    <a:pt x="3172271" y="3303915"/>
                  </a:lnTo>
                  <a:lnTo>
                    <a:pt x="3137379" y="3334769"/>
                  </a:lnTo>
                  <a:lnTo>
                    <a:pt x="3101741" y="3364758"/>
                  </a:lnTo>
                  <a:lnTo>
                    <a:pt x="3065376" y="3393863"/>
                  </a:lnTo>
                  <a:lnTo>
                    <a:pt x="3028309" y="3422067"/>
                  </a:lnTo>
                  <a:lnTo>
                    <a:pt x="2990560" y="3449352"/>
                  </a:lnTo>
                  <a:lnTo>
                    <a:pt x="2952154" y="3475703"/>
                  </a:lnTo>
                  <a:lnTo>
                    <a:pt x="2913112" y="3501104"/>
                  </a:lnTo>
                  <a:lnTo>
                    <a:pt x="2873458" y="3525538"/>
                  </a:lnTo>
                  <a:lnTo>
                    <a:pt x="2833217" y="3548993"/>
                  </a:lnTo>
                  <a:lnTo>
                    <a:pt x="2792413" y="3571452"/>
                  </a:lnTo>
                  <a:lnTo>
                    <a:pt x="2751069" y="3592903"/>
                  </a:lnTo>
                  <a:lnTo>
                    <a:pt x="2709212" y="3613334"/>
                  </a:lnTo>
                  <a:lnTo>
                    <a:pt x="2666865" y="3632730"/>
                  </a:lnTo>
                  <a:lnTo>
                    <a:pt x="2624056" y="3651082"/>
                  </a:lnTo>
                  <a:lnTo>
                    <a:pt x="2580809" y="3668378"/>
                  </a:lnTo>
                  <a:lnTo>
                    <a:pt x="2537150" y="3684607"/>
                  </a:lnTo>
                  <a:lnTo>
                    <a:pt x="2493107" y="3699760"/>
                  </a:lnTo>
                  <a:lnTo>
                    <a:pt x="2448705" y="3713828"/>
                  </a:lnTo>
                  <a:lnTo>
                    <a:pt x="2403971" y="3726801"/>
                  </a:lnTo>
                  <a:lnTo>
                    <a:pt x="2358932" y="3738673"/>
                  </a:lnTo>
                  <a:lnTo>
                    <a:pt x="2313615" y="3749436"/>
                  </a:lnTo>
                  <a:lnTo>
                    <a:pt x="2268048" y="3759083"/>
                  </a:lnTo>
                  <a:lnTo>
                    <a:pt x="2222258" y="3767610"/>
                  </a:lnTo>
                  <a:lnTo>
                    <a:pt x="2176272" y="3775010"/>
                  </a:lnTo>
                  <a:lnTo>
                    <a:pt x="2130118" y="3781279"/>
                  </a:lnTo>
                  <a:lnTo>
                    <a:pt x="2083825" y="3786414"/>
                  </a:lnTo>
                  <a:lnTo>
                    <a:pt x="2037420" y="3790411"/>
                  </a:lnTo>
                  <a:lnTo>
                    <a:pt x="1990930" y="3793268"/>
                  </a:lnTo>
                  <a:lnTo>
                    <a:pt x="1944384" y="3794983"/>
                  </a:lnTo>
                  <a:lnTo>
                    <a:pt x="1897810" y="3795555"/>
                  </a:lnTo>
                  <a:lnTo>
                    <a:pt x="1851237" y="3794984"/>
                  </a:lnTo>
                  <a:lnTo>
                    <a:pt x="1804691" y="3793271"/>
                  </a:lnTo>
                  <a:lnTo>
                    <a:pt x="1758201" y="3790415"/>
                  </a:lnTo>
                  <a:lnTo>
                    <a:pt x="1711796" y="3786420"/>
                  </a:lnTo>
                  <a:lnTo>
                    <a:pt x="1665502" y="3781287"/>
                  </a:lnTo>
                  <a:lnTo>
                    <a:pt x="1619348" y="3775019"/>
                  </a:lnTo>
                  <a:lnTo>
                    <a:pt x="1573362" y="3767621"/>
                  </a:lnTo>
                  <a:lnTo>
                    <a:pt x="1527572" y="3759096"/>
                  </a:lnTo>
                  <a:lnTo>
                    <a:pt x="1482004" y="3749450"/>
                  </a:lnTo>
                  <a:lnTo>
                    <a:pt x="1436687" y="3738689"/>
                  </a:lnTo>
                  <a:lnTo>
                    <a:pt x="1391648" y="3726819"/>
                  </a:lnTo>
                  <a:lnTo>
                    <a:pt x="1346913" y="3713847"/>
                  </a:lnTo>
                  <a:lnTo>
                    <a:pt x="1302510" y="3699781"/>
                  </a:lnTo>
                  <a:lnTo>
                    <a:pt x="1258466" y="3684630"/>
                  </a:lnTo>
                  <a:lnTo>
                    <a:pt x="1214807" y="3668402"/>
                  </a:lnTo>
                  <a:lnTo>
                    <a:pt x="1171560" y="3651108"/>
                  </a:lnTo>
                  <a:lnTo>
                    <a:pt x="1128749" y="3632757"/>
                  </a:lnTo>
                  <a:lnTo>
                    <a:pt x="1086402" y="3613362"/>
                  </a:lnTo>
                  <a:lnTo>
                    <a:pt x="1044544" y="3592933"/>
                  </a:lnTo>
                  <a:lnTo>
                    <a:pt x="1003200" y="3571483"/>
                  </a:lnTo>
                  <a:lnTo>
                    <a:pt x="962395" y="3549025"/>
                  </a:lnTo>
                  <a:lnTo>
                    <a:pt x="922153" y="3525572"/>
                  </a:lnTo>
                  <a:lnTo>
                    <a:pt x="882498" y="3501139"/>
                  </a:lnTo>
                  <a:lnTo>
                    <a:pt x="843456" y="3475740"/>
                  </a:lnTo>
                  <a:lnTo>
                    <a:pt x="805048" y="3449391"/>
                  </a:lnTo>
                  <a:lnTo>
                    <a:pt x="767299" y="3422106"/>
                  </a:lnTo>
                  <a:lnTo>
                    <a:pt x="730231" y="3393904"/>
                  </a:lnTo>
                  <a:lnTo>
                    <a:pt x="693865" y="3364800"/>
                  </a:lnTo>
                  <a:lnTo>
                    <a:pt x="658225" y="3334813"/>
                  </a:lnTo>
                  <a:lnTo>
                    <a:pt x="623332" y="3303960"/>
                  </a:lnTo>
                  <a:lnTo>
                    <a:pt x="589207" y="3272260"/>
                  </a:lnTo>
                  <a:lnTo>
                    <a:pt x="555869" y="3239732"/>
                  </a:lnTo>
                  <a:lnTo>
                    <a:pt x="523340" y="3206396"/>
                  </a:lnTo>
                  <a:lnTo>
                    <a:pt x="491639" y="3172271"/>
                  </a:lnTo>
                  <a:lnTo>
                    <a:pt x="460785" y="3137379"/>
                  </a:lnTo>
                  <a:lnTo>
                    <a:pt x="430796" y="3101740"/>
                  </a:lnTo>
                  <a:lnTo>
                    <a:pt x="401691" y="3065376"/>
                  </a:lnTo>
                  <a:lnTo>
                    <a:pt x="373488" y="3028309"/>
                  </a:lnTo>
                  <a:lnTo>
                    <a:pt x="346202" y="2990560"/>
                  </a:lnTo>
                  <a:lnTo>
                    <a:pt x="319851" y="2952154"/>
                  </a:lnTo>
                  <a:lnTo>
                    <a:pt x="294451" y="2913112"/>
                  </a:lnTo>
                  <a:lnTo>
                    <a:pt x="270016" y="2873458"/>
                  </a:lnTo>
                  <a:lnTo>
                    <a:pt x="246562" y="2833217"/>
                  </a:lnTo>
                  <a:lnTo>
                    <a:pt x="224102" y="2792413"/>
                  </a:lnTo>
                  <a:lnTo>
                    <a:pt x="202651" y="2751069"/>
                  </a:lnTo>
                  <a:lnTo>
                    <a:pt x="182221" y="2709212"/>
                  </a:lnTo>
                  <a:lnTo>
                    <a:pt x="162824" y="2666866"/>
                  </a:lnTo>
                  <a:lnTo>
                    <a:pt x="144472" y="2624056"/>
                  </a:lnTo>
                  <a:lnTo>
                    <a:pt x="127176" y="2580809"/>
                  </a:lnTo>
                  <a:lnTo>
                    <a:pt x="110947" y="2537150"/>
                  </a:lnTo>
                  <a:lnTo>
                    <a:pt x="95794" y="2493107"/>
                  </a:lnTo>
                  <a:lnTo>
                    <a:pt x="81727" y="2448705"/>
                  </a:lnTo>
                  <a:lnTo>
                    <a:pt x="68753" y="2403971"/>
                  </a:lnTo>
                  <a:lnTo>
                    <a:pt x="56882" y="2358932"/>
                  </a:lnTo>
                  <a:lnTo>
                    <a:pt x="46119" y="2313615"/>
                  </a:lnTo>
                  <a:lnTo>
                    <a:pt x="36471" y="2268048"/>
                  </a:lnTo>
                  <a:lnTo>
                    <a:pt x="27945" y="2222257"/>
                  </a:lnTo>
                  <a:lnTo>
                    <a:pt x="20545" y="2176272"/>
                  </a:lnTo>
                  <a:lnTo>
                    <a:pt x="14276" y="2130118"/>
                  </a:lnTo>
                  <a:lnTo>
                    <a:pt x="9141" y="2083825"/>
                  </a:lnTo>
                  <a:lnTo>
                    <a:pt x="5144" y="2037419"/>
                  </a:lnTo>
                  <a:lnTo>
                    <a:pt x="2287" y="1990930"/>
                  </a:lnTo>
                  <a:lnTo>
                    <a:pt x="572" y="1944384"/>
                  </a:lnTo>
                  <a:lnTo>
                    <a:pt x="0" y="1897810"/>
                  </a:lnTo>
                  <a:lnTo>
                    <a:pt x="570" y="1851237"/>
                  </a:lnTo>
                  <a:lnTo>
                    <a:pt x="2284" y="1804691"/>
                  </a:lnTo>
                  <a:lnTo>
                    <a:pt x="5139" y="1758201"/>
                  </a:lnTo>
                  <a:lnTo>
                    <a:pt x="9135" y="1711795"/>
                  </a:lnTo>
                  <a:lnTo>
                    <a:pt x="14267" y="1665502"/>
                  </a:lnTo>
                  <a:lnTo>
                    <a:pt x="20535" y="1619348"/>
                  </a:lnTo>
                  <a:lnTo>
                    <a:pt x="27933" y="1573362"/>
                  </a:lnTo>
                  <a:lnTo>
                    <a:pt x="36458" y="1527572"/>
                  </a:lnTo>
                  <a:lnTo>
                    <a:pt x="46104" y="1482004"/>
                  </a:lnTo>
                  <a:lnTo>
                    <a:pt x="56865" y="1436687"/>
                  </a:lnTo>
                  <a:lnTo>
                    <a:pt x="68735" y="1391648"/>
                  </a:lnTo>
                  <a:lnTo>
                    <a:pt x="81708" y="1346913"/>
                  </a:lnTo>
                  <a:lnTo>
                    <a:pt x="95773" y="1302510"/>
                  </a:lnTo>
                  <a:lnTo>
                    <a:pt x="110925" y="1258466"/>
                  </a:lnTo>
                  <a:lnTo>
                    <a:pt x="127152" y="1214807"/>
                  </a:lnTo>
                  <a:lnTo>
                    <a:pt x="144446" y="1171560"/>
                  </a:lnTo>
                  <a:lnTo>
                    <a:pt x="162797" y="1128750"/>
                  </a:lnTo>
                  <a:lnTo>
                    <a:pt x="182192" y="1086403"/>
                  </a:lnTo>
                  <a:lnTo>
                    <a:pt x="202621" y="1044544"/>
                  </a:lnTo>
                  <a:lnTo>
                    <a:pt x="224071" y="1003200"/>
                  </a:lnTo>
                  <a:lnTo>
                    <a:pt x="246529" y="962395"/>
                  </a:lnTo>
                  <a:lnTo>
                    <a:pt x="269982" y="922153"/>
                  </a:lnTo>
                  <a:lnTo>
                    <a:pt x="294415" y="882498"/>
                  </a:lnTo>
                  <a:lnTo>
                    <a:pt x="319814" y="843456"/>
                  </a:lnTo>
                  <a:lnTo>
                    <a:pt x="346164" y="805048"/>
                  </a:lnTo>
                  <a:lnTo>
                    <a:pt x="373448" y="767299"/>
                  </a:lnTo>
                  <a:lnTo>
                    <a:pt x="401651" y="730230"/>
                  </a:lnTo>
                  <a:lnTo>
                    <a:pt x="430754" y="693865"/>
                  </a:lnTo>
                  <a:lnTo>
                    <a:pt x="460742" y="658225"/>
                  </a:lnTo>
                  <a:lnTo>
                    <a:pt x="491595" y="623332"/>
                  </a:lnTo>
                  <a:lnTo>
                    <a:pt x="523294" y="589206"/>
                  </a:lnTo>
                  <a:lnTo>
                    <a:pt x="555822" y="555869"/>
                  </a:lnTo>
                  <a:lnTo>
                    <a:pt x="589159" y="523340"/>
                  </a:lnTo>
                  <a:lnTo>
                    <a:pt x="623283" y="491639"/>
                  </a:lnTo>
                  <a:lnTo>
                    <a:pt x="658175" y="460785"/>
                  </a:lnTo>
                  <a:lnTo>
                    <a:pt x="693814" y="430796"/>
                  </a:lnTo>
                  <a:lnTo>
                    <a:pt x="730178" y="401691"/>
                  </a:lnTo>
                  <a:lnTo>
                    <a:pt x="767246" y="373488"/>
                  </a:lnTo>
                  <a:lnTo>
                    <a:pt x="804994" y="346202"/>
                  </a:lnTo>
                  <a:lnTo>
                    <a:pt x="843401" y="319851"/>
                  </a:lnTo>
                  <a:lnTo>
                    <a:pt x="882442" y="294451"/>
                  </a:lnTo>
                  <a:lnTo>
                    <a:pt x="922096" y="270016"/>
                  </a:lnTo>
                  <a:lnTo>
                    <a:pt x="962337" y="246562"/>
                  </a:lnTo>
                  <a:lnTo>
                    <a:pt x="1003142" y="224102"/>
                  </a:lnTo>
                  <a:lnTo>
                    <a:pt x="1044485" y="202651"/>
                  </a:lnTo>
                  <a:lnTo>
                    <a:pt x="1086342" y="182221"/>
                  </a:lnTo>
                  <a:lnTo>
                    <a:pt x="1128689" y="162824"/>
                  </a:lnTo>
                  <a:lnTo>
                    <a:pt x="1171498" y="144472"/>
                  </a:lnTo>
                  <a:lnTo>
                    <a:pt x="1214745" y="127176"/>
                  </a:lnTo>
                  <a:lnTo>
                    <a:pt x="1258404" y="110947"/>
                  </a:lnTo>
                  <a:lnTo>
                    <a:pt x="1302447" y="95794"/>
                  </a:lnTo>
                  <a:lnTo>
                    <a:pt x="1346850" y="81727"/>
                  </a:lnTo>
                  <a:lnTo>
                    <a:pt x="1391584" y="68753"/>
                  </a:lnTo>
                  <a:lnTo>
                    <a:pt x="1436623" y="56882"/>
                  </a:lnTo>
                  <a:lnTo>
                    <a:pt x="1481939" y="46119"/>
                  </a:lnTo>
                  <a:lnTo>
                    <a:pt x="1527506" y="36471"/>
                  </a:lnTo>
                  <a:lnTo>
                    <a:pt x="1573297" y="27945"/>
                  </a:lnTo>
                  <a:lnTo>
                    <a:pt x="1619282" y="20545"/>
                  </a:lnTo>
                  <a:lnTo>
                    <a:pt x="1665436" y="14276"/>
                  </a:lnTo>
                  <a:lnTo>
                    <a:pt x="1711730" y="9141"/>
                  </a:lnTo>
                  <a:lnTo>
                    <a:pt x="1758135" y="5144"/>
                  </a:lnTo>
                  <a:lnTo>
                    <a:pt x="1804625" y="2287"/>
                  </a:lnTo>
                  <a:lnTo>
                    <a:pt x="1851170" y="572"/>
                  </a:lnTo>
                  <a:lnTo>
                    <a:pt x="1897744" y="0"/>
                  </a:lnTo>
                  <a:lnTo>
                    <a:pt x="1944318" y="570"/>
                  </a:lnTo>
                  <a:lnTo>
                    <a:pt x="1990864" y="2284"/>
                  </a:lnTo>
                  <a:lnTo>
                    <a:pt x="2037353" y="5139"/>
                  </a:lnTo>
                  <a:lnTo>
                    <a:pt x="2083759" y="9135"/>
                  </a:lnTo>
                  <a:lnTo>
                    <a:pt x="2130052" y="14268"/>
                  </a:lnTo>
                  <a:lnTo>
                    <a:pt x="2176206" y="20535"/>
                  </a:lnTo>
                  <a:lnTo>
                    <a:pt x="2222192" y="27933"/>
                  </a:lnTo>
                  <a:lnTo>
                    <a:pt x="2267983" y="36458"/>
                  </a:lnTo>
                  <a:lnTo>
                    <a:pt x="2313550" y="46104"/>
                  </a:lnTo>
                  <a:lnTo>
                    <a:pt x="2358867" y="56865"/>
                  </a:lnTo>
                  <a:lnTo>
                    <a:pt x="2403907" y="68735"/>
                  </a:lnTo>
                  <a:lnTo>
                    <a:pt x="2448641" y="81708"/>
                  </a:lnTo>
                  <a:lnTo>
                    <a:pt x="2493044" y="95773"/>
                  </a:lnTo>
                  <a:lnTo>
                    <a:pt x="2537088" y="110925"/>
                  </a:lnTo>
                  <a:lnTo>
                    <a:pt x="2580747" y="127152"/>
                  </a:lnTo>
                  <a:lnTo>
                    <a:pt x="2623994" y="144447"/>
                  </a:lnTo>
                  <a:lnTo>
                    <a:pt x="2666805" y="162797"/>
                  </a:lnTo>
                  <a:lnTo>
                    <a:pt x="2709152" y="182193"/>
                  </a:lnTo>
                  <a:lnTo>
                    <a:pt x="2751010" y="202621"/>
                  </a:lnTo>
                  <a:lnTo>
                    <a:pt x="2792354" y="224071"/>
                  </a:lnTo>
                  <a:lnTo>
                    <a:pt x="2833160" y="246529"/>
                  </a:lnTo>
                  <a:lnTo>
                    <a:pt x="2873402" y="269982"/>
                  </a:lnTo>
                  <a:lnTo>
                    <a:pt x="2913056" y="294415"/>
                  </a:lnTo>
                  <a:lnTo>
                    <a:pt x="2952098" y="319814"/>
                  </a:lnTo>
                  <a:lnTo>
                    <a:pt x="2990506" y="346164"/>
                  </a:lnTo>
                  <a:lnTo>
                    <a:pt x="3028255" y="373448"/>
                  </a:lnTo>
                  <a:lnTo>
                    <a:pt x="3065324" y="401651"/>
                  </a:lnTo>
                  <a:lnTo>
                    <a:pt x="3101689" y="430754"/>
                  </a:lnTo>
                  <a:lnTo>
                    <a:pt x="3137329" y="460741"/>
                  </a:lnTo>
                  <a:lnTo>
                    <a:pt x="3172222" y="491595"/>
                  </a:lnTo>
                  <a:lnTo>
                    <a:pt x="3206348" y="523294"/>
                  </a:lnTo>
                  <a:lnTo>
                    <a:pt x="3239686" y="555822"/>
                  </a:lnTo>
                  <a:lnTo>
                    <a:pt x="3272214" y="589158"/>
                  </a:lnTo>
                  <a:lnTo>
                    <a:pt x="3303915" y="623283"/>
                  </a:lnTo>
                  <a:lnTo>
                    <a:pt x="3334770" y="658175"/>
                  </a:lnTo>
                  <a:lnTo>
                    <a:pt x="3364758" y="693814"/>
                  </a:lnTo>
                  <a:lnTo>
                    <a:pt x="3393863" y="730178"/>
                  </a:lnTo>
                  <a:lnTo>
                    <a:pt x="3422067" y="767246"/>
                  </a:lnTo>
                  <a:lnTo>
                    <a:pt x="3449352" y="804994"/>
                  </a:lnTo>
                  <a:lnTo>
                    <a:pt x="3475703" y="843401"/>
                  </a:lnTo>
                  <a:lnTo>
                    <a:pt x="3501104" y="882442"/>
                  </a:lnTo>
                  <a:lnTo>
                    <a:pt x="3525538" y="922096"/>
                  </a:lnTo>
                  <a:lnTo>
                    <a:pt x="3548993" y="962337"/>
                  </a:lnTo>
                  <a:lnTo>
                    <a:pt x="3571452" y="1003142"/>
                  </a:lnTo>
                  <a:lnTo>
                    <a:pt x="3592903" y="1044485"/>
                  </a:lnTo>
                  <a:lnTo>
                    <a:pt x="3613333" y="1086343"/>
                  </a:lnTo>
                  <a:lnTo>
                    <a:pt x="3632730" y="1128689"/>
                  </a:lnTo>
                  <a:lnTo>
                    <a:pt x="3651082" y="1171498"/>
                  </a:lnTo>
                  <a:lnTo>
                    <a:pt x="3668378" y="1214745"/>
                  </a:lnTo>
                  <a:lnTo>
                    <a:pt x="3684607" y="1258404"/>
                  </a:lnTo>
                  <a:lnTo>
                    <a:pt x="3699760" y="1302447"/>
                  </a:lnTo>
                  <a:lnTo>
                    <a:pt x="3713827" y="1346850"/>
                  </a:lnTo>
                  <a:lnTo>
                    <a:pt x="3726801" y="1391584"/>
                  </a:lnTo>
                  <a:lnTo>
                    <a:pt x="3738673" y="1436623"/>
                  </a:lnTo>
                  <a:lnTo>
                    <a:pt x="3749436" y="1481939"/>
                  </a:lnTo>
                  <a:lnTo>
                    <a:pt x="3759083" y="1527506"/>
                  </a:lnTo>
                  <a:lnTo>
                    <a:pt x="3767610" y="1573297"/>
                  </a:lnTo>
                  <a:lnTo>
                    <a:pt x="3775009" y="1619282"/>
                  </a:lnTo>
                  <a:lnTo>
                    <a:pt x="3781279" y="1665436"/>
                  </a:lnTo>
                  <a:lnTo>
                    <a:pt x="3786414" y="1711730"/>
                  </a:lnTo>
                  <a:lnTo>
                    <a:pt x="3790411" y="1758135"/>
                  </a:lnTo>
                  <a:lnTo>
                    <a:pt x="3793268" y="1804624"/>
                  </a:lnTo>
                  <a:lnTo>
                    <a:pt x="3794983" y="1851170"/>
                  </a:lnTo>
                  <a:lnTo>
                    <a:pt x="3795555" y="1897744"/>
                  </a:lnTo>
                  <a:lnTo>
                    <a:pt x="3794984" y="1944318"/>
                  </a:lnTo>
                  <a:lnTo>
                    <a:pt x="3793271" y="1990864"/>
                  </a:lnTo>
                  <a:lnTo>
                    <a:pt x="3790415" y="2037353"/>
                  </a:lnTo>
                  <a:lnTo>
                    <a:pt x="3786420" y="2083759"/>
                  </a:lnTo>
                  <a:lnTo>
                    <a:pt x="3781287" y="2130052"/>
                  </a:lnTo>
                  <a:lnTo>
                    <a:pt x="3775019" y="2176206"/>
                  </a:lnTo>
                  <a:lnTo>
                    <a:pt x="3767621" y="2222192"/>
                  </a:lnTo>
                  <a:lnTo>
                    <a:pt x="3759096" y="2267983"/>
                  </a:lnTo>
                  <a:lnTo>
                    <a:pt x="3749450" y="2313550"/>
                  </a:lnTo>
                  <a:lnTo>
                    <a:pt x="3738689" y="2358868"/>
                  </a:lnTo>
                  <a:lnTo>
                    <a:pt x="3726819" y="2403907"/>
                  </a:lnTo>
                  <a:lnTo>
                    <a:pt x="3713847" y="2448641"/>
                  </a:lnTo>
                  <a:lnTo>
                    <a:pt x="3699781" y="2493044"/>
                  </a:lnTo>
                  <a:lnTo>
                    <a:pt x="3684630" y="2537088"/>
                  </a:lnTo>
                  <a:lnTo>
                    <a:pt x="3668402" y="2580747"/>
                  </a:lnTo>
                  <a:lnTo>
                    <a:pt x="3651107" y="2623995"/>
                  </a:lnTo>
                  <a:lnTo>
                    <a:pt x="3632757" y="2666805"/>
                  </a:lnTo>
                  <a:lnTo>
                    <a:pt x="3613362" y="2709152"/>
                  </a:lnTo>
                  <a:lnTo>
                    <a:pt x="3592933" y="2751010"/>
                  </a:lnTo>
                  <a:lnTo>
                    <a:pt x="3571483" y="2792354"/>
                  </a:lnTo>
                  <a:lnTo>
                    <a:pt x="3549025" y="2833159"/>
                  </a:lnTo>
                  <a:lnTo>
                    <a:pt x="3525572" y="2873402"/>
                  </a:lnTo>
                  <a:lnTo>
                    <a:pt x="3501139" y="2913056"/>
                  </a:lnTo>
                  <a:lnTo>
                    <a:pt x="3475740" y="2952098"/>
                  </a:lnTo>
                  <a:lnTo>
                    <a:pt x="3449391" y="2990506"/>
                  </a:lnTo>
                  <a:lnTo>
                    <a:pt x="3422106" y="3028255"/>
                  </a:lnTo>
                  <a:lnTo>
                    <a:pt x="3393904" y="3065324"/>
                  </a:lnTo>
                  <a:lnTo>
                    <a:pt x="3364801" y="3101689"/>
                  </a:lnTo>
                  <a:lnTo>
                    <a:pt x="3334813" y="3137329"/>
                  </a:lnTo>
                  <a:lnTo>
                    <a:pt x="3303960" y="3172222"/>
                  </a:lnTo>
                  <a:lnTo>
                    <a:pt x="3272260" y="3206348"/>
                  </a:lnTo>
                  <a:lnTo>
                    <a:pt x="3239732" y="32396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67894" y="4125040"/>
              <a:ext cx="3053798" cy="3149528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9624090" y="1769434"/>
              <a:ext cx="2447925" cy="2447925"/>
            </a:xfrm>
            <a:custGeom>
              <a:avLst/>
              <a:gdLst/>
              <a:ahLst/>
              <a:cxnLst/>
              <a:rect l="l" t="t" r="r" b="b"/>
              <a:pathLst>
                <a:path w="2447925" h="2447925">
                  <a:moveTo>
                    <a:pt x="2088959" y="2088929"/>
                  </a:moveTo>
                  <a:lnTo>
                    <a:pt x="2045460" y="2130344"/>
                  </a:lnTo>
                  <a:lnTo>
                    <a:pt x="1999982" y="2169575"/>
                  </a:lnTo>
                  <a:lnTo>
                    <a:pt x="1952634" y="2206527"/>
                  </a:lnTo>
                  <a:lnTo>
                    <a:pt x="1903530" y="2241111"/>
                  </a:lnTo>
                  <a:lnTo>
                    <a:pt x="1852788" y="2273245"/>
                  </a:lnTo>
                  <a:lnTo>
                    <a:pt x="1800530" y="2302850"/>
                  </a:lnTo>
                  <a:lnTo>
                    <a:pt x="1746882" y="2329855"/>
                  </a:lnTo>
                  <a:lnTo>
                    <a:pt x="1691974" y="2354195"/>
                  </a:lnTo>
                  <a:lnTo>
                    <a:pt x="1635938" y="2375811"/>
                  </a:lnTo>
                  <a:lnTo>
                    <a:pt x="1578909" y="2394652"/>
                  </a:lnTo>
                  <a:lnTo>
                    <a:pt x="1521024" y="2410673"/>
                  </a:lnTo>
                  <a:lnTo>
                    <a:pt x="1462423" y="2423833"/>
                  </a:lnTo>
                  <a:lnTo>
                    <a:pt x="1403246" y="2434102"/>
                  </a:lnTo>
                  <a:lnTo>
                    <a:pt x="1343637" y="2441455"/>
                  </a:lnTo>
                  <a:lnTo>
                    <a:pt x="1283739" y="2445875"/>
                  </a:lnTo>
                  <a:lnTo>
                    <a:pt x="1223696" y="2447350"/>
                  </a:lnTo>
                  <a:lnTo>
                    <a:pt x="1193665" y="2446982"/>
                  </a:lnTo>
                  <a:lnTo>
                    <a:pt x="1133677" y="2444036"/>
                  </a:lnTo>
                  <a:lnTo>
                    <a:pt x="1073905" y="2438150"/>
                  </a:lnTo>
                  <a:lnTo>
                    <a:pt x="1014494" y="2429338"/>
                  </a:lnTo>
                  <a:lnTo>
                    <a:pt x="955587" y="2417622"/>
                  </a:lnTo>
                  <a:lnTo>
                    <a:pt x="897325" y="2403029"/>
                  </a:lnTo>
                  <a:lnTo>
                    <a:pt x="839850" y="2385595"/>
                  </a:lnTo>
                  <a:lnTo>
                    <a:pt x="783300" y="2365362"/>
                  </a:lnTo>
                  <a:lnTo>
                    <a:pt x="727810" y="2342379"/>
                  </a:lnTo>
                  <a:lnTo>
                    <a:pt x="673515" y="2316700"/>
                  </a:lnTo>
                  <a:lnTo>
                    <a:pt x="620546" y="2288389"/>
                  </a:lnTo>
                  <a:lnTo>
                    <a:pt x="569029" y="2257512"/>
                  </a:lnTo>
                  <a:lnTo>
                    <a:pt x="519090" y="2224145"/>
                  </a:lnTo>
                  <a:lnTo>
                    <a:pt x="470848" y="2188368"/>
                  </a:lnTo>
                  <a:lnTo>
                    <a:pt x="424419" y="2150266"/>
                  </a:lnTo>
                  <a:lnTo>
                    <a:pt x="379916" y="2109933"/>
                  </a:lnTo>
                  <a:lnTo>
                    <a:pt x="337446" y="2067464"/>
                  </a:lnTo>
                  <a:lnTo>
                    <a:pt x="297111" y="2022962"/>
                  </a:lnTo>
                  <a:lnTo>
                    <a:pt x="259008" y="1976535"/>
                  </a:lnTo>
                  <a:lnTo>
                    <a:pt x="223229" y="1928294"/>
                  </a:lnTo>
                  <a:lnTo>
                    <a:pt x="189860" y="1878356"/>
                  </a:lnTo>
                  <a:lnTo>
                    <a:pt x="158981" y="1826840"/>
                  </a:lnTo>
                  <a:lnTo>
                    <a:pt x="130668" y="1773872"/>
                  </a:lnTo>
                  <a:lnTo>
                    <a:pt x="104987" y="1719578"/>
                  </a:lnTo>
                  <a:lnTo>
                    <a:pt x="82002" y="1664089"/>
                  </a:lnTo>
                  <a:lnTo>
                    <a:pt x="61767" y="1607539"/>
                  </a:lnTo>
                  <a:lnTo>
                    <a:pt x="44331" y="1550065"/>
                  </a:lnTo>
                  <a:lnTo>
                    <a:pt x="29737" y="1491804"/>
                  </a:lnTo>
                  <a:lnTo>
                    <a:pt x="18018" y="1432897"/>
                  </a:lnTo>
                  <a:lnTo>
                    <a:pt x="9205" y="1373487"/>
                  </a:lnTo>
                  <a:lnTo>
                    <a:pt x="3317" y="1313715"/>
                  </a:lnTo>
                  <a:lnTo>
                    <a:pt x="368" y="1253726"/>
                  </a:lnTo>
                  <a:lnTo>
                    <a:pt x="0" y="1223696"/>
                  </a:lnTo>
                  <a:lnTo>
                    <a:pt x="367" y="1193665"/>
                  </a:lnTo>
                  <a:lnTo>
                    <a:pt x="3313" y="1133677"/>
                  </a:lnTo>
                  <a:lnTo>
                    <a:pt x="9199" y="1073905"/>
                  </a:lnTo>
                  <a:lnTo>
                    <a:pt x="18011" y="1014494"/>
                  </a:lnTo>
                  <a:lnTo>
                    <a:pt x="29727" y="955587"/>
                  </a:lnTo>
                  <a:lnTo>
                    <a:pt x="44320" y="897325"/>
                  </a:lnTo>
                  <a:lnTo>
                    <a:pt x="61754" y="839850"/>
                  </a:lnTo>
                  <a:lnTo>
                    <a:pt x="81987" y="783300"/>
                  </a:lnTo>
                  <a:lnTo>
                    <a:pt x="104970" y="727810"/>
                  </a:lnTo>
                  <a:lnTo>
                    <a:pt x="130649" y="673515"/>
                  </a:lnTo>
                  <a:lnTo>
                    <a:pt x="158960" y="620546"/>
                  </a:lnTo>
                  <a:lnTo>
                    <a:pt x="189837" y="569029"/>
                  </a:lnTo>
                  <a:lnTo>
                    <a:pt x="223204" y="519090"/>
                  </a:lnTo>
                  <a:lnTo>
                    <a:pt x="258982" y="470848"/>
                  </a:lnTo>
                  <a:lnTo>
                    <a:pt x="297083" y="424419"/>
                  </a:lnTo>
                  <a:lnTo>
                    <a:pt x="337417" y="379916"/>
                  </a:lnTo>
                  <a:lnTo>
                    <a:pt x="379886" y="337446"/>
                  </a:lnTo>
                  <a:lnTo>
                    <a:pt x="424387" y="297111"/>
                  </a:lnTo>
                  <a:lnTo>
                    <a:pt x="470814" y="259008"/>
                  </a:lnTo>
                  <a:lnTo>
                    <a:pt x="519055" y="223229"/>
                  </a:lnTo>
                  <a:lnTo>
                    <a:pt x="568993" y="189860"/>
                  </a:lnTo>
                  <a:lnTo>
                    <a:pt x="620509" y="158981"/>
                  </a:lnTo>
                  <a:lnTo>
                    <a:pt x="673477" y="130668"/>
                  </a:lnTo>
                  <a:lnTo>
                    <a:pt x="727771" y="104988"/>
                  </a:lnTo>
                  <a:lnTo>
                    <a:pt x="783260" y="82002"/>
                  </a:lnTo>
                  <a:lnTo>
                    <a:pt x="839810" y="61767"/>
                  </a:lnTo>
                  <a:lnTo>
                    <a:pt x="897284" y="44332"/>
                  </a:lnTo>
                  <a:lnTo>
                    <a:pt x="955545" y="29737"/>
                  </a:lnTo>
                  <a:lnTo>
                    <a:pt x="1014452" y="18018"/>
                  </a:lnTo>
                  <a:lnTo>
                    <a:pt x="1073863" y="9205"/>
                  </a:lnTo>
                  <a:lnTo>
                    <a:pt x="1133634" y="3317"/>
                  </a:lnTo>
                  <a:lnTo>
                    <a:pt x="1193623" y="369"/>
                  </a:lnTo>
                  <a:lnTo>
                    <a:pt x="1223653" y="0"/>
                  </a:lnTo>
                  <a:lnTo>
                    <a:pt x="1253684" y="367"/>
                  </a:lnTo>
                  <a:lnTo>
                    <a:pt x="1313673" y="3313"/>
                  </a:lnTo>
                  <a:lnTo>
                    <a:pt x="1373444" y="9199"/>
                  </a:lnTo>
                  <a:lnTo>
                    <a:pt x="1432855" y="18011"/>
                  </a:lnTo>
                  <a:lnTo>
                    <a:pt x="1491762" y="29728"/>
                  </a:lnTo>
                  <a:lnTo>
                    <a:pt x="1550024" y="44320"/>
                  </a:lnTo>
                  <a:lnTo>
                    <a:pt x="1607499" y="61754"/>
                  </a:lnTo>
                  <a:lnTo>
                    <a:pt x="1664049" y="81987"/>
                  </a:lnTo>
                  <a:lnTo>
                    <a:pt x="1719539" y="104970"/>
                  </a:lnTo>
                  <a:lnTo>
                    <a:pt x="1773834" y="130649"/>
                  </a:lnTo>
                  <a:lnTo>
                    <a:pt x="1826803" y="158961"/>
                  </a:lnTo>
                  <a:lnTo>
                    <a:pt x="1878320" y="189837"/>
                  </a:lnTo>
                  <a:lnTo>
                    <a:pt x="1928259" y="223204"/>
                  </a:lnTo>
                  <a:lnTo>
                    <a:pt x="1976501" y="258982"/>
                  </a:lnTo>
                  <a:lnTo>
                    <a:pt x="2022930" y="297083"/>
                  </a:lnTo>
                  <a:lnTo>
                    <a:pt x="2067433" y="337417"/>
                  </a:lnTo>
                  <a:lnTo>
                    <a:pt x="2109903" y="379886"/>
                  </a:lnTo>
                  <a:lnTo>
                    <a:pt x="2150238" y="424387"/>
                  </a:lnTo>
                  <a:lnTo>
                    <a:pt x="2188341" y="470814"/>
                  </a:lnTo>
                  <a:lnTo>
                    <a:pt x="2224120" y="519055"/>
                  </a:lnTo>
                  <a:lnTo>
                    <a:pt x="2257489" y="568993"/>
                  </a:lnTo>
                  <a:lnTo>
                    <a:pt x="2288368" y="620509"/>
                  </a:lnTo>
                  <a:lnTo>
                    <a:pt x="2316681" y="673477"/>
                  </a:lnTo>
                  <a:lnTo>
                    <a:pt x="2342361" y="727771"/>
                  </a:lnTo>
                  <a:lnTo>
                    <a:pt x="2365347" y="783260"/>
                  </a:lnTo>
                  <a:lnTo>
                    <a:pt x="2385582" y="839810"/>
                  </a:lnTo>
                  <a:lnTo>
                    <a:pt x="2403018" y="897284"/>
                  </a:lnTo>
                  <a:lnTo>
                    <a:pt x="2417612" y="955545"/>
                  </a:lnTo>
                  <a:lnTo>
                    <a:pt x="2429331" y="1014452"/>
                  </a:lnTo>
                  <a:lnTo>
                    <a:pt x="2438145" y="1073863"/>
                  </a:lnTo>
                  <a:lnTo>
                    <a:pt x="2444033" y="1133634"/>
                  </a:lnTo>
                  <a:lnTo>
                    <a:pt x="2446981" y="1193623"/>
                  </a:lnTo>
                  <a:lnTo>
                    <a:pt x="2447350" y="1223653"/>
                  </a:lnTo>
                  <a:lnTo>
                    <a:pt x="2446982" y="1253684"/>
                  </a:lnTo>
                  <a:lnTo>
                    <a:pt x="2444036" y="1313673"/>
                  </a:lnTo>
                  <a:lnTo>
                    <a:pt x="2438150" y="1373444"/>
                  </a:lnTo>
                  <a:lnTo>
                    <a:pt x="2429338" y="1432855"/>
                  </a:lnTo>
                  <a:lnTo>
                    <a:pt x="2417622" y="1491763"/>
                  </a:lnTo>
                  <a:lnTo>
                    <a:pt x="2403029" y="1550024"/>
                  </a:lnTo>
                  <a:lnTo>
                    <a:pt x="2385595" y="1607499"/>
                  </a:lnTo>
                  <a:lnTo>
                    <a:pt x="2365362" y="1664049"/>
                  </a:lnTo>
                  <a:lnTo>
                    <a:pt x="2342379" y="1719539"/>
                  </a:lnTo>
                  <a:lnTo>
                    <a:pt x="2316700" y="1773834"/>
                  </a:lnTo>
                  <a:lnTo>
                    <a:pt x="2288389" y="1826803"/>
                  </a:lnTo>
                  <a:lnTo>
                    <a:pt x="2257512" y="1878320"/>
                  </a:lnTo>
                  <a:lnTo>
                    <a:pt x="2224145" y="1928259"/>
                  </a:lnTo>
                  <a:lnTo>
                    <a:pt x="2188368" y="1976501"/>
                  </a:lnTo>
                  <a:lnTo>
                    <a:pt x="2150266" y="2022930"/>
                  </a:lnTo>
                  <a:lnTo>
                    <a:pt x="2109933" y="2067433"/>
                  </a:lnTo>
                  <a:lnTo>
                    <a:pt x="2088959" y="2088929"/>
                  </a:lnTo>
                  <a:close/>
                </a:path>
              </a:pathLst>
            </a:custGeom>
            <a:solidFill>
              <a:srgbClr val="FFAC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494956" y="1969301"/>
              <a:ext cx="2709169" cy="2048629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4924948" y="5462189"/>
              <a:ext cx="2545715" cy="2545715"/>
            </a:xfrm>
            <a:custGeom>
              <a:avLst/>
              <a:gdLst/>
              <a:ahLst/>
              <a:cxnLst/>
              <a:rect l="l" t="t" r="r" b="b"/>
              <a:pathLst>
                <a:path w="2545715" h="2545715">
                  <a:moveTo>
                    <a:pt x="2172550" y="2172518"/>
                  </a:moveTo>
                  <a:lnTo>
                    <a:pt x="2127311" y="2215591"/>
                  </a:lnTo>
                  <a:lnTo>
                    <a:pt x="2080013" y="2256391"/>
                  </a:lnTo>
                  <a:lnTo>
                    <a:pt x="2030770" y="2294822"/>
                  </a:lnTo>
                  <a:lnTo>
                    <a:pt x="1979701" y="2330791"/>
                  </a:lnTo>
                  <a:lnTo>
                    <a:pt x="1926928" y="2364210"/>
                  </a:lnTo>
                  <a:lnTo>
                    <a:pt x="1872579" y="2394999"/>
                  </a:lnTo>
                  <a:lnTo>
                    <a:pt x="1816785" y="2423085"/>
                  </a:lnTo>
                  <a:lnTo>
                    <a:pt x="1759680" y="2448399"/>
                  </a:lnTo>
                  <a:lnTo>
                    <a:pt x="1701401" y="2470881"/>
                  </a:lnTo>
                  <a:lnTo>
                    <a:pt x="1642090" y="2490476"/>
                  </a:lnTo>
                  <a:lnTo>
                    <a:pt x="1581889" y="2507137"/>
                  </a:lnTo>
                  <a:lnTo>
                    <a:pt x="1520942" y="2520824"/>
                  </a:lnTo>
                  <a:lnTo>
                    <a:pt x="1459398" y="2531504"/>
                  </a:lnTo>
                  <a:lnTo>
                    <a:pt x="1397403" y="2539152"/>
                  </a:lnTo>
                  <a:lnTo>
                    <a:pt x="1335108" y="2543748"/>
                  </a:lnTo>
                  <a:lnTo>
                    <a:pt x="1272663" y="2545282"/>
                  </a:lnTo>
                  <a:lnTo>
                    <a:pt x="1241431" y="2544899"/>
                  </a:lnTo>
                  <a:lnTo>
                    <a:pt x="1179042" y="2541835"/>
                  </a:lnTo>
                  <a:lnTo>
                    <a:pt x="1116878" y="2535714"/>
                  </a:lnTo>
                  <a:lnTo>
                    <a:pt x="1055089" y="2526549"/>
                  </a:lnTo>
                  <a:lnTo>
                    <a:pt x="993825" y="2514364"/>
                  </a:lnTo>
                  <a:lnTo>
                    <a:pt x="933232" y="2499188"/>
                  </a:lnTo>
                  <a:lnTo>
                    <a:pt x="873457" y="2481056"/>
                  </a:lnTo>
                  <a:lnTo>
                    <a:pt x="814644" y="2460014"/>
                  </a:lnTo>
                  <a:lnTo>
                    <a:pt x="756934" y="2436110"/>
                  </a:lnTo>
                  <a:lnTo>
                    <a:pt x="700466" y="2409405"/>
                  </a:lnTo>
                  <a:lnTo>
                    <a:pt x="645377" y="2379960"/>
                  </a:lnTo>
                  <a:lnTo>
                    <a:pt x="591799" y="2347848"/>
                  </a:lnTo>
                  <a:lnTo>
                    <a:pt x="539862" y="2313146"/>
                  </a:lnTo>
                  <a:lnTo>
                    <a:pt x="489689" y="2275937"/>
                  </a:lnTo>
                  <a:lnTo>
                    <a:pt x="441403" y="2236310"/>
                  </a:lnTo>
                  <a:lnTo>
                    <a:pt x="395119" y="2194363"/>
                  </a:lnTo>
                  <a:lnTo>
                    <a:pt x="350949" y="2150194"/>
                  </a:lnTo>
                  <a:lnTo>
                    <a:pt x="309000" y="2103912"/>
                  </a:lnTo>
                  <a:lnTo>
                    <a:pt x="269372" y="2055627"/>
                  </a:lnTo>
                  <a:lnTo>
                    <a:pt x="232161" y="2005456"/>
                  </a:lnTo>
                  <a:lnTo>
                    <a:pt x="197457" y="1953519"/>
                  </a:lnTo>
                  <a:lnTo>
                    <a:pt x="165343" y="1899943"/>
                  </a:lnTo>
                  <a:lnTo>
                    <a:pt x="135897" y="1844854"/>
                  </a:lnTo>
                  <a:lnTo>
                    <a:pt x="109189" y="1788388"/>
                  </a:lnTo>
                  <a:lnTo>
                    <a:pt x="85284" y="1730679"/>
                  </a:lnTo>
                  <a:lnTo>
                    <a:pt x="64239" y="1671866"/>
                  </a:lnTo>
                  <a:lnTo>
                    <a:pt x="46105" y="1612092"/>
                  </a:lnTo>
                  <a:lnTo>
                    <a:pt x="30927" y="1551500"/>
                  </a:lnTo>
                  <a:lnTo>
                    <a:pt x="18739" y="1490236"/>
                  </a:lnTo>
                  <a:lnTo>
                    <a:pt x="9573" y="1428448"/>
                  </a:lnTo>
                  <a:lnTo>
                    <a:pt x="3449" y="1366284"/>
                  </a:lnTo>
                  <a:lnTo>
                    <a:pt x="383" y="1303895"/>
                  </a:lnTo>
                  <a:lnTo>
                    <a:pt x="0" y="1272663"/>
                  </a:lnTo>
                  <a:lnTo>
                    <a:pt x="382" y="1241431"/>
                  </a:lnTo>
                  <a:lnTo>
                    <a:pt x="3446" y="1179042"/>
                  </a:lnTo>
                  <a:lnTo>
                    <a:pt x="9568" y="1116878"/>
                  </a:lnTo>
                  <a:lnTo>
                    <a:pt x="18732" y="1055089"/>
                  </a:lnTo>
                  <a:lnTo>
                    <a:pt x="30917" y="993825"/>
                  </a:lnTo>
                  <a:lnTo>
                    <a:pt x="46094" y="933232"/>
                  </a:lnTo>
                  <a:lnTo>
                    <a:pt x="64225" y="873457"/>
                  </a:lnTo>
                  <a:lnTo>
                    <a:pt x="85268" y="814644"/>
                  </a:lnTo>
                  <a:lnTo>
                    <a:pt x="109171" y="756934"/>
                  </a:lnTo>
                  <a:lnTo>
                    <a:pt x="135877" y="700467"/>
                  </a:lnTo>
                  <a:lnTo>
                    <a:pt x="165321" y="645377"/>
                  </a:lnTo>
                  <a:lnTo>
                    <a:pt x="197433" y="591799"/>
                  </a:lnTo>
                  <a:lnTo>
                    <a:pt x="232136" y="539861"/>
                  </a:lnTo>
                  <a:lnTo>
                    <a:pt x="269345" y="489689"/>
                  </a:lnTo>
                  <a:lnTo>
                    <a:pt x="308971" y="441403"/>
                  </a:lnTo>
                  <a:lnTo>
                    <a:pt x="350919" y="395119"/>
                  </a:lnTo>
                  <a:lnTo>
                    <a:pt x="395087" y="350949"/>
                  </a:lnTo>
                  <a:lnTo>
                    <a:pt x="441369" y="309000"/>
                  </a:lnTo>
                  <a:lnTo>
                    <a:pt x="489654" y="269372"/>
                  </a:lnTo>
                  <a:lnTo>
                    <a:pt x="539825" y="232161"/>
                  </a:lnTo>
                  <a:lnTo>
                    <a:pt x="591762" y="197457"/>
                  </a:lnTo>
                  <a:lnTo>
                    <a:pt x="645339" y="165343"/>
                  </a:lnTo>
                  <a:lnTo>
                    <a:pt x="700427" y="135897"/>
                  </a:lnTo>
                  <a:lnTo>
                    <a:pt x="756893" y="109189"/>
                  </a:lnTo>
                  <a:lnTo>
                    <a:pt x="814602" y="85284"/>
                  </a:lnTo>
                  <a:lnTo>
                    <a:pt x="873415" y="64239"/>
                  </a:lnTo>
                  <a:lnTo>
                    <a:pt x="933189" y="46106"/>
                  </a:lnTo>
                  <a:lnTo>
                    <a:pt x="993782" y="30927"/>
                  </a:lnTo>
                  <a:lnTo>
                    <a:pt x="1055046" y="18740"/>
                  </a:lnTo>
                  <a:lnTo>
                    <a:pt x="1116834" y="9573"/>
                  </a:lnTo>
                  <a:lnTo>
                    <a:pt x="1178997" y="3449"/>
                  </a:lnTo>
                  <a:lnTo>
                    <a:pt x="1241386" y="383"/>
                  </a:lnTo>
                  <a:lnTo>
                    <a:pt x="1272618" y="0"/>
                  </a:lnTo>
                  <a:lnTo>
                    <a:pt x="1303851" y="382"/>
                  </a:lnTo>
                  <a:lnTo>
                    <a:pt x="1366240" y="3446"/>
                  </a:lnTo>
                  <a:lnTo>
                    <a:pt x="1428403" y="9568"/>
                  </a:lnTo>
                  <a:lnTo>
                    <a:pt x="1490192" y="18732"/>
                  </a:lnTo>
                  <a:lnTo>
                    <a:pt x="1551456" y="30917"/>
                  </a:lnTo>
                  <a:lnTo>
                    <a:pt x="1612049" y="46094"/>
                  </a:lnTo>
                  <a:lnTo>
                    <a:pt x="1671824" y="64225"/>
                  </a:lnTo>
                  <a:lnTo>
                    <a:pt x="1730637" y="85268"/>
                  </a:lnTo>
                  <a:lnTo>
                    <a:pt x="1788347" y="109171"/>
                  </a:lnTo>
                  <a:lnTo>
                    <a:pt x="1844815" y="135877"/>
                  </a:lnTo>
                  <a:lnTo>
                    <a:pt x="1899904" y="165321"/>
                  </a:lnTo>
                  <a:lnTo>
                    <a:pt x="1953482" y="197433"/>
                  </a:lnTo>
                  <a:lnTo>
                    <a:pt x="2005420" y="232136"/>
                  </a:lnTo>
                  <a:lnTo>
                    <a:pt x="2055592" y="269345"/>
                  </a:lnTo>
                  <a:lnTo>
                    <a:pt x="2103879" y="308971"/>
                  </a:lnTo>
                  <a:lnTo>
                    <a:pt x="2150162" y="350919"/>
                  </a:lnTo>
                  <a:lnTo>
                    <a:pt x="2194332" y="395087"/>
                  </a:lnTo>
                  <a:lnTo>
                    <a:pt x="2236281" y="441369"/>
                  </a:lnTo>
                  <a:lnTo>
                    <a:pt x="2275909" y="489654"/>
                  </a:lnTo>
                  <a:lnTo>
                    <a:pt x="2313120" y="539825"/>
                  </a:lnTo>
                  <a:lnTo>
                    <a:pt x="2347824" y="591762"/>
                  </a:lnTo>
                  <a:lnTo>
                    <a:pt x="2379938" y="645339"/>
                  </a:lnTo>
                  <a:lnTo>
                    <a:pt x="2409385" y="700427"/>
                  </a:lnTo>
                  <a:lnTo>
                    <a:pt x="2436092" y="756893"/>
                  </a:lnTo>
                  <a:lnTo>
                    <a:pt x="2459997" y="814603"/>
                  </a:lnTo>
                  <a:lnTo>
                    <a:pt x="2481042" y="873415"/>
                  </a:lnTo>
                  <a:lnTo>
                    <a:pt x="2499176" y="933190"/>
                  </a:lnTo>
                  <a:lnTo>
                    <a:pt x="2514354" y="993782"/>
                  </a:lnTo>
                  <a:lnTo>
                    <a:pt x="2526542" y="1055046"/>
                  </a:lnTo>
                  <a:lnTo>
                    <a:pt x="2535708" y="1116834"/>
                  </a:lnTo>
                  <a:lnTo>
                    <a:pt x="2541832" y="1178997"/>
                  </a:lnTo>
                  <a:lnTo>
                    <a:pt x="2544898" y="1241386"/>
                  </a:lnTo>
                  <a:lnTo>
                    <a:pt x="2545282" y="1272618"/>
                  </a:lnTo>
                  <a:lnTo>
                    <a:pt x="2544899" y="1303851"/>
                  </a:lnTo>
                  <a:lnTo>
                    <a:pt x="2541835" y="1366240"/>
                  </a:lnTo>
                  <a:lnTo>
                    <a:pt x="2535714" y="1428403"/>
                  </a:lnTo>
                  <a:lnTo>
                    <a:pt x="2526549" y="1490192"/>
                  </a:lnTo>
                  <a:lnTo>
                    <a:pt x="2514364" y="1551456"/>
                  </a:lnTo>
                  <a:lnTo>
                    <a:pt x="2499188" y="1612049"/>
                  </a:lnTo>
                  <a:lnTo>
                    <a:pt x="2481056" y="1671824"/>
                  </a:lnTo>
                  <a:lnTo>
                    <a:pt x="2460013" y="1730637"/>
                  </a:lnTo>
                  <a:lnTo>
                    <a:pt x="2436110" y="1788347"/>
                  </a:lnTo>
                  <a:lnTo>
                    <a:pt x="2409404" y="1844815"/>
                  </a:lnTo>
                  <a:lnTo>
                    <a:pt x="2379960" y="1899904"/>
                  </a:lnTo>
                  <a:lnTo>
                    <a:pt x="2347848" y="1953482"/>
                  </a:lnTo>
                  <a:lnTo>
                    <a:pt x="2313145" y="2005420"/>
                  </a:lnTo>
                  <a:lnTo>
                    <a:pt x="2275936" y="2055592"/>
                  </a:lnTo>
                  <a:lnTo>
                    <a:pt x="2236310" y="2103878"/>
                  </a:lnTo>
                  <a:lnTo>
                    <a:pt x="2194363" y="2150162"/>
                  </a:lnTo>
                  <a:lnTo>
                    <a:pt x="2172550" y="2172518"/>
                  </a:lnTo>
                  <a:close/>
                </a:path>
              </a:pathLst>
            </a:custGeom>
            <a:solidFill>
              <a:srgbClr val="FFAC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02222" y="5542023"/>
              <a:ext cx="1187056" cy="2383685"/>
            </a:xfrm>
            <a:prstGeom prst="rect">
              <a:avLst/>
            </a:prstGeom>
          </p:spPr>
        </p:pic>
      </p:grpSp>
      <p:sp>
        <p:nvSpPr>
          <p:cNvPr id="15" name="object 15" descr=""/>
          <p:cNvSpPr txBox="1"/>
          <p:nvPr/>
        </p:nvSpPr>
        <p:spPr>
          <a:xfrm>
            <a:off x="1110618" y="1745315"/>
            <a:ext cx="2821305" cy="7715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900" spc="430">
                <a:latin typeface="Tahoma"/>
                <a:cs typeface="Tahoma"/>
              </a:rPr>
              <a:t>Payment</a:t>
            </a:r>
            <a:endParaRPr sz="4900">
              <a:latin typeface="Tahoma"/>
              <a:cs typeface="Tahom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4543013" y="9372932"/>
            <a:ext cx="1785620" cy="7715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900" spc="365">
                <a:latin typeface="Tahoma"/>
                <a:cs typeface="Tahoma"/>
              </a:rPr>
              <a:t>Track</a:t>
            </a:r>
            <a:endParaRPr sz="4900">
              <a:latin typeface="Tahoma"/>
              <a:cs typeface="Tahom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5114463" y="5262122"/>
            <a:ext cx="2258695" cy="6877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350" spc="305">
                <a:latin typeface="Tahoma"/>
                <a:cs typeface="Tahoma"/>
              </a:rPr>
              <a:t>Booking</a:t>
            </a:r>
            <a:endParaRPr sz="4350">
              <a:latin typeface="Tahoma"/>
              <a:cs typeface="Tahom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3894514" y="1832964"/>
            <a:ext cx="3482975" cy="6877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350" spc="350">
                <a:latin typeface="Tahoma"/>
                <a:cs typeface="Tahoma"/>
              </a:rPr>
              <a:t>CheckPoints</a:t>
            </a:r>
            <a:endParaRPr sz="4350">
              <a:latin typeface="Tahoma"/>
              <a:cs typeface="Tahom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221810" y="7131980"/>
            <a:ext cx="1490980" cy="7715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900" spc="375">
                <a:latin typeface="Tahoma"/>
                <a:cs typeface="Tahoma"/>
              </a:rPr>
              <a:t>Chat</a:t>
            </a:r>
            <a:endParaRPr sz="4900">
              <a:latin typeface="Tahoma"/>
              <a:cs typeface="Tahoma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6518047" y="7196311"/>
            <a:ext cx="2690495" cy="2709545"/>
            <a:chOff x="6518047" y="7196311"/>
            <a:chExt cx="2690495" cy="2709545"/>
          </a:xfrm>
        </p:grpSpPr>
        <p:sp>
          <p:nvSpPr>
            <p:cNvPr id="21" name="object 21" descr=""/>
            <p:cNvSpPr/>
            <p:nvPr/>
          </p:nvSpPr>
          <p:spPr>
            <a:xfrm>
              <a:off x="6650129" y="7238045"/>
              <a:ext cx="2428875" cy="2428875"/>
            </a:xfrm>
            <a:custGeom>
              <a:avLst/>
              <a:gdLst/>
              <a:ahLst/>
              <a:cxnLst/>
              <a:rect l="l" t="t" r="r" b="b"/>
              <a:pathLst>
                <a:path w="2428875" h="2428875">
                  <a:moveTo>
                    <a:pt x="2073162" y="2073131"/>
                  </a:moveTo>
                  <a:lnTo>
                    <a:pt x="2029992" y="2114233"/>
                  </a:lnTo>
                  <a:lnTo>
                    <a:pt x="1984858" y="2153168"/>
                  </a:lnTo>
                  <a:lnTo>
                    <a:pt x="1937868" y="2189841"/>
                  </a:lnTo>
                  <a:lnTo>
                    <a:pt x="1889135" y="2224163"/>
                  </a:lnTo>
                  <a:lnTo>
                    <a:pt x="1838776" y="2256054"/>
                  </a:lnTo>
                  <a:lnTo>
                    <a:pt x="1786914" y="2285435"/>
                  </a:lnTo>
                  <a:lnTo>
                    <a:pt x="1733672" y="2312235"/>
                  </a:lnTo>
                  <a:lnTo>
                    <a:pt x="1679179" y="2336392"/>
                  </a:lnTo>
                  <a:lnTo>
                    <a:pt x="1623567" y="2357845"/>
                  </a:lnTo>
                  <a:lnTo>
                    <a:pt x="1566969" y="2376543"/>
                  </a:lnTo>
                  <a:lnTo>
                    <a:pt x="1509522" y="2392442"/>
                  </a:lnTo>
                  <a:lnTo>
                    <a:pt x="1451363" y="2405503"/>
                  </a:lnTo>
                  <a:lnTo>
                    <a:pt x="1392634" y="2415695"/>
                  </a:lnTo>
                  <a:lnTo>
                    <a:pt x="1333476" y="2422992"/>
                  </a:lnTo>
                  <a:lnTo>
                    <a:pt x="1274031" y="2427378"/>
                  </a:lnTo>
                  <a:lnTo>
                    <a:pt x="1214442" y="2428842"/>
                  </a:lnTo>
                  <a:lnTo>
                    <a:pt x="1184639" y="2428477"/>
                  </a:lnTo>
                  <a:lnTo>
                    <a:pt x="1125104" y="2425553"/>
                  </a:lnTo>
                  <a:lnTo>
                    <a:pt x="1065784" y="2419712"/>
                  </a:lnTo>
                  <a:lnTo>
                    <a:pt x="1006822" y="2410967"/>
                  </a:lnTo>
                  <a:lnTo>
                    <a:pt x="948360" y="2399339"/>
                  </a:lnTo>
                  <a:lnTo>
                    <a:pt x="890540" y="2384857"/>
                  </a:lnTo>
                  <a:lnTo>
                    <a:pt x="833499" y="2367555"/>
                  </a:lnTo>
                  <a:lnTo>
                    <a:pt x="777376" y="2347475"/>
                  </a:lnTo>
                  <a:lnTo>
                    <a:pt x="722306" y="2324665"/>
                  </a:lnTo>
                  <a:lnTo>
                    <a:pt x="668422" y="2299181"/>
                  </a:lnTo>
                  <a:lnTo>
                    <a:pt x="615853" y="2271083"/>
                  </a:lnTo>
                  <a:lnTo>
                    <a:pt x="564726" y="2240440"/>
                  </a:lnTo>
                  <a:lnTo>
                    <a:pt x="515164" y="2207325"/>
                  </a:lnTo>
                  <a:lnTo>
                    <a:pt x="467287" y="2171819"/>
                  </a:lnTo>
                  <a:lnTo>
                    <a:pt x="421210" y="2134005"/>
                  </a:lnTo>
                  <a:lnTo>
                    <a:pt x="377043" y="2093977"/>
                  </a:lnTo>
                  <a:lnTo>
                    <a:pt x="334894" y="2051829"/>
                  </a:lnTo>
                  <a:lnTo>
                    <a:pt x="294864" y="2007664"/>
                  </a:lnTo>
                  <a:lnTo>
                    <a:pt x="257049" y="1961588"/>
                  </a:lnTo>
                  <a:lnTo>
                    <a:pt x="221541" y="1913712"/>
                  </a:lnTo>
                  <a:lnTo>
                    <a:pt x="188424" y="1864151"/>
                  </a:lnTo>
                  <a:lnTo>
                    <a:pt x="157779" y="1813025"/>
                  </a:lnTo>
                  <a:lnTo>
                    <a:pt x="129680" y="1760457"/>
                  </a:lnTo>
                  <a:lnTo>
                    <a:pt x="104194" y="1706574"/>
                  </a:lnTo>
                  <a:lnTo>
                    <a:pt x="81382" y="1651505"/>
                  </a:lnTo>
                  <a:lnTo>
                    <a:pt x="61300" y="1595383"/>
                  </a:lnTo>
                  <a:lnTo>
                    <a:pt x="43996" y="1538343"/>
                  </a:lnTo>
                  <a:lnTo>
                    <a:pt x="29512" y="1480523"/>
                  </a:lnTo>
                  <a:lnTo>
                    <a:pt x="17882" y="1422061"/>
                  </a:lnTo>
                  <a:lnTo>
                    <a:pt x="9135" y="1363100"/>
                  </a:lnTo>
                  <a:lnTo>
                    <a:pt x="3291" y="1303780"/>
                  </a:lnTo>
                  <a:lnTo>
                    <a:pt x="366" y="1244245"/>
                  </a:lnTo>
                  <a:lnTo>
                    <a:pt x="0" y="1214442"/>
                  </a:lnTo>
                  <a:lnTo>
                    <a:pt x="365" y="1184639"/>
                  </a:lnTo>
                  <a:lnTo>
                    <a:pt x="3288" y="1125104"/>
                  </a:lnTo>
                  <a:lnTo>
                    <a:pt x="9130" y="1065784"/>
                  </a:lnTo>
                  <a:lnTo>
                    <a:pt x="17875" y="1006822"/>
                  </a:lnTo>
                  <a:lnTo>
                    <a:pt x="29503" y="948360"/>
                  </a:lnTo>
                  <a:lnTo>
                    <a:pt x="43985" y="890540"/>
                  </a:lnTo>
                  <a:lnTo>
                    <a:pt x="61287" y="833499"/>
                  </a:lnTo>
                  <a:lnTo>
                    <a:pt x="81367" y="777376"/>
                  </a:lnTo>
                  <a:lnTo>
                    <a:pt x="104176" y="722306"/>
                  </a:lnTo>
                  <a:lnTo>
                    <a:pt x="129661" y="668422"/>
                  </a:lnTo>
                  <a:lnTo>
                    <a:pt x="157758" y="615853"/>
                  </a:lnTo>
                  <a:lnTo>
                    <a:pt x="188401" y="564726"/>
                  </a:lnTo>
                  <a:lnTo>
                    <a:pt x="221516" y="515164"/>
                  </a:lnTo>
                  <a:lnTo>
                    <a:pt x="257023" y="467287"/>
                  </a:lnTo>
                  <a:lnTo>
                    <a:pt x="294836" y="421210"/>
                  </a:lnTo>
                  <a:lnTo>
                    <a:pt x="334865" y="377043"/>
                  </a:lnTo>
                  <a:lnTo>
                    <a:pt x="377013" y="334894"/>
                  </a:lnTo>
                  <a:lnTo>
                    <a:pt x="421178" y="294864"/>
                  </a:lnTo>
                  <a:lnTo>
                    <a:pt x="467254" y="257049"/>
                  </a:lnTo>
                  <a:lnTo>
                    <a:pt x="515130" y="221541"/>
                  </a:lnTo>
                  <a:lnTo>
                    <a:pt x="564690" y="188424"/>
                  </a:lnTo>
                  <a:lnTo>
                    <a:pt x="615816" y="157779"/>
                  </a:lnTo>
                  <a:lnTo>
                    <a:pt x="668384" y="129680"/>
                  </a:lnTo>
                  <a:lnTo>
                    <a:pt x="722268" y="104194"/>
                  </a:lnTo>
                  <a:lnTo>
                    <a:pt x="777337" y="81382"/>
                  </a:lnTo>
                  <a:lnTo>
                    <a:pt x="833459" y="61300"/>
                  </a:lnTo>
                  <a:lnTo>
                    <a:pt x="890499" y="43996"/>
                  </a:lnTo>
                  <a:lnTo>
                    <a:pt x="948319" y="29512"/>
                  </a:lnTo>
                  <a:lnTo>
                    <a:pt x="1006780" y="17882"/>
                  </a:lnTo>
                  <a:lnTo>
                    <a:pt x="1065742" y="9135"/>
                  </a:lnTo>
                  <a:lnTo>
                    <a:pt x="1125061" y="3291"/>
                  </a:lnTo>
                  <a:lnTo>
                    <a:pt x="1184596" y="366"/>
                  </a:lnTo>
                  <a:lnTo>
                    <a:pt x="1214400" y="0"/>
                  </a:lnTo>
                  <a:lnTo>
                    <a:pt x="1244203" y="365"/>
                  </a:lnTo>
                  <a:lnTo>
                    <a:pt x="1303738" y="3288"/>
                  </a:lnTo>
                  <a:lnTo>
                    <a:pt x="1363058" y="9130"/>
                  </a:lnTo>
                  <a:lnTo>
                    <a:pt x="1422020" y="17875"/>
                  </a:lnTo>
                  <a:lnTo>
                    <a:pt x="1480481" y="29503"/>
                  </a:lnTo>
                  <a:lnTo>
                    <a:pt x="1538302" y="43985"/>
                  </a:lnTo>
                  <a:lnTo>
                    <a:pt x="1595343" y="61287"/>
                  </a:lnTo>
                  <a:lnTo>
                    <a:pt x="1651465" y="81367"/>
                  </a:lnTo>
                  <a:lnTo>
                    <a:pt x="1706535" y="104177"/>
                  </a:lnTo>
                  <a:lnTo>
                    <a:pt x="1760419" y="129661"/>
                  </a:lnTo>
                  <a:lnTo>
                    <a:pt x="1812988" y="157758"/>
                  </a:lnTo>
                  <a:lnTo>
                    <a:pt x="1864115" y="188401"/>
                  </a:lnTo>
                  <a:lnTo>
                    <a:pt x="1913677" y="221516"/>
                  </a:lnTo>
                  <a:lnTo>
                    <a:pt x="1961555" y="257023"/>
                  </a:lnTo>
                  <a:lnTo>
                    <a:pt x="2007632" y="294836"/>
                  </a:lnTo>
                  <a:lnTo>
                    <a:pt x="2051798" y="334865"/>
                  </a:lnTo>
                  <a:lnTo>
                    <a:pt x="2093947" y="377013"/>
                  </a:lnTo>
                  <a:lnTo>
                    <a:pt x="2133978" y="421178"/>
                  </a:lnTo>
                  <a:lnTo>
                    <a:pt x="2171792" y="467254"/>
                  </a:lnTo>
                  <a:lnTo>
                    <a:pt x="2207301" y="515130"/>
                  </a:lnTo>
                  <a:lnTo>
                    <a:pt x="2240418" y="564690"/>
                  </a:lnTo>
                  <a:lnTo>
                    <a:pt x="2271063" y="615816"/>
                  </a:lnTo>
                  <a:lnTo>
                    <a:pt x="2299162" y="668384"/>
                  </a:lnTo>
                  <a:lnTo>
                    <a:pt x="2324648" y="722268"/>
                  </a:lnTo>
                  <a:lnTo>
                    <a:pt x="2347459" y="777337"/>
                  </a:lnTo>
                  <a:lnTo>
                    <a:pt x="2367541" y="833459"/>
                  </a:lnTo>
                  <a:lnTo>
                    <a:pt x="2384845" y="890499"/>
                  </a:lnTo>
                  <a:lnTo>
                    <a:pt x="2399330" y="948319"/>
                  </a:lnTo>
                  <a:lnTo>
                    <a:pt x="2410959" y="1006780"/>
                  </a:lnTo>
                  <a:lnTo>
                    <a:pt x="2419707" y="1065742"/>
                  </a:lnTo>
                  <a:lnTo>
                    <a:pt x="2425550" y="1125061"/>
                  </a:lnTo>
                  <a:lnTo>
                    <a:pt x="2428476" y="1184596"/>
                  </a:lnTo>
                  <a:lnTo>
                    <a:pt x="2428842" y="1214400"/>
                  </a:lnTo>
                  <a:lnTo>
                    <a:pt x="2428477" y="1244203"/>
                  </a:lnTo>
                  <a:lnTo>
                    <a:pt x="2425553" y="1303738"/>
                  </a:lnTo>
                  <a:lnTo>
                    <a:pt x="2419712" y="1363058"/>
                  </a:lnTo>
                  <a:lnTo>
                    <a:pt x="2410967" y="1422020"/>
                  </a:lnTo>
                  <a:lnTo>
                    <a:pt x="2399339" y="1480481"/>
                  </a:lnTo>
                  <a:lnTo>
                    <a:pt x="2384857" y="1538302"/>
                  </a:lnTo>
                  <a:lnTo>
                    <a:pt x="2367555" y="1595343"/>
                  </a:lnTo>
                  <a:lnTo>
                    <a:pt x="2347475" y="1651465"/>
                  </a:lnTo>
                  <a:lnTo>
                    <a:pt x="2324665" y="1706535"/>
                  </a:lnTo>
                  <a:lnTo>
                    <a:pt x="2299181" y="1760419"/>
                  </a:lnTo>
                  <a:lnTo>
                    <a:pt x="2271083" y="1812988"/>
                  </a:lnTo>
                  <a:lnTo>
                    <a:pt x="2240440" y="1864115"/>
                  </a:lnTo>
                  <a:lnTo>
                    <a:pt x="2207325" y="1913677"/>
                  </a:lnTo>
                  <a:lnTo>
                    <a:pt x="2171819" y="1961554"/>
                  </a:lnTo>
                  <a:lnTo>
                    <a:pt x="2134005" y="2007632"/>
                  </a:lnTo>
                  <a:lnTo>
                    <a:pt x="2093977" y="2051798"/>
                  </a:lnTo>
                  <a:lnTo>
                    <a:pt x="2073162" y="2073131"/>
                  </a:lnTo>
                  <a:close/>
                </a:path>
              </a:pathLst>
            </a:custGeom>
            <a:solidFill>
              <a:srgbClr val="FFAC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18047" y="7196311"/>
              <a:ext cx="2690022" cy="2709169"/>
            </a:xfrm>
            <a:prstGeom prst="rect">
              <a:avLst/>
            </a:prstGeom>
          </p:spPr>
        </p:pic>
      </p:grpSp>
      <p:sp>
        <p:nvSpPr>
          <p:cNvPr id="23" name="object 23" descr=""/>
          <p:cNvSpPr txBox="1"/>
          <p:nvPr/>
        </p:nvSpPr>
        <p:spPr>
          <a:xfrm>
            <a:off x="1537272" y="9225305"/>
            <a:ext cx="2181225" cy="7721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900" spc="330">
                <a:latin typeface="Tahoma"/>
                <a:cs typeface="Tahoma"/>
              </a:rPr>
              <a:t>Routes</a:t>
            </a:r>
            <a:endParaRPr sz="4900">
              <a:latin typeface="Tahoma"/>
              <a:cs typeface="Tahoma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5331029" y="1993783"/>
            <a:ext cx="8422640" cy="6527800"/>
            <a:chOff x="5331029" y="1993783"/>
            <a:chExt cx="8422640" cy="6527800"/>
          </a:xfrm>
        </p:grpSpPr>
        <p:sp>
          <p:nvSpPr>
            <p:cNvPr id="25" name="object 25" descr=""/>
            <p:cNvSpPr/>
            <p:nvPr/>
          </p:nvSpPr>
          <p:spPr>
            <a:xfrm>
              <a:off x="10790643" y="6156323"/>
              <a:ext cx="2312670" cy="2312670"/>
            </a:xfrm>
            <a:custGeom>
              <a:avLst/>
              <a:gdLst/>
              <a:ahLst/>
              <a:cxnLst/>
              <a:rect l="l" t="t" r="r" b="b"/>
              <a:pathLst>
                <a:path w="2312669" h="2312670">
                  <a:moveTo>
                    <a:pt x="1973593" y="1973564"/>
                  </a:moveTo>
                  <a:lnTo>
                    <a:pt x="1932496" y="2012692"/>
                  </a:lnTo>
                  <a:lnTo>
                    <a:pt x="1889530" y="2049756"/>
                  </a:lnTo>
                  <a:lnTo>
                    <a:pt x="1844797" y="2084668"/>
                  </a:lnTo>
                  <a:lnTo>
                    <a:pt x="1798404" y="2117342"/>
                  </a:lnTo>
                  <a:lnTo>
                    <a:pt x="1750464" y="2147701"/>
                  </a:lnTo>
                  <a:lnTo>
                    <a:pt x="1701093" y="2175671"/>
                  </a:lnTo>
                  <a:lnTo>
                    <a:pt x="1650408" y="2201185"/>
                  </a:lnTo>
                  <a:lnTo>
                    <a:pt x="1598532" y="2224180"/>
                  </a:lnTo>
                  <a:lnTo>
                    <a:pt x="1545591" y="2244603"/>
                  </a:lnTo>
                  <a:lnTo>
                    <a:pt x="1491711" y="2262404"/>
                  </a:lnTo>
                  <a:lnTo>
                    <a:pt x="1437023" y="2277539"/>
                  </a:lnTo>
                  <a:lnTo>
                    <a:pt x="1381658" y="2289973"/>
                  </a:lnTo>
                  <a:lnTo>
                    <a:pt x="1325749" y="2299675"/>
                  </a:lnTo>
                  <a:lnTo>
                    <a:pt x="1269432" y="2306622"/>
                  </a:lnTo>
                  <a:lnTo>
                    <a:pt x="1212842" y="2310797"/>
                  </a:lnTo>
                  <a:lnTo>
                    <a:pt x="1156115" y="2312191"/>
                  </a:lnTo>
                  <a:lnTo>
                    <a:pt x="1127743" y="2311843"/>
                  </a:lnTo>
                  <a:lnTo>
                    <a:pt x="1071068" y="2309060"/>
                  </a:lnTo>
                  <a:lnTo>
                    <a:pt x="1014597" y="2303499"/>
                  </a:lnTo>
                  <a:lnTo>
                    <a:pt x="958467" y="2295174"/>
                  </a:lnTo>
                  <a:lnTo>
                    <a:pt x="902813" y="2284105"/>
                  </a:lnTo>
                  <a:lnTo>
                    <a:pt x="847769" y="2270318"/>
                  </a:lnTo>
                  <a:lnTo>
                    <a:pt x="793468" y="2253847"/>
                  </a:lnTo>
                  <a:lnTo>
                    <a:pt x="740041" y="2234731"/>
                  </a:lnTo>
                  <a:lnTo>
                    <a:pt x="687616" y="2213017"/>
                  </a:lnTo>
                  <a:lnTo>
                    <a:pt x="636319" y="2188757"/>
                  </a:lnTo>
                  <a:lnTo>
                    <a:pt x="586275" y="2162009"/>
                  </a:lnTo>
                  <a:lnTo>
                    <a:pt x="537604" y="2132837"/>
                  </a:lnTo>
                  <a:lnTo>
                    <a:pt x="490422" y="2101313"/>
                  </a:lnTo>
                  <a:lnTo>
                    <a:pt x="444844" y="2067511"/>
                  </a:lnTo>
                  <a:lnTo>
                    <a:pt x="400980" y="2031514"/>
                  </a:lnTo>
                  <a:lnTo>
                    <a:pt x="358935" y="1993408"/>
                  </a:lnTo>
                  <a:lnTo>
                    <a:pt x="318810" y="1953285"/>
                  </a:lnTo>
                  <a:lnTo>
                    <a:pt x="280702" y="1911241"/>
                  </a:lnTo>
                  <a:lnTo>
                    <a:pt x="244704" y="1867378"/>
                  </a:lnTo>
                  <a:lnTo>
                    <a:pt x="210900" y="1821801"/>
                  </a:lnTo>
                  <a:lnTo>
                    <a:pt x="179374" y="1774621"/>
                  </a:lnTo>
                  <a:lnTo>
                    <a:pt x="150201" y="1725950"/>
                  </a:lnTo>
                  <a:lnTo>
                    <a:pt x="123451" y="1675907"/>
                  </a:lnTo>
                  <a:lnTo>
                    <a:pt x="99189" y="1624611"/>
                  </a:lnTo>
                  <a:lnTo>
                    <a:pt x="77473" y="1572187"/>
                  </a:lnTo>
                  <a:lnTo>
                    <a:pt x="58356" y="1518760"/>
                  </a:lnTo>
                  <a:lnTo>
                    <a:pt x="41883" y="1464460"/>
                  </a:lnTo>
                  <a:lnTo>
                    <a:pt x="28094" y="1409417"/>
                  </a:lnTo>
                  <a:lnTo>
                    <a:pt x="17023" y="1353763"/>
                  </a:lnTo>
                  <a:lnTo>
                    <a:pt x="8696" y="1297634"/>
                  </a:lnTo>
                  <a:lnTo>
                    <a:pt x="3133" y="1241163"/>
                  </a:lnTo>
                  <a:lnTo>
                    <a:pt x="348" y="1184487"/>
                  </a:lnTo>
                  <a:lnTo>
                    <a:pt x="0" y="1156115"/>
                  </a:lnTo>
                  <a:lnTo>
                    <a:pt x="347" y="1127743"/>
                  </a:lnTo>
                  <a:lnTo>
                    <a:pt x="3130" y="1071068"/>
                  </a:lnTo>
                  <a:lnTo>
                    <a:pt x="8691" y="1014597"/>
                  </a:lnTo>
                  <a:lnTo>
                    <a:pt x="17016" y="958467"/>
                  </a:lnTo>
                  <a:lnTo>
                    <a:pt x="28086" y="902813"/>
                  </a:lnTo>
                  <a:lnTo>
                    <a:pt x="41872" y="847769"/>
                  </a:lnTo>
                  <a:lnTo>
                    <a:pt x="58343" y="793468"/>
                  </a:lnTo>
                  <a:lnTo>
                    <a:pt x="77459" y="740041"/>
                  </a:lnTo>
                  <a:lnTo>
                    <a:pt x="99173" y="687616"/>
                  </a:lnTo>
                  <a:lnTo>
                    <a:pt x="123433" y="636319"/>
                  </a:lnTo>
                  <a:lnTo>
                    <a:pt x="150181" y="586275"/>
                  </a:lnTo>
                  <a:lnTo>
                    <a:pt x="179353" y="537604"/>
                  </a:lnTo>
                  <a:lnTo>
                    <a:pt x="210877" y="490422"/>
                  </a:lnTo>
                  <a:lnTo>
                    <a:pt x="244679" y="444844"/>
                  </a:lnTo>
                  <a:lnTo>
                    <a:pt x="280676" y="400980"/>
                  </a:lnTo>
                  <a:lnTo>
                    <a:pt x="318782" y="358935"/>
                  </a:lnTo>
                  <a:lnTo>
                    <a:pt x="358906" y="318810"/>
                  </a:lnTo>
                  <a:lnTo>
                    <a:pt x="400950" y="280702"/>
                  </a:lnTo>
                  <a:lnTo>
                    <a:pt x="444813" y="244704"/>
                  </a:lnTo>
                  <a:lnTo>
                    <a:pt x="490389" y="210900"/>
                  </a:lnTo>
                  <a:lnTo>
                    <a:pt x="537570" y="179374"/>
                  </a:lnTo>
                  <a:lnTo>
                    <a:pt x="586240" y="150201"/>
                  </a:lnTo>
                  <a:lnTo>
                    <a:pt x="636283" y="123451"/>
                  </a:lnTo>
                  <a:lnTo>
                    <a:pt x="687579" y="99189"/>
                  </a:lnTo>
                  <a:lnTo>
                    <a:pt x="740003" y="77474"/>
                  </a:lnTo>
                  <a:lnTo>
                    <a:pt x="793430" y="58356"/>
                  </a:lnTo>
                  <a:lnTo>
                    <a:pt x="847730" y="41883"/>
                  </a:lnTo>
                  <a:lnTo>
                    <a:pt x="902773" y="28095"/>
                  </a:lnTo>
                  <a:lnTo>
                    <a:pt x="958427" y="17023"/>
                  </a:lnTo>
                  <a:lnTo>
                    <a:pt x="1014557" y="8696"/>
                  </a:lnTo>
                  <a:lnTo>
                    <a:pt x="1071027" y="3133"/>
                  </a:lnTo>
                  <a:lnTo>
                    <a:pt x="1127703" y="348"/>
                  </a:lnTo>
                  <a:lnTo>
                    <a:pt x="1156075" y="0"/>
                  </a:lnTo>
                  <a:lnTo>
                    <a:pt x="1184447" y="347"/>
                  </a:lnTo>
                  <a:lnTo>
                    <a:pt x="1241123" y="3130"/>
                  </a:lnTo>
                  <a:lnTo>
                    <a:pt x="1297594" y="8691"/>
                  </a:lnTo>
                  <a:lnTo>
                    <a:pt x="1353724" y="17016"/>
                  </a:lnTo>
                  <a:lnTo>
                    <a:pt x="1409377" y="28086"/>
                  </a:lnTo>
                  <a:lnTo>
                    <a:pt x="1464421" y="41872"/>
                  </a:lnTo>
                  <a:lnTo>
                    <a:pt x="1518722" y="58343"/>
                  </a:lnTo>
                  <a:lnTo>
                    <a:pt x="1572149" y="77459"/>
                  </a:lnTo>
                  <a:lnTo>
                    <a:pt x="1624574" y="99173"/>
                  </a:lnTo>
                  <a:lnTo>
                    <a:pt x="1675871" y="123434"/>
                  </a:lnTo>
                  <a:lnTo>
                    <a:pt x="1725915" y="150182"/>
                  </a:lnTo>
                  <a:lnTo>
                    <a:pt x="1774587" y="179353"/>
                  </a:lnTo>
                  <a:lnTo>
                    <a:pt x="1821768" y="210877"/>
                  </a:lnTo>
                  <a:lnTo>
                    <a:pt x="1867346" y="244679"/>
                  </a:lnTo>
                  <a:lnTo>
                    <a:pt x="1911210" y="280676"/>
                  </a:lnTo>
                  <a:lnTo>
                    <a:pt x="1953256" y="318782"/>
                  </a:lnTo>
                  <a:lnTo>
                    <a:pt x="1993380" y="358906"/>
                  </a:lnTo>
                  <a:lnTo>
                    <a:pt x="2031488" y="400950"/>
                  </a:lnTo>
                  <a:lnTo>
                    <a:pt x="2067487" y="444813"/>
                  </a:lnTo>
                  <a:lnTo>
                    <a:pt x="2101290" y="490389"/>
                  </a:lnTo>
                  <a:lnTo>
                    <a:pt x="2132816" y="537570"/>
                  </a:lnTo>
                  <a:lnTo>
                    <a:pt x="2161989" y="586240"/>
                  </a:lnTo>
                  <a:lnTo>
                    <a:pt x="2188739" y="636283"/>
                  </a:lnTo>
                  <a:lnTo>
                    <a:pt x="2213001" y="687579"/>
                  </a:lnTo>
                  <a:lnTo>
                    <a:pt x="2234717" y="740003"/>
                  </a:lnTo>
                  <a:lnTo>
                    <a:pt x="2253834" y="793430"/>
                  </a:lnTo>
                  <a:lnTo>
                    <a:pt x="2270307" y="847730"/>
                  </a:lnTo>
                  <a:lnTo>
                    <a:pt x="2284096" y="902774"/>
                  </a:lnTo>
                  <a:lnTo>
                    <a:pt x="2295167" y="958427"/>
                  </a:lnTo>
                  <a:lnTo>
                    <a:pt x="2303494" y="1014557"/>
                  </a:lnTo>
                  <a:lnTo>
                    <a:pt x="2309057" y="1071027"/>
                  </a:lnTo>
                  <a:lnTo>
                    <a:pt x="2311842" y="1127703"/>
                  </a:lnTo>
                  <a:lnTo>
                    <a:pt x="2312191" y="1156075"/>
                  </a:lnTo>
                  <a:lnTo>
                    <a:pt x="2311843" y="1184447"/>
                  </a:lnTo>
                  <a:lnTo>
                    <a:pt x="2309060" y="1241123"/>
                  </a:lnTo>
                  <a:lnTo>
                    <a:pt x="2303499" y="1297594"/>
                  </a:lnTo>
                  <a:lnTo>
                    <a:pt x="2295174" y="1353724"/>
                  </a:lnTo>
                  <a:lnTo>
                    <a:pt x="2284104" y="1409377"/>
                  </a:lnTo>
                  <a:lnTo>
                    <a:pt x="2270318" y="1464421"/>
                  </a:lnTo>
                  <a:lnTo>
                    <a:pt x="2253847" y="1518722"/>
                  </a:lnTo>
                  <a:lnTo>
                    <a:pt x="2234731" y="1572150"/>
                  </a:lnTo>
                  <a:lnTo>
                    <a:pt x="2213017" y="1624575"/>
                  </a:lnTo>
                  <a:lnTo>
                    <a:pt x="2188757" y="1675871"/>
                  </a:lnTo>
                  <a:lnTo>
                    <a:pt x="2162009" y="1725915"/>
                  </a:lnTo>
                  <a:lnTo>
                    <a:pt x="2132837" y="1774587"/>
                  </a:lnTo>
                  <a:lnTo>
                    <a:pt x="2101313" y="1821768"/>
                  </a:lnTo>
                  <a:lnTo>
                    <a:pt x="2067511" y="1867346"/>
                  </a:lnTo>
                  <a:lnTo>
                    <a:pt x="2031514" y="1911210"/>
                  </a:lnTo>
                  <a:lnTo>
                    <a:pt x="1993408" y="1953255"/>
                  </a:lnTo>
                  <a:lnTo>
                    <a:pt x="1973593" y="1973564"/>
                  </a:lnTo>
                  <a:close/>
                </a:path>
              </a:pathLst>
            </a:custGeom>
            <a:solidFill>
              <a:srgbClr val="FFAC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62522" y="6042123"/>
              <a:ext cx="2498562" cy="2479416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2578724" y="2223565"/>
              <a:ext cx="1117600" cy="770255"/>
            </a:xfrm>
            <a:custGeom>
              <a:avLst/>
              <a:gdLst/>
              <a:ahLst/>
              <a:cxnLst/>
              <a:rect l="l" t="t" r="r" b="b"/>
              <a:pathLst>
                <a:path w="1117600" h="770255">
                  <a:moveTo>
                    <a:pt x="0" y="769715"/>
                  </a:moveTo>
                  <a:lnTo>
                    <a:pt x="0" y="210606"/>
                  </a:lnTo>
                  <a:lnTo>
                    <a:pt x="5562" y="162316"/>
                  </a:lnTo>
                  <a:lnTo>
                    <a:pt x="21406" y="117987"/>
                  </a:lnTo>
                  <a:lnTo>
                    <a:pt x="46267" y="78882"/>
                  </a:lnTo>
                  <a:lnTo>
                    <a:pt x="78882" y="46267"/>
                  </a:lnTo>
                  <a:lnTo>
                    <a:pt x="117987" y="21406"/>
                  </a:lnTo>
                  <a:lnTo>
                    <a:pt x="162316" y="5562"/>
                  </a:lnTo>
                  <a:lnTo>
                    <a:pt x="210606" y="0"/>
                  </a:lnTo>
                  <a:lnTo>
                    <a:pt x="1117468" y="0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3466440" y="2051250"/>
              <a:ext cx="229870" cy="344805"/>
            </a:xfrm>
            <a:custGeom>
              <a:avLst/>
              <a:gdLst/>
              <a:ahLst/>
              <a:cxnLst/>
              <a:rect l="l" t="t" r="r" b="b"/>
              <a:pathLst>
                <a:path w="229869" h="344805">
                  <a:moveTo>
                    <a:pt x="0" y="0"/>
                  </a:moveTo>
                  <a:lnTo>
                    <a:pt x="229752" y="172314"/>
                  </a:lnTo>
                  <a:lnTo>
                    <a:pt x="0" y="344629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5331029" y="3216441"/>
              <a:ext cx="2449195" cy="2449195"/>
            </a:xfrm>
            <a:custGeom>
              <a:avLst/>
              <a:gdLst/>
              <a:ahLst/>
              <a:cxnLst/>
              <a:rect l="l" t="t" r="r" b="b"/>
              <a:pathLst>
                <a:path w="2449195" h="2449195">
                  <a:moveTo>
                    <a:pt x="2090313" y="2090283"/>
                  </a:moveTo>
                  <a:lnTo>
                    <a:pt x="2046786" y="2131725"/>
                  </a:lnTo>
                  <a:lnTo>
                    <a:pt x="2001279" y="2170981"/>
                  </a:lnTo>
                  <a:lnTo>
                    <a:pt x="1953900" y="2207957"/>
                  </a:lnTo>
                  <a:lnTo>
                    <a:pt x="1904764" y="2242564"/>
                  </a:lnTo>
                  <a:lnTo>
                    <a:pt x="1853989" y="2274718"/>
                  </a:lnTo>
                  <a:lnTo>
                    <a:pt x="1801697" y="2304342"/>
                  </a:lnTo>
                  <a:lnTo>
                    <a:pt x="1748015" y="2331365"/>
                  </a:lnTo>
                  <a:lnTo>
                    <a:pt x="1693071" y="2355721"/>
                  </a:lnTo>
                  <a:lnTo>
                    <a:pt x="1636999" y="2377351"/>
                  </a:lnTo>
                  <a:lnTo>
                    <a:pt x="1579932" y="2396205"/>
                  </a:lnTo>
                  <a:lnTo>
                    <a:pt x="1522010" y="2412235"/>
                  </a:lnTo>
                  <a:lnTo>
                    <a:pt x="1463371" y="2425404"/>
                  </a:lnTo>
                  <a:lnTo>
                    <a:pt x="1404156" y="2435680"/>
                  </a:lnTo>
                  <a:lnTo>
                    <a:pt x="1344508" y="2443038"/>
                  </a:lnTo>
                  <a:lnTo>
                    <a:pt x="1284571" y="2447460"/>
                  </a:lnTo>
                  <a:lnTo>
                    <a:pt x="1224489" y="2448936"/>
                  </a:lnTo>
                  <a:lnTo>
                    <a:pt x="1194439" y="2448568"/>
                  </a:lnTo>
                  <a:lnTo>
                    <a:pt x="1134412" y="2445620"/>
                  </a:lnTo>
                  <a:lnTo>
                    <a:pt x="1074601" y="2439730"/>
                  </a:lnTo>
                  <a:lnTo>
                    <a:pt x="1015151" y="2430913"/>
                  </a:lnTo>
                  <a:lnTo>
                    <a:pt x="956206" y="2419189"/>
                  </a:lnTo>
                  <a:lnTo>
                    <a:pt x="897907" y="2404587"/>
                  </a:lnTo>
                  <a:lnTo>
                    <a:pt x="840395" y="2387142"/>
                  </a:lnTo>
                  <a:lnTo>
                    <a:pt x="783807" y="2366895"/>
                  </a:lnTo>
                  <a:lnTo>
                    <a:pt x="728282" y="2343897"/>
                  </a:lnTo>
                  <a:lnTo>
                    <a:pt x="673952" y="2318202"/>
                  </a:lnTo>
                  <a:lnTo>
                    <a:pt x="620948" y="2289872"/>
                  </a:lnTo>
                  <a:lnTo>
                    <a:pt x="569398" y="2258975"/>
                  </a:lnTo>
                  <a:lnTo>
                    <a:pt x="519426" y="2225587"/>
                  </a:lnTo>
                  <a:lnTo>
                    <a:pt x="471153" y="2189786"/>
                  </a:lnTo>
                  <a:lnTo>
                    <a:pt x="424694" y="2151660"/>
                  </a:lnTo>
                  <a:lnTo>
                    <a:pt x="380163" y="2111300"/>
                  </a:lnTo>
                  <a:lnTo>
                    <a:pt x="337665" y="2068804"/>
                  </a:lnTo>
                  <a:lnTo>
                    <a:pt x="297304" y="2024273"/>
                  </a:lnTo>
                  <a:lnTo>
                    <a:pt x="259176" y="1977816"/>
                  </a:lnTo>
                  <a:lnTo>
                    <a:pt x="223373" y="1929544"/>
                  </a:lnTo>
                  <a:lnTo>
                    <a:pt x="189983" y="1879573"/>
                  </a:lnTo>
                  <a:lnTo>
                    <a:pt x="159084" y="1828025"/>
                  </a:lnTo>
                  <a:lnTo>
                    <a:pt x="130753" y="1775022"/>
                  </a:lnTo>
                  <a:lnTo>
                    <a:pt x="105056" y="1720692"/>
                  </a:lnTo>
                  <a:lnTo>
                    <a:pt x="82055" y="1665168"/>
                  </a:lnTo>
                  <a:lnTo>
                    <a:pt x="61807" y="1608581"/>
                  </a:lnTo>
                  <a:lnTo>
                    <a:pt x="44360" y="1551070"/>
                  </a:lnTo>
                  <a:lnTo>
                    <a:pt x="29756" y="1492771"/>
                  </a:lnTo>
                  <a:lnTo>
                    <a:pt x="18030" y="1433826"/>
                  </a:lnTo>
                  <a:lnTo>
                    <a:pt x="9211" y="1374377"/>
                  </a:lnTo>
                  <a:lnTo>
                    <a:pt x="3319" y="1314566"/>
                  </a:lnTo>
                  <a:lnTo>
                    <a:pt x="369" y="1254539"/>
                  </a:lnTo>
                  <a:lnTo>
                    <a:pt x="0" y="1224489"/>
                  </a:lnTo>
                  <a:lnTo>
                    <a:pt x="368" y="1194439"/>
                  </a:lnTo>
                  <a:lnTo>
                    <a:pt x="3316" y="1134412"/>
                  </a:lnTo>
                  <a:lnTo>
                    <a:pt x="9205" y="1074601"/>
                  </a:lnTo>
                  <a:lnTo>
                    <a:pt x="18023" y="1015151"/>
                  </a:lnTo>
                  <a:lnTo>
                    <a:pt x="29747" y="956206"/>
                  </a:lnTo>
                  <a:lnTo>
                    <a:pt x="44349" y="897907"/>
                  </a:lnTo>
                  <a:lnTo>
                    <a:pt x="61794" y="840395"/>
                  </a:lnTo>
                  <a:lnTo>
                    <a:pt x="82040" y="783808"/>
                  </a:lnTo>
                  <a:lnTo>
                    <a:pt x="105038" y="728282"/>
                  </a:lnTo>
                  <a:lnTo>
                    <a:pt x="130733" y="673952"/>
                  </a:lnTo>
                  <a:lnTo>
                    <a:pt x="159063" y="620948"/>
                  </a:lnTo>
                  <a:lnTo>
                    <a:pt x="189960" y="569398"/>
                  </a:lnTo>
                  <a:lnTo>
                    <a:pt x="223349" y="519426"/>
                  </a:lnTo>
                  <a:lnTo>
                    <a:pt x="259149" y="471153"/>
                  </a:lnTo>
                  <a:lnTo>
                    <a:pt x="297276" y="424694"/>
                  </a:lnTo>
                  <a:lnTo>
                    <a:pt x="337636" y="380163"/>
                  </a:lnTo>
                  <a:lnTo>
                    <a:pt x="380132" y="337665"/>
                  </a:lnTo>
                  <a:lnTo>
                    <a:pt x="424662" y="297303"/>
                  </a:lnTo>
                  <a:lnTo>
                    <a:pt x="471119" y="259176"/>
                  </a:lnTo>
                  <a:lnTo>
                    <a:pt x="519391" y="223373"/>
                  </a:lnTo>
                  <a:lnTo>
                    <a:pt x="569362" y="189983"/>
                  </a:lnTo>
                  <a:lnTo>
                    <a:pt x="620911" y="159084"/>
                  </a:lnTo>
                  <a:lnTo>
                    <a:pt x="673914" y="130753"/>
                  </a:lnTo>
                  <a:lnTo>
                    <a:pt x="728243" y="105056"/>
                  </a:lnTo>
                  <a:lnTo>
                    <a:pt x="783768" y="82055"/>
                  </a:lnTo>
                  <a:lnTo>
                    <a:pt x="840354" y="61807"/>
                  </a:lnTo>
                  <a:lnTo>
                    <a:pt x="897866" y="44360"/>
                  </a:lnTo>
                  <a:lnTo>
                    <a:pt x="956164" y="29756"/>
                  </a:lnTo>
                  <a:lnTo>
                    <a:pt x="1015109" y="18030"/>
                  </a:lnTo>
                  <a:lnTo>
                    <a:pt x="1074559" y="9211"/>
                  </a:lnTo>
                  <a:lnTo>
                    <a:pt x="1134369" y="3319"/>
                  </a:lnTo>
                  <a:lnTo>
                    <a:pt x="1194397" y="369"/>
                  </a:lnTo>
                  <a:lnTo>
                    <a:pt x="1224446" y="0"/>
                  </a:lnTo>
                  <a:lnTo>
                    <a:pt x="1254496" y="368"/>
                  </a:lnTo>
                  <a:lnTo>
                    <a:pt x="1314524" y="3316"/>
                  </a:lnTo>
                  <a:lnTo>
                    <a:pt x="1374334" y="9205"/>
                  </a:lnTo>
                  <a:lnTo>
                    <a:pt x="1433784" y="18023"/>
                  </a:lnTo>
                  <a:lnTo>
                    <a:pt x="1492729" y="29747"/>
                  </a:lnTo>
                  <a:lnTo>
                    <a:pt x="1551029" y="44349"/>
                  </a:lnTo>
                  <a:lnTo>
                    <a:pt x="1608541" y="61794"/>
                  </a:lnTo>
                  <a:lnTo>
                    <a:pt x="1665128" y="82040"/>
                  </a:lnTo>
                  <a:lnTo>
                    <a:pt x="1720653" y="105038"/>
                  </a:lnTo>
                  <a:lnTo>
                    <a:pt x="1774983" y="130734"/>
                  </a:lnTo>
                  <a:lnTo>
                    <a:pt x="1827987" y="159064"/>
                  </a:lnTo>
                  <a:lnTo>
                    <a:pt x="1879537" y="189960"/>
                  </a:lnTo>
                  <a:lnTo>
                    <a:pt x="1929509" y="223349"/>
                  </a:lnTo>
                  <a:lnTo>
                    <a:pt x="1977783" y="259149"/>
                  </a:lnTo>
                  <a:lnTo>
                    <a:pt x="2024241" y="297276"/>
                  </a:lnTo>
                  <a:lnTo>
                    <a:pt x="2068773" y="337635"/>
                  </a:lnTo>
                  <a:lnTo>
                    <a:pt x="2111271" y="380132"/>
                  </a:lnTo>
                  <a:lnTo>
                    <a:pt x="2151632" y="424662"/>
                  </a:lnTo>
                  <a:lnTo>
                    <a:pt x="2189760" y="471119"/>
                  </a:lnTo>
                  <a:lnTo>
                    <a:pt x="2225562" y="519391"/>
                  </a:lnTo>
                  <a:lnTo>
                    <a:pt x="2258953" y="569362"/>
                  </a:lnTo>
                  <a:lnTo>
                    <a:pt x="2289851" y="620911"/>
                  </a:lnTo>
                  <a:lnTo>
                    <a:pt x="2318183" y="673914"/>
                  </a:lnTo>
                  <a:lnTo>
                    <a:pt x="2343880" y="728243"/>
                  </a:lnTo>
                  <a:lnTo>
                    <a:pt x="2366880" y="783768"/>
                  </a:lnTo>
                  <a:lnTo>
                    <a:pt x="2387128" y="840354"/>
                  </a:lnTo>
                  <a:lnTo>
                    <a:pt x="2404575" y="897866"/>
                  </a:lnTo>
                  <a:lnTo>
                    <a:pt x="2419179" y="956164"/>
                  </a:lnTo>
                  <a:lnTo>
                    <a:pt x="2430905" y="1015109"/>
                  </a:lnTo>
                  <a:lnTo>
                    <a:pt x="2439725" y="1074559"/>
                  </a:lnTo>
                  <a:lnTo>
                    <a:pt x="2445617" y="1134369"/>
                  </a:lnTo>
                  <a:lnTo>
                    <a:pt x="2448567" y="1194396"/>
                  </a:lnTo>
                  <a:lnTo>
                    <a:pt x="2448936" y="1224446"/>
                  </a:lnTo>
                  <a:lnTo>
                    <a:pt x="2448568" y="1254496"/>
                  </a:lnTo>
                  <a:lnTo>
                    <a:pt x="2445620" y="1314524"/>
                  </a:lnTo>
                  <a:lnTo>
                    <a:pt x="2439730" y="1374335"/>
                  </a:lnTo>
                  <a:lnTo>
                    <a:pt x="2430913" y="1433784"/>
                  </a:lnTo>
                  <a:lnTo>
                    <a:pt x="2419189" y="1492729"/>
                  </a:lnTo>
                  <a:lnTo>
                    <a:pt x="2404587" y="1551029"/>
                  </a:lnTo>
                  <a:lnTo>
                    <a:pt x="2387142" y="1608541"/>
                  </a:lnTo>
                  <a:lnTo>
                    <a:pt x="2366895" y="1665128"/>
                  </a:lnTo>
                  <a:lnTo>
                    <a:pt x="2343897" y="1720653"/>
                  </a:lnTo>
                  <a:lnTo>
                    <a:pt x="2318202" y="1774983"/>
                  </a:lnTo>
                  <a:lnTo>
                    <a:pt x="2289872" y="1827987"/>
                  </a:lnTo>
                  <a:lnTo>
                    <a:pt x="2258975" y="1879537"/>
                  </a:lnTo>
                  <a:lnTo>
                    <a:pt x="2225587" y="1929509"/>
                  </a:lnTo>
                  <a:lnTo>
                    <a:pt x="2189786" y="1977782"/>
                  </a:lnTo>
                  <a:lnTo>
                    <a:pt x="2151660" y="2024241"/>
                  </a:lnTo>
                  <a:lnTo>
                    <a:pt x="2111300" y="2068773"/>
                  </a:lnTo>
                  <a:lnTo>
                    <a:pt x="2090313" y="2090283"/>
                  </a:lnTo>
                  <a:close/>
                </a:path>
              </a:pathLst>
            </a:custGeom>
            <a:solidFill>
              <a:srgbClr val="FFAC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88054" y="3192755"/>
              <a:ext cx="2402832" cy="2498562"/>
            </a:xfrm>
            <a:prstGeom prst="rect">
              <a:avLst/>
            </a:prstGeom>
          </p:spPr>
        </p:pic>
      </p:grpSp>
      <p:sp>
        <p:nvSpPr>
          <p:cNvPr id="31" name="object 31" descr=""/>
          <p:cNvSpPr txBox="1"/>
          <p:nvPr/>
        </p:nvSpPr>
        <p:spPr>
          <a:xfrm>
            <a:off x="15149512" y="7647158"/>
            <a:ext cx="1699895" cy="7715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900" spc="340">
                <a:latin typeface="Tahoma"/>
                <a:cs typeface="Tahoma"/>
              </a:rPr>
              <a:t>Plans</a:t>
            </a:r>
            <a:endParaRPr sz="4900">
              <a:latin typeface="Tahoma"/>
              <a:cs typeface="Tahoma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124892" y="5188354"/>
            <a:ext cx="3006090" cy="620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900" spc="320">
                <a:latin typeface="Tahoma"/>
                <a:cs typeface="Tahoma"/>
              </a:rPr>
              <a:t>Notification</a:t>
            </a:r>
            <a:endParaRPr sz="3900">
              <a:latin typeface="Tahoma"/>
              <a:cs typeface="Tahoma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13861887" y="4939859"/>
            <a:ext cx="1107440" cy="942975"/>
            <a:chOff x="13861887" y="4939859"/>
            <a:chExt cx="1107440" cy="942975"/>
          </a:xfrm>
        </p:grpSpPr>
        <p:sp>
          <p:nvSpPr>
            <p:cNvPr id="34" name="object 34" descr=""/>
            <p:cNvSpPr/>
            <p:nvPr/>
          </p:nvSpPr>
          <p:spPr>
            <a:xfrm>
              <a:off x="13919325" y="4997297"/>
              <a:ext cx="992505" cy="655955"/>
            </a:xfrm>
            <a:custGeom>
              <a:avLst/>
              <a:gdLst/>
              <a:ahLst/>
              <a:cxnLst/>
              <a:rect l="l" t="t" r="r" b="b"/>
              <a:pathLst>
                <a:path w="992505" h="655954">
                  <a:moveTo>
                    <a:pt x="0" y="0"/>
                  </a:moveTo>
                  <a:lnTo>
                    <a:pt x="150502" y="0"/>
                  </a:lnTo>
                  <a:lnTo>
                    <a:pt x="198073" y="7672"/>
                  </a:lnTo>
                  <a:lnTo>
                    <a:pt x="239387" y="29038"/>
                  </a:lnTo>
                  <a:lnTo>
                    <a:pt x="271967" y="61617"/>
                  </a:lnTo>
                  <a:lnTo>
                    <a:pt x="293332" y="102932"/>
                  </a:lnTo>
                  <a:lnTo>
                    <a:pt x="301005" y="150502"/>
                  </a:lnTo>
                  <a:lnTo>
                    <a:pt x="301005" y="444819"/>
                  </a:lnTo>
                  <a:lnTo>
                    <a:pt x="306567" y="493109"/>
                  </a:lnTo>
                  <a:lnTo>
                    <a:pt x="322411" y="537438"/>
                  </a:lnTo>
                  <a:lnTo>
                    <a:pt x="347273" y="576543"/>
                  </a:lnTo>
                  <a:lnTo>
                    <a:pt x="379888" y="609158"/>
                  </a:lnTo>
                  <a:lnTo>
                    <a:pt x="418992" y="634019"/>
                  </a:lnTo>
                  <a:lnTo>
                    <a:pt x="463321" y="649863"/>
                  </a:lnTo>
                  <a:lnTo>
                    <a:pt x="511612" y="655426"/>
                  </a:lnTo>
                  <a:lnTo>
                    <a:pt x="992466" y="655426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4682039" y="5480408"/>
              <a:ext cx="229870" cy="344805"/>
            </a:xfrm>
            <a:custGeom>
              <a:avLst/>
              <a:gdLst/>
              <a:ahLst/>
              <a:cxnLst/>
              <a:rect l="l" t="t" r="r" b="b"/>
              <a:pathLst>
                <a:path w="229869" h="344804">
                  <a:moveTo>
                    <a:pt x="0" y="0"/>
                  </a:moveTo>
                  <a:lnTo>
                    <a:pt x="229752" y="172314"/>
                  </a:lnTo>
                  <a:lnTo>
                    <a:pt x="0" y="344629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 descr=""/>
          <p:cNvGrpSpPr/>
          <p:nvPr/>
        </p:nvGrpSpPr>
        <p:grpSpPr>
          <a:xfrm>
            <a:off x="2398040" y="1949640"/>
            <a:ext cx="12571730" cy="8172450"/>
            <a:chOff x="2398040" y="1949640"/>
            <a:chExt cx="12571730" cy="8172450"/>
          </a:xfrm>
        </p:grpSpPr>
        <p:sp>
          <p:nvSpPr>
            <p:cNvPr id="37" name="object 37" descr=""/>
            <p:cNvSpPr/>
            <p:nvPr/>
          </p:nvSpPr>
          <p:spPr>
            <a:xfrm>
              <a:off x="4329803" y="2121954"/>
              <a:ext cx="2773680" cy="114935"/>
            </a:xfrm>
            <a:custGeom>
              <a:avLst/>
              <a:gdLst/>
              <a:ahLst/>
              <a:cxnLst/>
              <a:rect l="l" t="t" r="r" b="b"/>
              <a:pathLst>
                <a:path w="2773679" h="114935">
                  <a:moveTo>
                    <a:pt x="0" y="0"/>
                  </a:moveTo>
                  <a:lnTo>
                    <a:pt x="2773686" y="0"/>
                  </a:lnTo>
                  <a:lnTo>
                    <a:pt x="2773686" y="114876"/>
                  </a:lnTo>
                  <a:lnTo>
                    <a:pt x="0" y="1148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4329803" y="2007078"/>
              <a:ext cx="229870" cy="344805"/>
            </a:xfrm>
            <a:custGeom>
              <a:avLst/>
              <a:gdLst/>
              <a:ahLst/>
              <a:cxnLst/>
              <a:rect l="l" t="t" r="r" b="b"/>
              <a:pathLst>
                <a:path w="229870" h="344805">
                  <a:moveTo>
                    <a:pt x="229752" y="344629"/>
                  </a:moveTo>
                  <a:lnTo>
                    <a:pt x="0" y="172314"/>
                  </a:lnTo>
                  <a:lnTo>
                    <a:pt x="229752" y="0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3582236" y="7062732"/>
              <a:ext cx="1329690" cy="1018540"/>
            </a:xfrm>
            <a:custGeom>
              <a:avLst/>
              <a:gdLst/>
              <a:ahLst/>
              <a:cxnLst/>
              <a:rect l="l" t="t" r="r" b="b"/>
              <a:pathLst>
                <a:path w="1329690" h="1018540">
                  <a:moveTo>
                    <a:pt x="0" y="249913"/>
                  </a:moveTo>
                  <a:lnTo>
                    <a:pt x="815176" y="249913"/>
                  </a:lnTo>
                  <a:lnTo>
                    <a:pt x="863815" y="240093"/>
                  </a:lnTo>
                  <a:lnTo>
                    <a:pt x="903534" y="213314"/>
                  </a:lnTo>
                  <a:lnTo>
                    <a:pt x="930313" y="173595"/>
                  </a:lnTo>
                  <a:lnTo>
                    <a:pt x="940133" y="124956"/>
                  </a:lnTo>
                  <a:lnTo>
                    <a:pt x="938257" y="77759"/>
                  </a:lnTo>
                  <a:lnTo>
                    <a:pt x="911805" y="28327"/>
                  </a:lnTo>
                  <a:lnTo>
                    <a:pt x="862373" y="1875"/>
                  </a:lnTo>
                  <a:lnTo>
                    <a:pt x="843417" y="0"/>
                  </a:lnTo>
                  <a:lnTo>
                    <a:pt x="824461" y="1875"/>
                  </a:lnTo>
                  <a:lnTo>
                    <a:pt x="775029" y="28327"/>
                  </a:lnTo>
                  <a:lnTo>
                    <a:pt x="748577" y="77759"/>
                  </a:lnTo>
                  <a:lnTo>
                    <a:pt x="746701" y="807897"/>
                  </a:lnTo>
                  <a:lnTo>
                    <a:pt x="752264" y="856187"/>
                  </a:lnTo>
                  <a:lnTo>
                    <a:pt x="768108" y="900516"/>
                  </a:lnTo>
                  <a:lnTo>
                    <a:pt x="792969" y="939621"/>
                  </a:lnTo>
                  <a:lnTo>
                    <a:pt x="825584" y="972236"/>
                  </a:lnTo>
                  <a:lnTo>
                    <a:pt x="864689" y="997097"/>
                  </a:lnTo>
                  <a:lnTo>
                    <a:pt x="909018" y="1012941"/>
                  </a:lnTo>
                  <a:lnTo>
                    <a:pt x="957308" y="1018504"/>
                  </a:lnTo>
                  <a:lnTo>
                    <a:pt x="1329557" y="1018504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4682040" y="7908922"/>
              <a:ext cx="229870" cy="344805"/>
            </a:xfrm>
            <a:custGeom>
              <a:avLst/>
              <a:gdLst/>
              <a:ahLst/>
              <a:cxnLst/>
              <a:rect l="l" t="t" r="r" b="b"/>
              <a:pathLst>
                <a:path w="229869" h="344804">
                  <a:moveTo>
                    <a:pt x="0" y="0"/>
                  </a:moveTo>
                  <a:lnTo>
                    <a:pt x="229752" y="172314"/>
                  </a:lnTo>
                  <a:lnTo>
                    <a:pt x="0" y="344629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2238389" y="9365216"/>
              <a:ext cx="2049780" cy="699135"/>
            </a:xfrm>
            <a:custGeom>
              <a:avLst/>
              <a:gdLst/>
              <a:ahLst/>
              <a:cxnLst/>
              <a:rect l="l" t="t" r="r" b="b"/>
              <a:pathLst>
                <a:path w="2049780" h="699134">
                  <a:moveTo>
                    <a:pt x="0" y="43448"/>
                  </a:moveTo>
                  <a:lnTo>
                    <a:pt x="0" y="21724"/>
                  </a:lnTo>
                  <a:lnTo>
                    <a:pt x="1707" y="13268"/>
                  </a:lnTo>
                  <a:lnTo>
                    <a:pt x="6362" y="6362"/>
                  </a:lnTo>
                  <a:lnTo>
                    <a:pt x="13268" y="1707"/>
                  </a:lnTo>
                  <a:lnTo>
                    <a:pt x="21724" y="0"/>
                  </a:lnTo>
                  <a:lnTo>
                    <a:pt x="1080687" y="0"/>
                  </a:lnTo>
                  <a:lnTo>
                    <a:pt x="1128977" y="5562"/>
                  </a:lnTo>
                  <a:lnTo>
                    <a:pt x="1173307" y="21406"/>
                  </a:lnTo>
                  <a:lnTo>
                    <a:pt x="1212411" y="46267"/>
                  </a:lnTo>
                  <a:lnTo>
                    <a:pt x="1245026" y="78882"/>
                  </a:lnTo>
                  <a:lnTo>
                    <a:pt x="1269888" y="117987"/>
                  </a:lnTo>
                  <a:lnTo>
                    <a:pt x="1285732" y="162316"/>
                  </a:lnTo>
                  <a:lnTo>
                    <a:pt x="1291294" y="210606"/>
                  </a:lnTo>
                  <a:lnTo>
                    <a:pt x="1291294" y="499667"/>
                  </a:lnTo>
                  <a:lnTo>
                    <a:pt x="1295157" y="538712"/>
                  </a:lnTo>
                  <a:lnTo>
                    <a:pt x="1306458" y="575900"/>
                  </a:lnTo>
                  <a:lnTo>
                    <a:pt x="1324763" y="610187"/>
                  </a:lnTo>
                  <a:lnTo>
                    <a:pt x="1349640" y="640528"/>
                  </a:lnTo>
                  <a:lnTo>
                    <a:pt x="1379981" y="665405"/>
                  </a:lnTo>
                  <a:lnTo>
                    <a:pt x="1414268" y="683711"/>
                  </a:lnTo>
                  <a:lnTo>
                    <a:pt x="1451456" y="695011"/>
                  </a:lnTo>
                  <a:lnTo>
                    <a:pt x="1490501" y="698874"/>
                  </a:lnTo>
                  <a:lnTo>
                    <a:pt x="1561169" y="698874"/>
                  </a:lnTo>
                  <a:lnTo>
                    <a:pt x="1611202" y="688773"/>
                  </a:lnTo>
                  <a:lnTo>
                    <a:pt x="1652060" y="661226"/>
                  </a:lnTo>
                  <a:lnTo>
                    <a:pt x="1679607" y="620368"/>
                  </a:lnTo>
                  <a:lnTo>
                    <a:pt x="1689709" y="570335"/>
                  </a:lnTo>
                  <a:lnTo>
                    <a:pt x="1699810" y="520301"/>
                  </a:lnTo>
                  <a:lnTo>
                    <a:pt x="1727357" y="479443"/>
                  </a:lnTo>
                  <a:lnTo>
                    <a:pt x="1768215" y="451896"/>
                  </a:lnTo>
                  <a:lnTo>
                    <a:pt x="1818248" y="441795"/>
                  </a:lnTo>
                  <a:lnTo>
                    <a:pt x="2049649" y="441795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4058286" y="9634696"/>
              <a:ext cx="229870" cy="344805"/>
            </a:xfrm>
            <a:custGeom>
              <a:avLst/>
              <a:gdLst/>
              <a:ahLst/>
              <a:cxnLst/>
              <a:rect l="l" t="t" r="r" b="b"/>
              <a:pathLst>
                <a:path w="229869" h="344804">
                  <a:moveTo>
                    <a:pt x="0" y="0"/>
                  </a:moveTo>
                  <a:lnTo>
                    <a:pt x="229752" y="172314"/>
                  </a:lnTo>
                  <a:lnTo>
                    <a:pt x="0" y="344629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2627793" y="4441150"/>
              <a:ext cx="2196465" cy="747395"/>
            </a:xfrm>
            <a:custGeom>
              <a:avLst/>
              <a:gdLst/>
              <a:ahLst/>
              <a:cxnLst/>
              <a:rect l="l" t="t" r="r" b="b"/>
              <a:pathLst>
                <a:path w="2196465" h="747395">
                  <a:moveTo>
                    <a:pt x="2196130" y="0"/>
                  </a:moveTo>
                  <a:lnTo>
                    <a:pt x="1022700" y="0"/>
                  </a:lnTo>
                  <a:lnTo>
                    <a:pt x="977004" y="7370"/>
                  </a:lnTo>
                  <a:lnTo>
                    <a:pt x="937318" y="27894"/>
                  </a:lnTo>
                  <a:lnTo>
                    <a:pt x="906022" y="59189"/>
                  </a:lnTo>
                  <a:lnTo>
                    <a:pt x="885498" y="98876"/>
                  </a:lnTo>
                  <a:lnTo>
                    <a:pt x="878128" y="144572"/>
                  </a:lnTo>
                  <a:lnTo>
                    <a:pt x="870758" y="190268"/>
                  </a:lnTo>
                  <a:lnTo>
                    <a:pt x="850234" y="229954"/>
                  </a:lnTo>
                  <a:lnTo>
                    <a:pt x="818938" y="261250"/>
                  </a:lnTo>
                  <a:lnTo>
                    <a:pt x="779252" y="281774"/>
                  </a:lnTo>
                  <a:lnTo>
                    <a:pt x="733556" y="289144"/>
                  </a:lnTo>
                  <a:lnTo>
                    <a:pt x="210606" y="289144"/>
                  </a:lnTo>
                  <a:lnTo>
                    <a:pt x="162316" y="294706"/>
                  </a:lnTo>
                  <a:lnTo>
                    <a:pt x="117987" y="310550"/>
                  </a:lnTo>
                  <a:lnTo>
                    <a:pt x="78882" y="335412"/>
                  </a:lnTo>
                  <a:lnTo>
                    <a:pt x="46267" y="368027"/>
                  </a:lnTo>
                  <a:lnTo>
                    <a:pt x="21406" y="407131"/>
                  </a:lnTo>
                  <a:lnTo>
                    <a:pt x="5562" y="451461"/>
                  </a:lnTo>
                  <a:lnTo>
                    <a:pt x="0" y="499751"/>
                  </a:lnTo>
                  <a:lnTo>
                    <a:pt x="0" y="747086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2455478" y="4958484"/>
              <a:ext cx="344805" cy="229870"/>
            </a:xfrm>
            <a:custGeom>
              <a:avLst/>
              <a:gdLst/>
              <a:ahLst/>
              <a:cxnLst/>
              <a:rect l="l" t="t" r="r" b="b"/>
              <a:pathLst>
                <a:path w="344805" h="229870">
                  <a:moveTo>
                    <a:pt x="344629" y="0"/>
                  </a:moveTo>
                  <a:lnTo>
                    <a:pt x="172314" y="229752"/>
                  </a:lnTo>
                  <a:lnTo>
                    <a:pt x="0" y="0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2794512" y="6735019"/>
              <a:ext cx="1603375" cy="831215"/>
            </a:xfrm>
            <a:custGeom>
              <a:avLst/>
              <a:gdLst/>
              <a:ahLst/>
              <a:cxnLst/>
              <a:rect l="l" t="t" r="r" b="b"/>
              <a:pathLst>
                <a:path w="1603375" h="831215">
                  <a:moveTo>
                    <a:pt x="1603380" y="0"/>
                  </a:moveTo>
                  <a:lnTo>
                    <a:pt x="1603380" y="620432"/>
                  </a:lnTo>
                  <a:lnTo>
                    <a:pt x="1597817" y="668722"/>
                  </a:lnTo>
                  <a:lnTo>
                    <a:pt x="1581973" y="713051"/>
                  </a:lnTo>
                  <a:lnTo>
                    <a:pt x="1557112" y="752155"/>
                  </a:lnTo>
                  <a:lnTo>
                    <a:pt x="1524497" y="784770"/>
                  </a:lnTo>
                  <a:lnTo>
                    <a:pt x="1485392" y="809632"/>
                  </a:lnTo>
                  <a:lnTo>
                    <a:pt x="1441063" y="825476"/>
                  </a:lnTo>
                  <a:lnTo>
                    <a:pt x="1392773" y="831038"/>
                  </a:lnTo>
                  <a:lnTo>
                    <a:pt x="0" y="831038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2794512" y="7393743"/>
              <a:ext cx="229870" cy="344805"/>
            </a:xfrm>
            <a:custGeom>
              <a:avLst/>
              <a:gdLst/>
              <a:ahLst/>
              <a:cxnLst/>
              <a:rect l="l" t="t" r="r" b="b"/>
              <a:pathLst>
                <a:path w="229869" h="344804">
                  <a:moveTo>
                    <a:pt x="229752" y="344629"/>
                  </a:moveTo>
                  <a:lnTo>
                    <a:pt x="0" y="172314"/>
                  </a:lnTo>
                  <a:lnTo>
                    <a:pt x="229752" y="0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3787307" y="8452657"/>
              <a:ext cx="2360295" cy="1213485"/>
            </a:xfrm>
            <a:custGeom>
              <a:avLst/>
              <a:gdLst/>
              <a:ahLst/>
              <a:cxnLst/>
              <a:rect l="l" t="t" r="r" b="b"/>
              <a:pathLst>
                <a:path w="2360295" h="1213484">
                  <a:moveTo>
                    <a:pt x="2359878" y="0"/>
                  </a:moveTo>
                  <a:lnTo>
                    <a:pt x="996670" y="0"/>
                  </a:lnTo>
                  <a:lnTo>
                    <a:pt x="948380" y="5562"/>
                  </a:lnTo>
                  <a:lnTo>
                    <a:pt x="904050" y="21406"/>
                  </a:lnTo>
                  <a:lnTo>
                    <a:pt x="864946" y="46267"/>
                  </a:lnTo>
                  <a:lnTo>
                    <a:pt x="832331" y="78882"/>
                  </a:lnTo>
                  <a:lnTo>
                    <a:pt x="807469" y="117987"/>
                  </a:lnTo>
                  <a:lnTo>
                    <a:pt x="791625" y="162316"/>
                  </a:lnTo>
                  <a:lnTo>
                    <a:pt x="786063" y="210606"/>
                  </a:lnTo>
                  <a:lnTo>
                    <a:pt x="786063" y="715806"/>
                  </a:lnTo>
                  <a:lnTo>
                    <a:pt x="780501" y="764096"/>
                  </a:lnTo>
                  <a:lnTo>
                    <a:pt x="764657" y="808425"/>
                  </a:lnTo>
                  <a:lnTo>
                    <a:pt x="739795" y="847529"/>
                  </a:lnTo>
                  <a:lnTo>
                    <a:pt x="707180" y="880144"/>
                  </a:lnTo>
                  <a:lnTo>
                    <a:pt x="668076" y="905006"/>
                  </a:lnTo>
                  <a:lnTo>
                    <a:pt x="623746" y="920850"/>
                  </a:lnTo>
                  <a:lnTo>
                    <a:pt x="575456" y="926412"/>
                  </a:lnTo>
                  <a:lnTo>
                    <a:pt x="503190" y="926412"/>
                  </a:lnTo>
                  <a:lnTo>
                    <a:pt x="457912" y="933715"/>
                  </a:lnTo>
                  <a:lnTo>
                    <a:pt x="418588" y="954051"/>
                  </a:lnTo>
                  <a:lnTo>
                    <a:pt x="387579" y="985061"/>
                  </a:lnTo>
                  <a:lnTo>
                    <a:pt x="367243" y="1024384"/>
                  </a:lnTo>
                  <a:lnTo>
                    <a:pt x="359940" y="1069663"/>
                  </a:lnTo>
                  <a:lnTo>
                    <a:pt x="352637" y="1114941"/>
                  </a:lnTo>
                  <a:lnTo>
                    <a:pt x="332301" y="1154264"/>
                  </a:lnTo>
                  <a:lnTo>
                    <a:pt x="301291" y="1185274"/>
                  </a:lnTo>
                  <a:lnTo>
                    <a:pt x="261968" y="1205610"/>
                  </a:lnTo>
                  <a:lnTo>
                    <a:pt x="216690" y="1212913"/>
                  </a:lnTo>
                  <a:lnTo>
                    <a:pt x="0" y="1212913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787307" y="9493256"/>
              <a:ext cx="229870" cy="344805"/>
            </a:xfrm>
            <a:custGeom>
              <a:avLst/>
              <a:gdLst/>
              <a:ahLst/>
              <a:cxnLst/>
              <a:rect l="l" t="t" r="r" b="b"/>
              <a:pathLst>
                <a:path w="229870" h="344804">
                  <a:moveTo>
                    <a:pt x="229752" y="344629"/>
                  </a:moveTo>
                  <a:lnTo>
                    <a:pt x="0" y="172314"/>
                  </a:lnTo>
                  <a:lnTo>
                    <a:pt x="229752" y="0"/>
                  </a:lnTo>
                </a:path>
              </a:pathLst>
            </a:custGeom>
            <a:ln w="114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/>
          <p:cNvSpPr txBox="1">
            <a:spLocks noGrp="1"/>
          </p:cNvSpPr>
          <p:nvPr>
            <p:ph type="title"/>
          </p:nvPr>
        </p:nvSpPr>
        <p:spPr>
          <a:xfrm>
            <a:off x="7415014" y="67866"/>
            <a:ext cx="4356735" cy="121920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7800" spc="-905"/>
              <a:t>FEATURES</a:t>
            </a:r>
            <a:endParaRPr sz="7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277357" cy="5783415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887116" y="5009461"/>
            <a:ext cx="36576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160">
                <a:solidFill>
                  <a:srgbClr val="FFFFFF"/>
                </a:solidFill>
                <a:latin typeface="Tahoma"/>
                <a:cs typeface="Tahoma"/>
              </a:rPr>
              <a:t>01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1547088" y="6212052"/>
            <a:ext cx="1045844" cy="1045844"/>
          </a:xfrm>
          <a:custGeom>
            <a:avLst/>
            <a:gdLst/>
            <a:ahLst/>
            <a:cxnLst/>
            <a:rect l="l" t="t" r="r" b="b"/>
            <a:pathLst>
              <a:path w="1045844" h="1045845">
                <a:moveTo>
                  <a:pt x="1045425" y="522706"/>
                </a:moveTo>
                <a:lnTo>
                  <a:pt x="1043292" y="475132"/>
                </a:lnTo>
                <a:lnTo>
                  <a:pt x="1037005" y="428752"/>
                </a:lnTo>
                <a:lnTo>
                  <a:pt x="1026756" y="383743"/>
                </a:lnTo>
                <a:lnTo>
                  <a:pt x="1012723" y="340309"/>
                </a:lnTo>
                <a:lnTo>
                  <a:pt x="995095" y="298627"/>
                </a:lnTo>
                <a:lnTo>
                  <a:pt x="974064" y="258876"/>
                </a:lnTo>
                <a:lnTo>
                  <a:pt x="949794" y="221259"/>
                </a:lnTo>
                <a:lnTo>
                  <a:pt x="922489" y="185928"/>
                </a:lnTo>
                <a:lnTo>
                  <a:pt x="892327" y="153098"/>
                </a:lnTo>
                <a:lnTo>
                  <a:pt x="859485" y="122923"/>
                </a:lnTo>
                <a:lnTo>
                  <a:pt x="824166" y="95618"/>
                </a:lnTo>
                <a:lnTo>
                  <a:pt x="786536" y="71361"/>
                </a:lnTo>
                <a:lnTo>
                  <a:pt x="746785" y="50317"/>
                </a:lnTo>
                <a:lnTo>
                  <a:pt x="705104" y="32702"/>
                </a:lnTo>
                <a:lnTo>
                  <a:pt x="661670" y="18669"/>
                </a:lnTo>
                <a:lnTo>
                  <a:pt x="616673" y="8420"/>
                </a:lnTo>
                <a:lnTo>
                  <a:pt x="570293" y="2133"/>
                </a:lnTo>
                <a:lnTo>
                  <a:pt x="522719" y="0"/>
                </a:lnTo>
                <a:lnTo>
                  <a:pt x="475145" y="2133"/>
                </a:lnTo>
                <a:lnTo>
                  <a:pt x="428752" y="8420"/>
                </a:lnTo>
                <a:lnTo>
                  <a:pt x="383755" y="18669"/>
                </a:lnTo>
                <a:lnTo>
                  <a:pt x="340321" y="32702"/>
                </a:lnTo>
                <a:lnTo>
                  <a:pt x="298640" y="50317"/>
                </a:lnTo>
                <a:lnTo>
                  <a:pt x="258889" y="71361"/>
                </a:lnTo>
                <a:lnTo>
                  <a:pt x="221259" y="95618"/>
                </a:lnTo>
                <a:lnTo>
                  <a:pt x="185940" y="122923"/>
                </a:lnTo>
                <a:lnTo>
                  <a:pt x="153098" y="153098"/>
                </a:lnTo>
                <a:lnTo>
                  <a:pt x="122936" y="185928"/>
                </a:lnTo>
                <a:lnTo>
                  <a:pt x="95631" y="221259"/>
                </a:lnTo>
                <a:lnTo>
                  <a:pt x="71374" y="258876"/>
                </a:lnTo>
                <a:lnTo>
                  <a:pt x="50330" y="298627"/>
                </a:lnTo>
                <a:lnTo>
                  <a:pt x="32702" y="340309"/>
                </a:lnTo>
                <a:lnTo>
                  <a:pt x="18681" y="383743"/>
                </a:lnTo>
                <a:lnTo>
                  <a:pt x="8432" y="428752"/>
                </a:lnTo>
                <a:lnTo>
                  <a:pt x="2146" y="475132"/>
                </a:lnTo>
                <a:lnTo>
                  <a:pt x="0" y="522706"/>
                </a:lnTo>
                <a:lnTo>
                  <a:pt x="2146" y="570280"/>
                </a:lnTo>
                <a:lnTo>
                  <a:pt x="8432" y="616661"/>
                </a:lnTo>
                <a:lnTo>
                  <a:pt x="18681" y="661657"/>
                </a:lnTo>
                <a:lnTo>
                  <a:pt x="32702" y="705091"/>
                </a:lnTo>
                <a:lnTo>
                  <a:pt x="50330" y="746772"/>
                </a:lnTo>
                <a:lnTo>
                  <a:pt x="71374" y="786523"/>
                </a:lnTo>
                <a:lnTo>
                  <a:pt x="95631" y="824153"/>
                </a:lnTo>
                <a:lnTo>
                  <a:pt x="122936" y="859485"/>
                </a:lnTo>
                <a:lnTo>
                  <a:pt x="153098" y="892314"/>
                </a:lnTo>
                <a:lnTo>
                  <a:pt x="185940" y="922477"/>
                </a:lnTo>
                <a:lnTo>
                  <a:pt x="221259" y="949782"/>
                </a:lnTo>
                <a:lnTo>
                  <a:pt x="258889" y="974051"/>
                </a:lnTo>
                <a:lnTo>
                  <a:pt x="298640" y="995083"/>
                </a:lnTo>
                <a:lnTo>
                  <a:pt x="340321" y="1012710"/>
                </a:lnTo>
                <a:lnTo>
                  <a:pt x="383755" y="1026744"/>
                </a:lnTo>
                <a:lnTo>
                  <a:pt x="428752" y="1036993"/>
                </a:lnTo>
                <a:lnTo>
                  <a:pt x="475145" y="1043279"/>
                </a:lnTo>
                <a:lnTo>
                  <a:pt x="522719" y="1045413"/>
                </a:lnTo>
                <a:lnTo>
                  <a:pt x="570293" y="1043279"/>
                </a:lnTo>
                <a:lnTo>
                  <a:pt x="616673" y="1036993"/>
                </a:lnTo>
                <a:lnTo>
                  <a:pt x="661670" y="1026744"/>
                </a:lnTo>
                <a:lnTo>
                  <a:pt x="705104" y="1012710"/>
                </a:lnTo>
                <a:lnTo>
                  <a:pt x="746785" y="995083"/>
                </a:lnTo>
                <a:lnTo>
                  <a:pt x="786536" y="974051"/>
                </a:lnTo>
                <a:lnTo>
                  <a:pt x="824166" y="949782"/>
                </a:lnTo>
                <a:lnTo>
                  <a:pt x="859485" y="922477"/>
                </a:lnTo>
                <a:lnTo>
                  <a:pt x="892327" y="892314"/>
                </a:lnTo>
                <a:lnTo>
                  <a:pt x="922489" y="859485"/>
                </a:lnTo>
                <a:lnTo>
                  <a:pt x="949794" y="824153"/>
                </a:lnTo>
                <a:lnTo>
                  <a:pt x="974064" y="786523"/>
                </a:lnTo>
                <a:lnTo>
                  <a:pt x="995095" y="746772"/>
                </a:lnTo>
                <a:lnTo>
                  <a:pt x="1012723" y="705091"/>
                </a:lnTo>
                <a:lnTo>
                  <a:pt x="1026756" y="661657"/>
                </a:lnTo>
                <a:lnTo>
                  <a:pt x="1037005" y="616661"/>
                </a:lnTo>
                <a:lnTo>
                  <a:pt x="1043292" y="570280"/>
                </a:lnTo>
                <a:lnTo>
                  <a:pt x="1045425" y="5227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847974" y="6483506"/>
            <a:ext cx="44386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85">
                <a:solidFill>
                  <a:srgbClr val="FFFFFF"/>
                </a:solidFill>
                <a:latin typeface="Tahoma"/>
                <a:cs typeface="Tahoma"/>
              </a:rPr>
              <a:t>02</a:t>
            </a:r>
            <a:endParaRPr sz="2800">
              <a:latin typeface="Tahoma"/>
              <a:cs typeface="Tahoma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10214038" y="6472127"/>
            <a:ext cx="6463665" cy="2619375"/>
            <a:chOff x="10214038" y="6472127"/>
            <a:chExt cx="6463665" cy="2619375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14038" y="6472127"/>
              <a:ext cx="6463162" cy="2619046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12298082" y="6472127"/>
              <a:ext cx="4272280" cy="1692275"/>
            </a:xfrm>
            <a:custGeom>
              <a:avLst/>
              <a:gdLst/>
              <a:ahLst/>
              <a:cxnLst/>
              <a:rect l="l" t="t" r="r" b="b"/>
              <a:pathLst>
                <a:path w="4272280" h="1692275">
                  <a:moveTo>
                    <a:pt x="1194207" y="235263"/>
                  </a:moveTo>
                  <a:lnTo>
                    <a:pt x="1194207" y="132927"/>
                  </a:lnTo>
                  <a:lnTo>
                    <a:pt x="1200994" y="90923"/>
                  </a:lnTo>
                  <a:lnTo>
                    <a:pt x="1219890" y="54434"/>
                  </a:lnTo>
                  <a:lnTo>
                    <a:pt x="1248701" y="25655"/>
                  </a:lnTo>
                  <a:lnTo>
                    <a:pt x="1285229" y="6779"/>
                  </a:lnTo>
                  <a:lnTo>
                    <a:pt x="1327279" y="0"/>
                  </a:lnTo>
                  <a:lnTo>
                    <a:pt x="1420898" y="0"/>
                  </a:lnTo>
                  <a:lnTo>
                    <a:pt x="1378785" y="6779"/>
                  </a:lnTo>
                  <a:lnTo>
                    <a:pt x="1342218" y="25655"/>
                  </a:lnTo>
                  <a:lnTo>
                    <a:pt x="1313388" y="54434"/>
                  </a:lnTo>
                  <a:lnTo>
                    <a:pt x="1294484" y="90923"/>
                  </a:lnTo>
                  <a:lnTo>
                    <a:pt x="1287696" y="132927"/>
                  </a:lnTo>
                  <a:lnTo>
                    <a:pt x="1287709" y="229685"/>
                  </a:lnTo>
                  <a:lnTo>
                    <a:pt x="1194207" y="235263"/>
                  </a:lnTo>
                  <a:close/>
                </a:path>
                <a:path w="4272280" h="1692275">
                  <a:moveTo>
                    <a:pt x="2012072" y="220736"/>
                  </a:moveTo>
                  <a:lnTo>
                    <a:pt x="1966020" y="219660"/>
                  </a:lnTo>
                  <a:lnTo>
                    <a:pt x="1821990" y="217753"/>
                  </a:lnTo>
                  <a:lnTo>
                    <a:pt x="1821990" y="132927"/>
                  </a:lnTo>
                  <a:lnTo>
                    <a:pt x="1829110" y="89937"/>
                  </a:lnTo>
                  <a:lnTo>
                    <a:pt x="1848901" y="52795"/>
                  </a:lnTo>
                  <a:lnTo>
                    <a:pt x="1879014" y="23875"/>
                  </a:lnTo>
                  <a:lnTo>
                    <a:pt x="1917095" y="5552"/>
                  </a:lnTo>
                  <a:lnTo>
                    <a:pt x="1955152" y="23875"/>
                  </a:lnTo>
                  <a:lnTo>
                    <a:pt x="1985220" y="52795"/>
                  </a:lnTo>
                  <a:lnTo>
                    <a:pt x="2004970" y="89937"/>
                  </a:lnTo>
                  <a:lnTo>
                    <a:pt x="2012072" y="132927"/>
                  </a:lnTo>
                  <a:lnTo>
                    <a:pt x="2012072" y="220736"/>
                  </a:lnTo>
                  <a:close/>
                </a:path>
                <a:path w="4272280" h="1692275">
                  <a:moveTo>
                    <a:pt x="434217" y="1692002"/>
                  </a:moveTo>
                  <a:lnTo>
                    <a:pt x="15079" y="1692002"/>
                  </a:lnTo>
                  <a:lnTo>
                    <a:pt x="0" y="1605110"/>
                  </a:lnTo>
                  <a:lnTo>
                    <a:pt x="10965" y="1528620"/>
                  </a:lnTo>
                  <a:lnTo>
                    <a:pt x="30418" y="1474181"/>
                  </a:lnTo>
                  <a:lnTo>
                    <a:pt x="40804" y="1453446"/>
                  </a:lnTo>
                  <a:lnTo>
                    <a:pt x="346532" y="1453446"/>
                  </a:lnTo>
                  <a:lnTo>
                    <a:pt x="397234" y="1468456"/>
                  </a:lnTo>
                  <a:lnTo>
                    <a:pt x="431619" y="1508675"/>
                  </a:lnTo>
                  <a:lnTo>
                    <a:pt x="481207" y="1619612"/>
                  </a:lnTo>
                  <a:lnTo>
                    <a:pt x="485520" y="1645256"/>
                  </a:lnTo>
                  <a:lnTo>
                    <a:pt x="477379" y="1668547"/>
                  </a:lnTo>
                  <a:lnTo>
                    <a:pt x="459406" y="1685469"/>
                  </a:lnTo>
                  <a:lnTo>
                    <a:pt x="434217" y="1692002"/>
                  </a:lnTo>
                  <a:close/>
                </a:path>
                <a:path w="4272280" h="1692275">
                  <a:moveTo>
                    <a:pt x="4272133" y="1264192"/>
                  </a:moveTo>
                  <a:lnTo>
                    <a:pt x="4230387" y="1263830"/>
                  </a:lnTo>
                  <a:lnTo>
                    <a:pt x="4236260" y="1263830"/>
                  </a:lnTo>
                  <a:lnTo>
                    <a:pt x="4218778" y="1260155"/>
                  </a:lnTo>
                  <a:lnTo>
                    <a:pt x="4204554" y="1250455"/>
                  </a:lnTo>
                  <a:lnTo>
                    <a:pt x="4194992" y="1236170"/>
                  </a:lnTo>
                  <a:lnTo>
                    <a:pt x="4191493" y="1218737"/>
                  </a:lnTo>
                  <a:lnTo>
                    <a:pt x="4191493" y="1058744"/>
                  </a:lnTo>
                  <a:lnTo>
                    <a:pt x="4195051" y="1041154"/>
                  </a:lnTo>
                  <a:lnTo>
                    <a:pt x="4204742" y="1026779"/>
                  </a:lnTo>
                  <a:lnTo>
                    <a:pt x="4219094" y="1017086"/>
                  </a:lnTo>
                  <a:lnTo>
                    <a:pt x="4236635" y="1013536"/>
                  </a:lnTo>
                  <a:lnTo>
                    <a:pt x="4254694" y="1013536"/>
                  </a:lnTo>
                  <a:lnTo>
                    <a:pt x="4262169" y="1032993"/>
                  </a:lnTo>
                  <a:lnTo>
                    <a:pt x="4267636" y="1053297"/>
                  </a:lnTo>
                  <a:lnTo>
                    <a:pt x="4270992" y="1074319"/>
                  </a:lnTo>
                  <a:lnTo>
                    <a:pt x="4272133" y="1095934"/>
                  </a:lnTo>
                  <a:lnTo>
                    <a:pt x="4272133" y="1264192"/>
                  </a:lnTo>
                  <a:close/>
                </a:path>
              </a:pathLst>
            </a:custGeom>
            <a:solidFill>
              <a:srgbClr val="FE65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15000" y="6472127"/>
              <a:ext cx="6395263" cy="2610367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16691" rIns="0" bIns="0" rtlCol="0" vert="horz">
            <a:spAutoFit/>
          </a:bodyPr>
          <a:lstStyle/>
          <a:p>
            <a:pPr marL="5743575">
              <a:lnSpc>
                <a:spcPct val="100000"/>
              </a:lnSpc>
              <a:spcBef>
                <a:spcPts val="120"/>
              </a:spcBef>
            </a:pPr>
            <a:r>
              <a:rPr dirty="0" sz="13600" spc="-1700"/>
              <a:t>FUTUR</a:t>
            </a:r>
            <a:r>
              <a:rPr dirty="0" sz="13600" spc="-2420"/>
              <a:t>E</a:t>
            </a:r>
            <a:r>
              <a:rPr dirty="0" sz="13600" spc="-590"/>
              <a:t> </a:t>
            </a:r>
            <a:r>
              <a:rPr dirty="0" sz="13600" spc="-2305"/>
              <a:t>WOR</a:t>
            </a:r>
            <a:r>
              <a:rPr dirty="0" sz="13600" spc="-3025"/>
              <a:t>K</a:t>
            </a:r>
            <a:endParaRPr sz="13600"/>
          </a:p>
        </p:txBody>
      </p:sp>
      <p:sp>
        <p:nvSpPr>
          <p:cNvPr id="11" name="object 11" descr=""/>
          <p:cNvSpPr txBox="1"/>
          <p:nvPr/>
        </p:nvSpPr>
        <p:spPr>
          <a:xfrm>
            <a:off x="3120009" y="4984955"/>
            <a:ext cx="600900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85">
                <a:latin typeface="Tahoma"/>
                <a:cs typeface="Tahoma"/>
              </a:rPr>
              <a:t>Improved</a:t>
            </a:r>
            <a:r>
              <a:rPr dirty="0" sz="3000" spc="190">
                <a:latin typeface="Tahoma"/>
                <a:cs typeface="Tahoma"/>
              </a:rPr>
              <a:t> </a:t>
            </a:r>
            <a:r>
              <a:rPr dirty="0" sz="3000" spc="250">
                <a:latin typeface="Tahoma"/>
                <a:cs typeface="Tahoma"/>
              </a:rPr>
              <a:t>Checkpoint</a:t>
            </a:r>
            <a:r>
              <a:rPr dirty="0" sz="3000" spc="195">
                <a:latin typeface="Tahoma"/>
                <a:cs typeface="Tahoma"/>
              </a:rPr>
              <a:t> </a:t>
            </a:r>
            <a:r>
              <a:rPr dirty="0" sz="3000" spc="165">
                <a:latin typeface="Tahoma"/>
                <a:cs typeface="Tahoma"/>
              </a:rPr>
              <a:t>Updates: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120009" y="6460113"/>
            <a:ext cx="398399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40">
                <a:latin typeface="Tahoma"/>
                <a:cs typeface="Tahoma"/>
              </a:rPr>
              <a:t>Predictive</a:t>
            </a:r>
            <a:r>
              <a:rPr dirty="0" sz="3000" spc="175">
                <a:latin typeface="Tahoma"/>
                <a:cs typeface="Tahoma"/>
              </a:rPr>
              <a:t> </a:t>
            </a:r>
            <a:r>
              <a:rPr dirty="0" sz="3000" spc="180">
                <a:latin typeface="Tahoma"/>
                <a:cs typeface="Tahoma"/>
              </a:rPr>
              <a:t>Analytics:</a:t>
            </a:r>
            <a:endParaRPr sz="3000">
              <a:latin typeface="Tahoma"/>
              <a:cs typeface="Tahoma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20943" y="1041100"/>
            <a:ext cx="476249" cy="26765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0712" y="1990318"/>
            <a:ext cx="3655641" cy="72675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05912" y="1990318"/>
            <a:ext cx="3438524" cy="726757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766216" y="1990318"/>
            <a:ext cx="3091071" cy="726757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4196990" y="1286876"/>
            <a:ext cx="212534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30">
                <a:latin typeface="Tahoma"/>
                <a:cs typeface="Tahoma"/>
              </a:rPr>
              <a:t>Home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70">
                <a:latin typeface="Tahoma"/>
                <a:cs typeface="Tahoma"/>
              </a:rPr>
              <a:t>Screen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149933" y="1286876"/>
            <a:ext cx="255333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165">
                <a:latin typeface="Tahoma"/>
                <a:cs typeface="Tahoma"/>
              </a:rPr>
              <a:t>Booking</a:t>
            </a:r>
            <a:r>
              <a:rPr dirty="0" sz="2500" spc="114">
                <a:latin typeface="Tahoma"/>
                <a:cs typeface="Tahoma"/>
              </a:rPr>
              <a:t> </a:t>
            </a:r>
            <a:r>
              <a:rPr dirty="0" sz="2500" spc="160">
                <a:latin typeface="Tahoma"/>
                <a:cs typeface="Tahoma"/>
              </a:rPr>
              <a:t>History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2894591" y="1286876"/>
            <a:ext cx="834390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75">
                <a:latin typeface="Tahoma"/>
                <a:cs typeface="Tahoma"/>
              </a:rPr>
              <a:t>News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015416" y="25871"/>
            <a:ext cx="4211320" cy="99060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-1065"/>
              <a:t>HOME</a:t>
            </a:r>
            <a:r>
              <a:rPr dirty="0" spc="-265"/>
              <a:t> </a:t>
            </a:r>
            <a:r>
              <a:rPr dirty="0" spc="-860"/>
              <a:t>RIDER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Adam Akram</dc:creator>
  <cp:keywords>DAGdOK2Nu3Y,BAFv2ScgQu4,0</cp:keywords>
  <dc:title>Wasilni</dc:title>
  <dcterms:created xsi:type="dcterms:W3CDTF">2025-07-10T07:33:16Z</dcterms:created>
  <dcterms:modified xsi:type="dcterms:W3CDTF">2025-07-10T07:33:16Z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2025-01-31T00:00:00Z</vt:filetime>
  </property>
  <property fmtid="{D5CDD505-2E9C-101B-9397-08002B2CF9AE}" pid="3" name="Creator">
    <vt:lpwstr>Canva</vt:lpwstr>
  </property>
  <property fmtid="{D5CDD505-2E9C-101B-9397-08002B2CF9AE}" pid="4" name="LastSaved">
    <vt:filetime>2025-07-10T00:00:00Z</vt:filetime>
  </property>
  <property fmtid="{D5CDD505-2E9C-101B-9397-08002B2CF9AE}" pid="5" name="Producer">
    <vt:lpwstr>Canva</vt:lpwstr>
  </property>
</Properties>
</file>