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diagrams/data10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notesMasterIdLst>
    <p:notesMasterId r:id="rId37"/>
  </p:notesMasterIdLst>
  <p:sldIdLst>
    <p:sldId id="278" r:id="rId2"/>
    <p:sldId id="279" r:id="rId3"/>
    <p:sldId id="297" r:id="rId4"/>
    <p:sldId id="322" r:id="rId5"/>
    <p:sldId id="323" r:id="rId6"/>
    <p:sldId id="333" r:id="rId7"/>
    <p:sldId id="317" r:id="rId8"/>
    <p:sldId id="319" r:id="rId9"/>
    <p:sldId id="318" r:id="rId10"/>
    <p:sldId id="310" r:id="rId11"/>
    <p:sldId id="338" r:id="rId12"/>
    <p:sldId id="332" r:id="rId13"/>
    <p:sldId id="343" r:id="rId14"/>
    <p:sldId id="346" r:id="rId15"/>
    <p:sldId id="320" r:id="rId16"/>
    <p:sldId id="342" r:id="rId17"/>
    <p:sldId id="341" r:id="rId18"/>
    <p:sldId id="344" r:id="rId19"/>
    <p:sldId id="345" r:id="rId20"/>
    <p:sldId id="352" r:id="rId21"/>
    <p:sldId id="340" r:id="rId22"/>
    <p:sldId id="353" r:id="rId23"/>
    <p:sldId id="354" r:id="rId24"/>
    <p:sldId id="324" r:id="rId25"/>
    <p:sldId id="339" r:id="rId26"/>
    <p:sldId id="337" r:id="rId27"/>
    <p:sldId id="328" r:id="rId28"/>
    <p:sldId id="293" r:id="rId29"/>
    <p:sldId id="334" r:id="rId30"/>
    <p:sldId id="335" r:id="rId31"/>
    <p:sldId id="347" r:id="rId32"/>
    <p:sldId id="348" r:id="rId33"/>
    <p:sldId id="349" r:id="rId34"/>
    <p:sldId id="350" r:id="rId35"/>
    <p:sldId id="351" r:id="rId36"/>
  </p:sldIdLst>
  <p:sldSz cx="12192000" cy="6858000"/>
  <p:notesSz cx="13716000" cy="2438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userDrawn="1">
          <p15:clr>
            <a:srgbClr val="A4A3A4"/>
          </p15:clr>
        </p15:guide>
        <p15:guide id="2" pos="456" userDrawn="1">
          <p15:clr>
            <a:srgbClr val="A4A3A4"/>
          </p15:clr>
        </p15:guide>
        <p15:guide id="3" orient="horz" pos="2616" userDrawn="1">
          <p15:clr>
            <a:srgbClr val="A4A3A4"/>
          </p15:clr>
        </p15:guide>
        <p15:guide id="4" orient="horz" pos="3264" userDrawn="1">
          <p15:clr>
            <a:srgbClr val="A4A3A4"/>
          </p15:clr>
        </p15:guide>
        <p15:guide id="5" pos="6912" userDrawn="1">
          <p15:clr>
            <a:srgbClr val="A4A3A4"/>
          </p15:clr>
        </p15:guide>
        <p15:guide id="6" orient="horz" pos="2136" userDrawn="1">
          <p15:clr>
            <a:srgbClr val="A4A3A4"/>
          </p15:clr>
        </p15:guide>
        <p15:guide id="7" orient="horz" pos="4008" userDrawn="1">
          <p15:clr>
            <a:srgbClr val="A4A3A4"/>
          </p15:clr>
        </p15:guide>
        <p15:guide id="8" orient="horz" pos="1152" userDrawn="1">
          <p15:clr>
            <a:srgbClr val="A4A3A4"/>
          </p15:clr>
        </p15:guide>
        <p15:guide id="9" orient="horz" pos="2352" userDrawn="1">
          <p15:clr>
            <a:srgbClr val="A4A3A4"/>
          </p15:clr>
        </p15:guide>
        <p15:guide id="10" orient="horz" pos="1512" userDrawn="1">
          <p15:clr>
            <a:srgbClr val="A4A3A4"/>
          </p15:clr>
        </p15:guide>
        <p15:guide id="11" pos="7680" userDrawn="1">
          <p15:clr>
            <a:srgbClr val="A4A3A4"/>
          </p15:clr>
        </p15:guide>
        <p15:guide id="12" pos="6696" userDrawn="1">
          <p15:clr>
            <a:srgbClr val="A4A3A4"/>
          </p15:clr>
        </p15:guide>
        <p15:guide id="13" pos="1008" userDrawn="1">
          <p15:clr>
            <a:srgbClr val="A4A3A4"/>
          </p15:clr>
        </p15:guide>
        <p15:guide id="14" pos="1584" userDrawn="1">
          <p15:clr>
            <a:srgbClr val="A4A3A4"/>
          </p15:clr>
        </p15:guide>
        <p15:guide id="15" pos="2136" userDrawn="1">
          <p15:clr>
            <a:srgbClr val="A4A3A4"/>
          </p15:clr>
        </p15:guide>
        <p15:guide id="16" pos="2760" userDrawn="1">
          <p15:clr>
            <a:srgbClr val="A4A3A4"/>
          </p15:clr>
        </p15:guide>
        <p15:guide id="17" pos="3288" userDrawn="1">
          <p15:clr>
            <a:srgbClr val="A4A3A4"/>
          </p15:clr>
        </p15:guide>
        <p15:guide id="18" pos="4032" userDrawn="1">
          <p15:clr>
            <a:srgbClr val="A4A3A4"/>
          </p15:clr>
        </p15:guide>
        <p15:guide id="19" pos="4392" userDrawn="1">
          <p15:clr>
            <a:srgbClr val="A4A3A4"/>
          </p15:clr>
        </p15:guide>
        <p15:guide id="20" pos="4944" userDrawn="1">
          <p15:clr>
            <a:srgbClr val="A4A3A4"/>
          </p15:clr>
        </p15:guide>
        <p15:guide id="21" pos="5544" userDrawn="1">
          <p15:clr>
            <a:srgbClr val="A4A3A4"/>
          </p15:clr>
        </p15:guide>
        <p15:guide id="22" pos="6072" userDrawn="1">
          <p15:clr>
            <a:srgbClr val="A4A3A4"/>
          </p15:clr>
        </p15:guide>
        <p15:guide id="23" orient="horz" pos="2448" userDrawn="1">
          <p15:clr>
            <a:srgbClr val="A4A3A4"/>
          </p15:clr>
        </p15:guide>
        <p15:guide id="24" orient="horz" pos="960" userDrawn="1">
          <p15:clr>
            <a:srgbClr val="A4A3A4"/>
          </p15:clr>
        </p15:guide>
        <p15:guide id="25" pos="5256" userDrawn="1">
          <p15:clr>
            <a:srgbClr val="A4A3A4"/>
          </p15:clr>
        </p15:guide>
        <p15:guide id="26" pos="726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2C8F"/>
    <a:srgbClr val="FDFBF6"/>
    <a:srgbClr val="2A2AE4"/>
    <a:srgbClr val="EF2611"/>
    <a:srgbClr val="9999FF"/>
    <a:srgbClr val="33CC33"/>
    <a:srgbClr val="CC0099"/>
    <a:srgbClr val="66FF66"/>
    <a:srgbClr val="AAC4E9"/>
    <a:srgbClr val="F5CD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48" autoAdjust="0"/>
    <p:restoredTop sz="94609" autoAdjust="0"/>
  </p:normalViewPr>
  <p:slideViewPr>
    <p:cSldViewPr snapToGrid="0" snapToObjects="1">
      <p:cViewPr varScale="1">
        <p:scale>
          <a:sx n="85" d="100"/>
          <a:sy n="85" d="100"/>
        </p:scale>
        <p:origin x="427" y="62"/>
      </p:cViewPr>
      <p:guideLst>
        <p:guide/>
        <p:guide pos="456"/>
        <p:guide orient="horz" pos="2616"/>
        <p:guide orient="horz" pos="3264"/>
        <p:guide pos="6912"/>
        <p:guide orient="horz" pos="2136"/>
        <p:guide orient="horz" pos="4008"/>
        <p:guide orient="horz" pos="1152"/>
        <p:guide orient="horz" pos="2352"/>
        <p:guide orient="horz" pos="1512"/>
        <p:guide pos="7680"/>
        <p:guide pos="6696"/>
        <p:guide pos="1008"/>
        <p:guide pos="1584"/>
        <p:guide pos="2136"/>
        <p:guide pos="2760"/>
        <p:guide pos="3288"/>
        <p:guide pos="4032"/>
        <p:guide pos="4392"/>
        <p:guide pos="4944"/>
        <p:guide pos="5544"/>
        <p:guide pos="6072"/>
        <p:guide orient="horz" pos="2448"/>
        <p:guide orient="horz" pos="960"/>
        <p:guide pos="5256"/>
        <p:guide pos="72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8/10/relationships/authors" Target="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90E16E-7A40-4FB2-8701-9CFDDB760C2D}" type="doc">
      <dgm:prSet loTypeId="urn:microsoft.com/office/officeart/2005/8/layout/process5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8E568CF-253C-4DFD-BA63-C402B972C299}">
      <dgm:prSet phldrT="[Text]"/>
      <dgm:spPr/>
      <dgm:t>
        <a:bodyPr/>
        <a:lstStyle/>
        <a:p>
          <a:r>
            <a:rPr lang="en-US" dirty="0"/>
            <a:t>Introduction</a:t>
          </a:r>
        </a:p>
      </dgm:t>
    </dgm:pt>
    <dgm:pt modelId="{C59B7FFF-54C5-4F83-931E-C5C8DEB128B0}" type="parTrans" cxnId="{10FB016A-70D2-4A0C-8BA4-89DE0763D293}">
      <dgm:prSet/>
      <dgm:spPr/>
      <dgm:t>
        <a:bodyPr/>
        <a:lstStyle/>
        <a:p>
          <a:endParaRPr lang="en-US"/>
        </a:p>
      </dgm:t>
    </dgm:pt>
    <dgm:pt modelId="{0C02E3A5-3C92-4EEC-B93E-E1FA199DA31B}" type="sibTrans" cxnId="{10FB016A-70D2-4A0C-8BA4-89DE0763D293}">
      <dgm:prSet/>
      <dgm:spPr/>
      <dgm:t>
        <a:bodyPr/>
        <a:lstStyle/>
        <a:p>
          <a:endParaRPr lang="en-US"/>
        </a:p>
      </dgm:t>
    </dgm:pt>
    <dgm:pt modelId="{A9C37B1B-EC45-4D59-8D89-D0BF5F764BD2}">
      <dgm:prSet phldrT="[Text]"/>
      <dgm:spPr/>
      <dgm:t>
        <a:bodyPr/>
        <a:lstStyle/>
        <a:p>
          <a:r>
            <a:rPr lang="en-US" dirty="0"/>
            <a:t>Methodology</a:t>
          </a:r>
        </a:p>
      </dgm:t>
    </dgm:pt>
    <dgm:pt modelId="{00A79F8E-364D-49B9-8111-9DF6988832C5}" type="parTrans" cxnId="{53C2A70D-3B86-4D8B-850A-B5A83AF388E8}">
      <dgm:prSet/>
      <dgm:spPr/>
      <dgm:t>
        <a:bodyPr/>
        <a:lstStyle/>
        <a:p>
          <a:endParaRPr lang="en-US"/>
        </a:p>
      </dgm:t>
    </dgm:pt>
    <dgm:pt modelId="{059D2DF9-D116-439E-9E60-EBFB0F8B29C5}" type="sibTrans" cxnId="{53C2A70D-3B86-4D8B-850A-B5A83AF388E8}">
      <dgm:prSet/>
      <dgm:spPr/>
      <dgm:t>
        <a:bodyPr/>
        <a:lstStyle/>
        <a:p>
          <a:endParaRPr lang="en-US"/>
        </a:p>
      </dgm:t>
    </dgm:pt>
    <dgm:pt modelId="{81595441-0B60-45FC-A948-2E9ADEE3011B}">
      <dgm:prSet phldrT="[Text]"/>
      <dgm:spPr/>
      <dgm:t>
        <a:bodyPr/>
        <a:lstStyle/>
        <a:p>
          <a:r>
            <a:rPr lang="en-US" dirty="0"/>
            <a:t>Results</a:t>
          </a:r>
        </a:p>
      </dgm:t>
    </dgm:pt>
    <dgm:pt modelId="{4E8A8C69-5D0D-4E1B-999A-40EF215F62F4}" type="parTrans" cxnId="{06FA42E2-9A4E-4FF8-955A-79094185DFC0}">
      <dgm:prSet/>
      <dgm:spPr/>
      <dgm:t>
        <a:bodyPr/>
        <a:lstStyle/>
        <a:p>
          <a:endParaRPr lang="en-US"/>
        </a:p>
      </dgm:t>
    </dgm:pt>
    <dgm:pt modelId="{54945229-DE24-40CA-B1DB-FB76270FEF4D}" type="sibTrans" cxnId="{06FA42E2-9A4E-4FF8-955A-79094185DFC0}">
      <dgm:prSet/>
      <dgm:spPr/>
      <dgm:t>
        <a:bodyPr/>
        <a:lstStyle/>
        <a:p>
          <a:endParaRPr lang="en-US"/>
        </a:p>
      </dgm:t>
    </dgm:pt>
    <dgm:pt modelId="{54DE106A-3B26-44C2-8E92-479F86425BB4}">
      <dgm:prSet phldrT="[Text]"/>
      <dgm:spPr/>
      <dgm:t>
        <a:bodyPr/>
        <a:lstStyle/>
        <a:p>
          <a:r>
            <a:rPr lang="en-US" dirty="0"/>
            <a:t>Objectives</a:t>
          </a:r>
        </a:p>
      </dgm:t>
    </dgm:pt>
    <dgm:pt modelId="{D93376CF-844A-46BB-A61A-391E6EFD08D5}" type="parTrans" cxnId="{C2B756E9-87BC-4E14-B816-A0BBA45DD8A7}">
      <dgm:prSet/>
      <dgm:spPr/>
      <dgm:t>
        <a:bodyPr/>
        <a:lstStyle/>
        <a:p>
          <a:endParaRPr lang="en-US"/>
        </a:p>
      </dgm:t>
    </dgm:pt>
    <dgm:pt modelId="{7A23AC4B-BE08-4056-B78E-6083BB19B60C}" type="sibTrans" cxnId="{C2B756E9-87BC-4E14-B816-A0BBA45DD8A7}">
      <dgm:prSet/>
      <dgm:spPr/>
      <dgm:t>
        <a:bodyPr/>
        <a:lstStyle/>
        <a:p>
          <a:endParaRPr lang="en-US"/>
        </a:p>
      </dgm:t>
    </dgm:pt>
    <dgm:pt modelId="{78826CAF-EE5A-42AC-A686-FA84F4B66294}">
      <dgm:prSet phldrT="[Text]"/>
      <dgm:spPr/>
      <dgm:t>
        <a:bodyPr/>
        <a:lstStyle/>
        <a:p>
          <a:r>
            <a:rPr lang="en-US" dirty="0"/>
            <a:t>Case Study</a:t>
          </a:r>
        </a:p>
      </dgm:t>
    </dgm:pt>
    <dgm:pt modelId="{46FE4F53-05E1-4865-B6DB-E3C290629023}" type="parTrans" cxnId="{6F01FA23-EB7B-44DD-8F5E-8A42549253E4}">
      <dgm:prSet/>
      <dgm:spPr/>
      <dgm:t>
        <a:bodyPr/>
        <a:lstStyle/>
        <a:p>
          <a:endParaRPr lang="en-US"/>
        </a:p>
      </dgm:t>
    </dgm:pt>
    <dgm:pt modelId="{CF0D7D1D-B6AB-45D0-BBF2-01CBE798EBF3}" type="sibTrans" cxnId="{6F01FA23-EB7B-44DD-8F5E-8A42549253E4}">
      <dgm:prSet/>
      <dgm:spPr/>
      <dgm:t>
        <a:bodyPr/>
        <a:lstStyle/>
        <a:p>
          <a:endParaRPr lang="en-US"/>
        </a:p>
      </dgm:t>
    </dgm:pt>
    <dgm:pt modelId="{13CF5206-C219-4DE2-B8AA-F689D3045890}">
      <dgm:prSet phldrT="[Text]"/>
      <dgm:spPr/>
      <dgm:t>
        <a:bodyPr/>
        <a:lstStyle/>
        <a:p>
          <a:r>
            <a:rPr lang="en-US" dirty="0"/>
            <a:t>Literature Review</a:t>
          </a:r>
        </a:p>
      </dgm:t>
    </dgm:pt>
    <dgm:pt modelId="{3B5E5248-636B-46C0-9F10-8B9801A04DE4}" type="parTrans" cxnId="{071EF54A-50B3-4C6B-ABD7-5B2BB33CA1FB}">
      <dgm:prSet/>
      <dgm:spPr/>
    </dgm:pt>
    <dgm:pt modelId="{E00F2EF4-1B87-4EE3-9BDB-A3C6890184A7}" type="sibTrans" cxnId="{071EF54A-50B3-4C6B-ABD7-5B2BB33CA1FB}">
      <dgm:prSet/>
      <dgm:spPr/>
      <dgm:t>
        <a:bodyPr/>
        <a:lstStyle/>
        <a:p>
          <a:endParaRPr lang="en-US"/>
        </a:p>
      </dgm:t>
    </dgm:pt>
    <dgm:pt modelId="{E653C037-6DB6-43C3-8BC0-B26952724F0C}" type="pres">
      <dgm:prSet presAssocID="{9890E16E-7A40-4FB2-8701-9CFDDB760C2D}" presName="diagram" presStyleCnt="0">
        <dgm:presLayoutVars>
          <dgm:dir/>
          <dgm:resizeHandles val="exact"/>
        </dgm:presLayoutVars>
      </dgm:prSet>
      <dgm:spPr/>
    </dgm:pt>
    <dgm:pt modelId="{4FEE6062-5DDE-428F-B9AC-A3D2C1454E5D}" type="pres">
      <dgm:prSet presAssocID="{48E568CF-253C-4DFD-BA63-C402B972C299}" presName="node" presStyleLbl="node1" presStyleIdx="0" presStyleCnt="6">
        <dgm:presLayoutVars>
          <dgm:bulletEnabled val="1"/>
        </dgm:presLayoutVars>
      </dgm:prSet>
      <dgm:spPr/>
    </dgm:pt>
    <dgm:pt modelId="{FED7944D-5270-4B53-AC95-8374E3C460E1}" type="pres">
      <dgm:prSet presAssocID="{0C02E3A5-3C92-4EEC-B93E-E1FA199DA31B}" presName="sibTrans" presStyleLbl="sibTrans2D1" presStyleIdx="0" presStyleCnt="5"/>
      <dgm:spPr/>
    </dgm:pt>
    <dgm:pt modelId="{800D1771-17CF-4ED7-AF1C-C16D829FD79C}" type="pres">
      <dgm:prSet presAssocID="{0C02E3A5-3C92-4EEC-B93E-E1FA199DA31B}" presName="connectorText" presStyleLbl="sibTrans2D1" presStyleIdx="0" presStyleCnt="5"/>
      <dgm:spPr/>
    </dgm:pt>
    <dgm:pt modelId="{8B433792-9B62-4BAD-AB1E-F18CB81087DF}" type="pres">
      <dgm:prSet presAssocID="{54DE106A-3B26-44C2-8E92-479F86425BB4}" presName="node" presStyleLbl="node1" presStyleIdx="1" presStyleCnt="6">
        <dgm:presLayoutVars>
          <dgm:bulletEnabled val="1"/>
        </dgm:presLayoutVars>
      </dgm:prSet>
      <dgm:spPr/>
    </dgm:pt>
    <dgm:pt modelId="{628ED364-DF5E-42C3-9CD9-F38AE3B89F52}" type="pres">
      <dgm:prSet presAssocID="{7A23AC4B-BE08-4056-B78E-6083BB19B60C}" presName="sibTrans" presStyleLbl="sibTrans2D1" presStyleIdx="1" presStyleCnt="5"/>
      <dgm:spPr/>
    </dgm:pt>
    <dgm:pt modelId="{EE7001E2-41CD-49B2-B4ED-3A6D51567872}" type="pres">
      <dgm:prSet presAssocID="{7A23AC4B-BE08-4056-B78E-6083BB19B60C}" presName="connectorText" presStyleLbl="sibTrans2D1" presStyleIdx="1" presStyleCnt="5"/>
      <dgm:spPr/>
    </dgm:pt>
    <dgm:pt modelId="{EBDA196A-7183-4335-8F9E-C9380C4B797A}" type="pres">
      <dgm:prSet presAssocID="{13CF5206-C219-4DE2-B8AA-F689D3045890}" presName="node" presStyleLbl="node1" presStyleIdx="2" presStyleCnt="6">
        <dgm:presLayoutVars>
          <dgm:bulletEnabled val="1"/>
        </dgm:presLayoutVars>
      </dgm:prSet>
      <dgm:spPr/>
    </dgm:pt>
    <dgm:pt modelId="{A8C9817C-07CF-4788-906B-2984EE6BD153}" type="pres">
      <dgm:prSet presAssocID="{E00F2EF4-1B87-4EE3-9BDB-A3C6890184A7}" presName="sibTrans" presStyleLbl="sibTrans2D1" presStyleIdx="2" presStyleCnt="5"/>
      <dgm:spPr/>
    </dgm:pt>
    <dgm:pt modelId="{A276FD1B-2E99-4FE7-8100-F0EDFB2D7F57}" type="pres">
      <dgm:prSet presAssocID="{E00F2EF4-1B87-4EE3-9BDB-A3C6890184A7}" presName="connectorText" presStyleLbl="sibTrans2D1" presStyleIdx="2" presStyleCnt="5"/>
      <dgm:spPr/>
    </dgm:pt>
    <dgm:pt modelId="{BB703810-A126-48D8-A3B5-5DFE379077E5}" type="pres">
      <dgm:prSet presAssocID="{78826CAF-EE5A-42AC-A686-FA84F4B66294}" presName="node" presStyleLbl="node1" presStyleIdx="3" presStyleCnt="6">
        <dgm:presLayoutVars>
          <dgm:bulletEnabled val="1"/>
        </dgm:presLayoutVars>
      </dgm:prSet>
      <dgm:spPr/>
    </dgm:pt>
    <dgm:pt modelId="{775E5438-CF49-45E7-9CD0-365B2952E678}" type="pres">
      <dgm:prSet presAssocID="{CF0D7D1D-B6AB-45D0-BBF2-01CBE798EBF3}" presName="sibTrans" presStyleLbl="sibTrans2D1" presStyleIdx="3" presStyleCnt="5"/>
      <dgm:spPr/>
    </dgm:pt>
    <dgm:pt modelId="{05BC5A1F-1C60-4C27-ADF9-DC3CF1E91F21}" type="pres">
      <dgm:prSet presAssocID="{CF0D7D1D-B6AB-45D0-BBF2-01CBE798EBF3}" presName="connectorText" presStyleLbl="sibTrans2D1" presStyleIdx="3" presStyleCnt="5"/>
      <dgm:spPr/>
    </dgm:pt>
    <dgm:pt modelId="{42CBC785-F7D8-4F5C-99AE-F3CC2A992080}" type="pres">
      <dgm:prSet presAssocID="{A9C37B1B-EC45-4D59-8D89-D0BF5F764BD2}" presName="node" presStyleLbl="node1" presStyleIdx="4" presStyleCnt="6">
        <dgm:presLayoutVars>
          <dgm:bulletEnabled val="1"/>
        </dgm:presLayoutVars>
      </dgm:prSet>
      <dgm:spPr/>
    </dgm:pt>
    <dgm:pt modelId="{5C7637A7-0982-4FA9-A0A9-9D0056D7A6D5}" type="pres">
      <dgm:prSet presAssocID="{059D2DF9-D116-439E-9E60-EBFB0F8B29C5}" presName="sibTrans" presStyleLbl="sibTrans2D1" presStyleIdx="4" presStyleCnt="5"/>
      <dgm:spPr/>
    </dgm:pt>
    <dgm:pt modelId="{BEE94083-B042-4860-8328-5A07D19A2145}" type="pres">
      <dgm:prSet presAssocID="{059D2DF9-D116-439E-9E60-EBFB0F8B29C5}" presName="connectorText" presStyleLbl="sibTrans2D1" presStyleIdx="4" presStyleCnt="5"/>
      <dgm:spPr/>
    </dgm:pt>
    <dgm:pt modelId="{4CE211D3-5137-40A3-85AC-E7FA756B8BAD}" type="pres">
      <dgm:prSet presAssocID="{81595441-0B60-45FC-A948-2E9ADEE3011B}" presName="node" presStyleLbl="node1" presStyleIdx="5" presStyleCnt="6">
        <dgm:presLayoutVars>
          <dgm:bulletEnabled val="1"/>
        </dgm:presLayoutVars>
      </dgm:prSet>
      <dgm:spPr/>
    </dgm:pt>
  </dgm:ptLst>
  <dgm:cxnLst>
    <dgm:cxn modelId="{BF507901-BB03-4E6D-AEC3-8F68B2CAFD76}" type="presOf" srcId="{059D2DF9-D116-439E-9E60-EBFB0F8B29C5}" destId="{5C7637A7-0982-4FA9-A0A9-9D0056D7A6D5}" srcOrd="0" destOrd="0" presId="urn:microsoft.com/office/officeart/2005/8/layout/process5"/>
    <dgm:cxn modelId="{53C2A70D-3B86-4D8B-850A-B5A83AF388E8}" srcId="{9890E16E-7A40-4FB2-8701-9CFDDB760C2D}" destId="{A9C37B1B-EC45-4D59-8D89-D0BF5F764BD2}" srcOrd="4" destOrd="0" parTransId="{00A79F8E-364D-49B9-8111-9DF6988832C5}" sibTransId="{059D2DF9-D116-439E-9E60-EBFB0F8B29C5}"/>
    <dgm:cxn modelId="{671C6618-D32C-44A7-8CA6-7D4E7D6D858F}" type="presOf" srcId="{78826CAF-EE5A-42AC-A686-FA84F4B66294}" destId="{BB703810-A126-48D8-A3B5-5DFE379077E5}" srcOrd="0" destOrd="0" presId="urn:microsoft.com/office/officeart/2005/8/layout/process5"/>
    <dgm:cxn modelId="{B421D51D-154E-4304-880B-A94AC358DD2D}" type="presOf" srcId="{54DE106A-3B26-44C2-8E92-479F86425BB4}" destId="{8B433792-9B62-4BAD-AB1E-F18CB81087DF}" srcOrd="0" destOrd="0" presId="urn:microsoft.com/office/officeart/2005/8/layout/process5"/>
    <dgm:cxn modelId="{1B3BA422-4BF8-46DC-8B63-792453555A06}" type="presOf" srcId="{E00F2EF4-1B87-4EE3-9BDB-A3C6890184A7}" destId="{A8C9817C-07CF-4788-906B-2984EE6BD153}" srcOrd="0" destOrd="0" presId="urn:microsoft.com/office/officeart/2005/8/layout/process5"/>
    <dgm:cxn modelId="{6F01FA23-EB7B-44DD-8F5E-8A42549253E4}" srcId="{9890E16E-7A40-4FB2-8701-9CFDDB760C2D}" destId="{78826CAF-EE5A-42AC-A686-FA84F4B66294}" srcOrd="3" destOrd="0" parTransId="{46FE4F53-05E1-4865-B6DB-E3C290629023}" sibTransId="{CF0D7D1D-B6AB-45D0-BBF2-01CBE798EBF3}"/>
    <dgm:cxn modelId="{609F882D-735C-4D4C-82F1-B61E6B9D19B2}" type="presOf" srcId="{0C02E3A5-3C92-4EEC-B93E-E1FA199DA31B}" destId="{FED7944D-5270-4B53-AC95-8374E3C460E1}" srcOrd="0" destOrd="0" presId="urn:microsoft.com/office/officeart/2005/8/layout/process5"/>
    <dgm:cxn modelId="{5729DF3D-A93C-4CD8-A37D-1CE7CBD3F2BA}" type="presOf" srcId="{0C02E3A5-3C92-4EEC-B93E-E1FA199DA31B}" destId="{800D1771-17CF-4ED7-AF1C-C16D829FD79C}" srcOrd="1" destOrd="0" presId="urn:microsoft.com/office/officeart/2005/8/layout/process5"/>
    <dgm:cxn modelId="{035A095B-7467-472F-8414-EC6989BDD6F3}" type="presOf" srcId="{CF0D7D1D-B6AB-45D0-BBF2-01CBE798EBF3}" destId="{05BC5A1F-1C60-4C27-ADF9-DC3CF1E91F21}" srcOrd="1" destOrd="0" presId="urn:microsoft.com/office/officeart/2005/8/layout/process5"/>
    <dgm:cxn modelId="{F106245C-6C0A-42F8-A016-03FB538CA06B}" type="presOf" srcId="{E00F2EF4-1B87-4EE3-9BDB-A3C6890184A7}" destId="{A276FD1B-2E99-4FE7-8100-F0EDFB2D7F57}" srcOrd="1" destOrd="0" presId="urn:microsoft.com/office/officeart/2005/8/layout/process5"/>
    <dgm:cxn modelId="{D0793644-FF6B-4421-8428-DE942EB16E42}" type="presOf" srcId="{48E568CF-253C-4DFD-BA63-C402B972C299}" destId="{4FEE6062-5DDE-428F-B9AC-A3D2C1454E5D}" srcOrd="0" destOrd="0" presId="urn:microsoft.com/office/officeart/2005/8/layout/process5"/>
    <dgm:cxn modelId="{10FB016A-70D2-4A0C-8BA4-89DE0763D293}" srcId="{9890E16E-7A40-4FB2-8701-9CFDDB760C2D}" destId="{48E568CF-253C-4DFD-BA63-C402B972C299}" srcOrd="0" destOrd="0" parTransId="{C59B7FFF-54C5-4F83-931E-C5C8DEB128B0}" sibTransId="{0C02E3A5-3C92-4EEC-B93E-E1FA199DA31B}"/>
    <dgm:cxn modelId="{071EF54A-50B3-4C6B-ABD7-5B2BB33CA1FB}" srcId="{9890E16E-7A40-4FB2-8701-9CFDDB760C2D}" destId="{13CF5206-C219-4DE2-B8AA-F689D3045890}" srcOrd="2" destOrd="0" parTransId="{3B5E5248-636B-46C0-9F10-8B9801A04DE4}" sibTransId="{E00F2EF4-1B87-4EE3-9BDB-A3C6890184A7}"/>
    <dgm:cxn modelId="{D2AA2871-F2E8-4852-83C9-35F2C65DB08D}" type="presOf" srcId="{7A23AC4B-BE08-4056-B78E-6083BB19B60C}" destId="{EE7001E2-41CD-49B2-B4ED-3A6D51567872}" srcOrd="1" destOrd="0" presId="urn:microsoft.com/office/officeart/2005/8/layout/process5"/>
    <dgm:cxn modelId="{A02E5187-EAC9-43B6-8D34-DA9FA1E61FAF}" type="presOf" srcId="{13CF5206-C219-4DE2-B8AA-F689D3045890}" destId="{EBDA196A-7183-4335-8F9E-C9380C4B797A}" srcOrd="0" destOrd="0" presId="urn:microsoft.com/office/officeart/2005/8/layout/process5"/>
    <dgm:cxn modelId="{4AC0D08C-2B4C-48C1-8F69-211A5B9D6234}" type="presOf" srcId="{7A23AC4B-BE08-4056-B78E-6083BB19B60C}" destId="{628ED364-DF5E-42C3-9CD9-F38AE3B89F52}" srcOrd="0" destOrd="0" presId="urn:microsoft.com/office/officeart/2005/8/layout/process5"/>
    <dgm:cxn modelId="{C992798E-244D-400B-B57F-2F22228F4FB5}" type="presOf" srcId="{9890E16E-7A40-4FB2-8701-9CFDDB760C2D}" destId="{E653C037-6DB6-43C3-8BC0-B26952724F0C}" srcOrd="0" destOrd="0" presId="urn:microsoft.com/office/officeart/2005/8/layout/process5"/>
    <dgm:cxn modelId="{E1AE3D95-0F5A-4B41-9112-E3135D8BDAC0}" type="presOf" srcId="{CF0D7D1D-B6AB-45D0-BBF2-01CBE798EBF3}" destId="{775E5438-CF49-45E7-9CD0-365B2952E678}" srcOrd="0" destOrd="0" presId="urn:microsoft.com/office/officeart/2005/8/layout/process5"/>
    <dgm:cxn modelId="{89FB24A0-4A0A-45E1-AEB7-2A23DE0993E1}" type="presOf" srcId="{059D2DF9-D116-439E-9E60-EBFB0F8B29C5}" destId="{BEE94083-B042-4860-8328-5A07D19A2145}" srcOrd="1" destOrd="0" presId="urn:microsoft.com/office/officeart/2005/8/layout/process5"/>
    <dgm:cxn modelId="{066465C8-FEC2-4CD2-9BD1-550592B3A4FC}" type="presOf" srcId="{81595441-0B60-45FC-A948-2E9ADEE3011B}" destId="{4CE211D3-5137-40A3-85AC-E7FA756B8BAD}" srcOrd="0" destOrd="0" presId="urn:microsoft.com/office/officeart/2005/8/layout/process5"/>
    <dgm:cxn modelId="{06FA42E2-9A4E-4FF8-955A-79094185DFC0}" srcId="{9890E16E-7A40-4FB2-8701-9CFDDB760C2D}" destId="{81595441-0B60-45FC-A948-2E9ADEE3011B}" srcOrd="5" destOrd="0" parTransId="{4E8A8C69-5D0D-4E1B-999A-40EF215F62F4}" sibTransId="{54945229-DE24-40CA-B1DB-FB76270FEF4D}"/>
    <dgm:cxn modelId="{E88B55E5-23F9-470E-9916-2E71A415472B}" type="presOf" srcId="{A9C37B1B-EC45-4D59-8D89-D0BF5F764BD2}" destId="{42CBC785-F7D8-4F5C-99AE-F3CC2A992080}" srcOrd="0" destOrd="0" presId="urn:microsoft.com/office/officeart/2005/8/layout/process5"/>
    <dgm:cxn modelId="{C2B756E9-87BC-4E14-B816-A0BBA45DD8A7}" srcId="{9890E16E-7A40-4FB2-8701-9CFDDB760C2D}" destId="{54DE106A-3B26-44C2-8E92-479F86425BB4}" srcOrd="1" destOrd="0" parTransId="{D93376CF-844A-46BB-A61A-391E6EFD08D5}" sibTransId="{7A23AC4B-BE08-4056-B78E-6083BB19B60C}"/>
    <dgm:cxn modelId="{44C4EFAB-4639-44BF-B321-10B59FA39792}" type="presParOf" srcId="{E653C037-6DB6-43C3-8BC0-B26952724F0C}" destId="{4FEE6062-5DDE-428F-B9AC-A3D2C1454E5D}" srcOrd="0" destOrd="0" presId="urn:microsoft.com/office/officeart/2005/8/layout/process5"/>
    <dgm:cxn modelId="{D3D6CBB0-7C0C-44AD-90C5-CF68C225EF80}" type="presParOf" srcId="{E653C037-6DB6-43C3-8BC0-B26952724F0C}" destId="{FED7944D-5270-4B53-AC95-8374E3C460E1}" srcOrd="1" destOrd="0" presId="urn:microsoft.com/office/officeart/2005/8/layout/process5"/>
    <dgm:cxn modelId="{9B91FD6D-D17B-498C-8F45-B6223CCA0A90}" type="presParOf" srcId="{FED7944D-5270-4B53-AC95-8374E3C460E1}" destId="{800D1771-17CF-4ED7-AF1C-C16D829FD79C}" srcOrd="0" destOrd="0" presId="urn:microsoft.com/office/officeart/2005/8/layout/process5"/>
    <dgm:cxn modelId="{3028D437-30EC-40CA-92D8-B7D9B0C8529B}" type="presParOf" srcId="{E653C037-6DB6-43C3-8BC0-B26952724F0C}" destId="{8B433792-9B62-4BAD-AB1E-F18CB81087DF}" srcOrd="2" destOrd="0" presId="urn:microsoft.com/office/officeart/2005/8/layout/process5"/>
    <dgm:cxn modelId="{FBC797BF-F252-489A-9DD7-EC7D4308BAC0}" type="presParOf" srcId="{E653C037-6DB6-43C3-8BC0-B26952724F0C}" destId="{628ED364-DF5E-42C3-9CD9-F38AE3B89F52}" srcOrd="3" destOrd="0" presId="urn:microsoft.com/office/officeart/2005/8/layout/process5"/>
    <dgm:cxn modelId="{965123F4-9409-4FF3-8A39-EC37EDA67BD9}" type="presParOf" srcId="{628ED364-DF5E-42C3-9CD9-F38AE3B89F52}" destId="{EE7001E2-41CD-49B2-B4ED-3A6D51567872}" srcOrd="0" destOrd="0" presId="urn:microsoft.com/office/officeart/2005/8/layout/process5"/>
    <dgm:cxn modelId="{A70BAF7D-58B8-414D-8339-1546A16FF07F}" type="presParOf" srcId="{E653C037-6DB6-43C3-8BC0-B26952724F0C}" destId="{EBDA196A-7183-4335-8F9E-C9380C4B797A}" srcOrd="4" destOrd="0" presId="urn:microsoft.com/office/officeart/2005/8/layout/process5"/>
    <dgm:cxn modelId="{3714111A-CF76-4B5F-BBE5-3C62CD60A88D}" type="presParOf" srcId="{E653C037-6DB6-43C3-8BC0-B26952724F0C}" destId="{A8C9817C-07CF-4788-906B-2984EE6BD153}" srcOrd="5" destOrd="0" presId="urn:microsoft.com/office/officeart/2005/8/layout/process5"/>
    <dgm:cxn modelId="{04381162-C326-46DF-9350-57306D1FF29C}" type="presParOf" srcId="{A8C9817C-07CF-4788-906B-2984EE6BD153}" destId="{A276FD1B-2E99-4FE7-8100-F0EDFB2D7F57}" srcOrd="0" destOrd="0" presId="urn:microsoft.com/office/officeart/2005/8/layout/process5"/>
    <dgm:cxn modelId="{2059997A-162D-4700-B71D-AE60DC3AAF7B}" type="presParOf" srcId="{E653C037-6DB6-43C3-8BC0-B26952724F0C}" destId="{BB703810-A126-48D8-A3B5-5DFE379077E5}" srcOrd="6" destOrd="0" presId="urn:microsoft.com/office/officeart/2005/8/layout/process5"/>
    <dgm:cxn modelId="{33CC2147-7A2D-4C6C-B22F-176382138CBB}" type="presParOf" srcId="{E653C037-6DB6-43C3-8BC0-B26952724F0C}" destId="{775E5438-CF49-45E7-9CD0-365B2952E678}" srcOrd="7" destOrd="0" presId="urn:microsoft.com/office/officeart/2005/8/layout/process5"/>
    <dgm:cxn modelId="{A017B6E6-E6EF-416B-91FB-1F9173C76D7E}" type="presParOf" srcId="{775E5438-CF49-45E7-9CD0-365B2952E678}" destId="{05BC5A1F-1C60-4C27-ADF9-DC3CF1E91F21}" srcOrd="0" destOrd="0" presId="urn:microsoft.com/office/officeart/2005/8/layout/process5"/>
    <dgm:cxn modelId="{3DCFD634-1388-483D-A588-80C5D32531B7}" type="presParOf" srcId="{E653C037-6DB6-43C3-8BC0-B26952724F0C}" destId="{42CBC785-F7D8-4F5C-99AE-F3CC2A992080}" srcOrd="8" destOrd="0" presId="urn:microsoft.com/office/officeart/2005/8/layout/process5"/>
    <dgm:cxn modelId="{00B1F403-D6B2-4D21-8F5D-6955A03762B0}" type="presParOf" srcId="{E653C037-6DB6-43C3-8BC0-B26952724F0C}" destId="{5C7637A7-0982-4FA9-A0A9-9D0056D7A6D5}" srcOrd="9" destOrd="0" presId="urn:microsoft.com/office/officeart/2005/8/layout/process5"/>
    <dgm:cxn modelId="{A7E1423A-E14C-4394-BEFB-DB79F08C4A61}" type="presParOf" srcId="{5C7637A7-0982-4FA9-A0A9-9D0056D7A6D5}" destId="{BEE94083-B042-4860-8328-5A07D19A2145}" srcOrd="0" destOrd="0" presId="urn:microsoft.com/office/officeart/2005/8/layout/process5"/>
    <dgm:cxn modelId="{AFB49485-087B-4B6B-962B-F89F0F039D57}" type="presParOf" srcId="{E653C037-6DB6-43C3-8BC0-B26952724F0C}" destId="{4CE211D3-5137-40A3-85AC-E7FA756B8BAD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3AA628F-9FCA-4B1E-8870-DB7A50033D81}" type="doc">
      <dgm:prSet loTypeId="urn:microsoft.com/office/officeart/2005/8/layout/hierarchy3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89F03D62-05BE-4E9B-ABD1-49BAF29AFC19}">
      <dgm:prSet phldrT="[Text]"/>
      <dgm:spPr/>
      <dgm:t>
        <a:bodyPr/>
        <a:lstStyle/>
        <a:p>
          <a:r>
            <a:rPr lang="en-US" dirty="0" smtClean="0"/>
            <a:t>2 Orientations (Tilt/Azimuth)</a:t>
          </a:r>
          <a:endParaRPr lang="en-US" dirty="0"/>
        </a:p>
      </dgm:t>
    </dgm:pt>
    <dgm:pt modelId="{B2B55893-1A6E-496E-B3F7-53FFE04C2A08}" type="parTrans" cxnId="{74075C2F-4905-452D-8DC5-AB5F3466F481}">
      <dgm:prSet/>
      <dgm:spPr/>
      <dgm:t>
        <a:bodyPr/>
        <a:lstStyle/>
        <a:p>
          <a:endParaRPr lang="en-US"/>
        </a:p>
      </dgm:t>
    </dgm:pt>
    <dgm:pt modelId="{5F9C5038-5BD3-431C-8447-7EFE4D432FB9}" type="sibTrans" cxnId="{74075C2F-4905-452D-8DC5-AB5F3466F481}">
      <dgm:prSet/>
      <dgm:spPr/>
      <dgm:t>
        <a:bodyPr/>
        <a:lstStyle/>
        <a:p>
          <a:endParaRPr lang="en-US"/>
        </a:p>
      </dgm:t>
    </dgm:pt>
    <dgm:pt modelId="{FC1210F9-2694-491C-B6A1-A20A40A5151C}">
      <dgm:prSet phldrT="[Text]"/>
      <dgm:spPr/>
      <dgm:t>
        <a:bodyPr/>
        <a:lstStyle/>
        <a:p>
          <a:r>
            <a:rPr lang="en-US" dirty="0" smtClean="0"/>
            <a:t>PV Panels (Seraphim)</a:t>
          </a:r>
          <a:endParaRPr lang="en-US" dirty="0"/>
        </a:p>
      </dgm:t>
    </dgm:pt>
    <dgm:pt modelId="{B83F463F-1985-4F2E-B9B1-607D356CD743}" type="parTrans" cxnId="{6D863374-B4BF-4C70-85C9-A8555450B698}">
      <dgm:prSet/>
      <dgm:spPr/>
      <dgm:t>
        <a:bodyPr/>
        <a:lstStyle/>
        <a:p>
          <a:endParaRPr lang="en-US"/>
        </a:p>
      </dgm:t>
    </dgm:pt>
    <dgm:pt modelId="{6A574AC2-4C01-472A-BEF5-BED2C16D32E1}" type="sibTrans" cxnId="{6D863374-B4BF-4C70-85C9-A8555450B698}">
      <dgm:prSet/>
      <dgm:spPr/>
      <dgm:t>
        <a:bodyPr/>
        <a:lstStyle/>
        <a:p>
          <a:endParaRPr lang="en-US"/>
        </a:p>
      </dgm:t>
    </dgm:pt>
    <dgm:pt modelId="{0936BE4A-478C-400D-BA49-A2EBA04FB177}">
      <dgm:prSet phldrT="[Text]"/>
      <dgm:spPr/>
      <dgm:t>
        <a:bodyPr/>
        <a:lstStyle/>
        <a:p>
          <a:r>
            <a:rPr lang="en-US" dirty="0" smtClean="0"/>
            <a:t>Inverters (SMA)</a:t>
          </a:r>
          <a:endParaRPr lang="en-US" dirty="0"/>
        </a:p>
      </dgm:t>
    </dgm:pt>
    <dgm:pt modelId="{7239D656-3D41-4DF1-A3AD-2CCBC263F9EC}" type="parTrans" cxnId="{DCEFD186-BD22-4D58-BB6B-302A586B3B98}">
      <dgm:prSet/>
      <dgm:spPr/>
      <dgm:t>
        <a:bodyPr/>
        <a:lstStyle/>
        <a:p>
          <a:endParaRPr lang="en-US"/>
        </a:p>
      </dgm:t>
    </dgm:pt>
    <dgm:pt modelId="{ABBEE27F-EC79-42E4-9B7D-0A30B624C500}" type="sibTrans" cxnId="{DCEFD186-BD22-4D58-BB6B-302A586B3B98}">
      <dgm:prSet/>
      <dgm:spPr/>
      <dgm:t>
        <a:bodyPr/>
        <a:lstStyle/>
        <a:p>
          <a:endParaRPr lang="en-US"/>
        </a:p>
      </dgm:t>
    </dgm:pt>
    <dgm:pt modelId="{F7D54F1D-87AC-44F2-A7DA-FA98C22611E7}">
      <dgm:prSet phldrT="[Text]"/>
      <dgm:spPr/>
      <dgm:t>
        <a:bodyPr/>
        <a:lstStyle/>
        <a:p>
          <a:r>
            <a:rPr lang="en-US" dirty="0" smtClean="0"/>
            <a:t>No. of modules 576</a:t>
          </a:r>
          <a:endParaRPr lang="en-US" dirty="0"/>
        </a:p>
      </dgm:t>
    </dgm:pt>
    <dgm:pt modelId="{BFE4A8FF-BE58-4D73-8228-ECEC316CBFBD}" type="parTrans" cxnId="{4593C353-E9FE-4783-8978-431934DE13B0}">
      <dgm:prSet/>
      <dgm:spPr/>
      <dgm:t>
        <a:bodyPr/>
        <a:lstStyle/>
        <a:p>
          <a:endParaRPr lang="en-US"/>
        </a:p>
      </dgm:t>
    </dgm:pt>
    <dgm:pt modelId="{10DBDEFA-92E5-4E4F-8BA8-455E27D0DC91}" type="sibTrans" cxnId="{4593C353-E9FE-4783-8978-431934DE13B0}">
      <dgm:prSet/>
      <dgm:spPr/>
      <dgm:t>
        <a:bodyPr/>
        <a:lstStyle/>
        <a:p>
          <a:endParaRPr lang="en-US"/>
        </a:p>
      </dgm:t>
    </dgm:pt>
    <dgm:pt modelId="{D4E987D9-3A09-49BB-9EC7-874456DE25C6}">
      <dgm:prSet phldrT="[Text]"/>
      <dgm:spPr/>
      <dgm:t>
        <a:bodyPr/>
        <a:lstStyle/>
        <a:p>
          <a:r>
            <a:rPr lang="en-US" dirty="0" smtClean="0"/>
            <a:t>No. of inverters 5</a:t>
          </a:r>
          <a:endParaRPr lang="en-US" dirty="0"/>
        </a:p>
      </dgm:t>
    </dgm:pt>
    <dgm:pt modelId="{1CF2896B-E6C6-4D90-AE01-22164754C724}" type="parTrans" cxnId="{AD468131-80DF-4A61-B59E-2D8FE2B48F31}">
      <dgm:prSet/>
      <dgm:spPr/>
      <dgm:t>
        <a:bodyPr/>
        <a:lstStyle/>
        <a:p>
          <a:endParaRPr lang="en-US"/>
        </a:p>
      </dgm:t>
    </dgm:pt>
    <dgm:pt modelId="{7432C065-7952-45C8-9DFF-C07713BCFC6B}" type="sibTrans" cxnId="{AD468131-80DF-4A61-B59E-2D8FE2B48F31}">
      <dgm:prSet/>
      <dgm:spPr/>
      <dgm:t>
        <a:bodyPr/>
        <a:lstStyle/>
        <a:p>
          <a:endParaRPr lang="en-US"/>
        </a:p>
      </dgm:t>
    </dgm:pt>
    <dgm:pt modelId="{5100CE32-5261-499E-8E0D-446D409CC944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41E989BB-F701-438A-B3A4-91A11696648E}" type="parTrans" cxnId="{D1C3B893-6D44-41C4-896D-FDB78A3C85B3}">
      <dgm:prSet/>
      <dgm:spPr/>
      <dgm:t>
        <a:bodyPr/>
        <a:lstStyle/>
        <a:p>
          <a:endParaRPr lang="en-US"/>
        </a:p>
      </dgm:t>
    </dgm:pt>
    <dgm:pt modelId="{C1B091E1-47A0-409F-96F6-F2F0896C18FD}" type="sibTrans" cxnId="{D1C3B893-6D44-41C4-896D-FDB78A3C85B3}">
      <dgm:prSet/>
      <dgm:spPr/>
      <dgm:t>
        <a:bodyPr/>
        <a:lstStyle/>
        <a:p>
          <a:endParaRPr lang="en-US"/>
        </a:p>
      </dgm:t>
    </dgm:pt>
    <dgm:pt modelId="{D09ED946-9331-410A-A276-628B373C0A14}">
      <dgm:prSet phldrT="[Text]"/>
      <dgm:spPr/>
      <dgm:t>
        <a:bodyPr/>
        <a:lstStyle/>
        <a:p>
          <a:r>
            <a:rPr lang="en-US" dirty="0" smtClean="0"/>
            <a:t>Total PV power at STC = 230 </a:t>
          </a:r>
          <a:r>
            <a:rPr lang="en-US" dirty="0" err="1" smtClean="0"/>
            <a:t>kWp</a:t>
          </a:r>
          <a:endParaRPr lang="en-US" dirty="0"/>
        </a:p>
      </dgm:t>
    </dgm:pt>
    <dgm:pt modelId="{2A61C08C-8D64-4C21-94DC-5DC882A83A00}" type="parTrans" cxnId="{2B6D0F49-17E7-40B0-B98F-653B4A1B0CA5}">
      <dgm:prSet/>
      <dgm:spPr/>
      <dgm:t>
        <a:bodyPr/>
        <a:lstStyle/>
        <a:p>
          <a:endParaRPr lang="en-US"/>
        </a:p>
      </dgm:t>
    </dgm:pt>
    <dgm:pt modelId="{7CA6E8F6-FD10-4CA7-B2C4-7DFD26BBC15A}" type="sibTrans" cxnId="{2B6D0F49-17E7-40B0-B98F-653B4A1B0CA5}">
      <dgm:prSet/>
      <dgm:spPr/>
      <dgm:t>
        <a:bodyPr/>
        <a:lstStyle/>
        <a:p>
          <a:endParaRPr lang="en-US"/>
        </a:p>
      </dgm:t>
    </dgm:pt>
    <dgm:pt modelId="{DCA62386-34FB-4EA6-A549-379C95071068}">
      <dgm:prSet phldrT="[Text]"/>
      <dgm:spPr/>
      <dgm:t>
        <a:bodyPr/>
        <a:lstStyle/>
        <a:p>
          <a:r>
            <a:rPr lang="en-US" dirty="0" smtClean="0"/>
            <a:t>Module area = 1172 m²</a:t>
          </a:r>
        </a:p>
      </dgm:t>
    </dgm:pt>
    <dgm:pt modelId="{DE43F7C1-AD1B-4E9D-A04D-0AD3C171E326}" type="parTrans" cxnId="{03997133-37F4-45CE-9F64-ECECDA42F7FB}">
      <dgm:prSet/>
      <dgm:spPr/>
      <dgm:t>
        <a:bodyPr/>
        <a:lstStyle/>
        <a:p>
          <a:endParaRPr lang="en-US"/>
        </a:p>
      </dgm:t>
    </dgm:pt>
    <dgm:pt modelId="{8CBFBBBA-7EB4-4955-A7BE-AB0C6502FB53}" type="sibTrans" cxnId="{03997133-37F4-45CE-9F64-ECECDA42F7FB}">
      <dgm:prSet/>
      <dgm:spPr/>
      <dgm:t>
        <a:bodyPr/>
        <a:lstStyle/>
        <a:p>
          <a:endParaRPr lang="en-US"/>
        </a:p>
      </dgm:t>
    </dgm:pt>
    <dgm:pt modelId="{1525F7CC-3123-40E0-9F08-B20175CF3E2C}">
      <dgm:prSet phldrT="[Text]"/>
      <dgm:spPr/>
      <dgm:t>
        <a:bodyPr/>
        <a:lstStyle/>
        <a:p>
          <a:r>
            <a:rPr lang="en-US" dirty="0" smtClean="0"/>
            <a:t>Peak power = 400 </a:t>
          </a:r>
          <a:r>
            <a:rPr lang="en-US" dirty="0" err="1" smtClean="0"/>
            <a:t>Wp</a:t>
          </a:r>
          <a:endParaRPr lang="en-US" dirty="0" smtClean="0"/>
        </a:p>
      </dgm:t>
    </dgm:pt>
    <dgm:pt modelId="{5BBC04AF-694F-467D-A35B-BE2534516F57}" type="parTrans" cxnId="{8CC54FE7-78AE-46F3-B89A-9AD314891C3D}">
      <dgm:prSet/>
      <dgm:spPr/>
      <dgm:t>
        <a:bodyPr/>
        <a:lstStyle/>
        <a:p>
          <a:endParaRPr lang="en-US"/>
        </a:p>
      </dgm:t>
    </dgm:pt>
    <dgm:pt modelId="{3B09CE60-E677-4CE1-A24B-4EB0083A14F0}" type="sibTrans" cxnId="{8CC54FE7-78AE-46F3-B89A-9AD314891C3D}">
      <dgm:prSet/>
      <dgm:spPr/>
      <dgm:t>
        <a:bodyPr/>
        <a:lstStyle/>
        <a:p>
          <a:endParaRPr lang="en-US"/>
        </a:p>
      </dgm:t>
    </dgm:pt>
    <dgm:pt modelId="{332440F3-29CF-4F68-8FA2-2B8F0ACEEE69}">
      <dgm:prSet phldrT="[Text]"/>
      <dgm:spPr/>
      <dgm:t>
        <a:bodyPr/>
        <a:lstStyle/>
        <a:p>
          <a:r>
            <a:rPr lang="en-US" dirty="0" smtClean="0"/>
            <a:t>Total inverter power = 220 </a:t>
          </a:r>
          <a:r>
            <a:rPr lang="en-US" dirty="0" err="1" smtClean="0"/>
            <a:t>kWac</a:t>
          </a:r>
          <a:endParaRPr lang="en-US" dirty="0"/>
        </a:p>
      </dgm:t>
    </dgm:pt>
    <dgm:pt modelId="{7C26F9A4-1DA5-4377-BDB4-588F7E7E054D}" type="parTrans" cxnId="{04523947-0DE5-412D-8242-F01ED108943F}">
      <dgm:prSet/>
      <dgm:spPr/>
      <dgm:t>
        <a:bodyPr/>
        <a:lstStyle/>
        <a:p>
          <a:endParaRPr lang="en-US"/>
        </a:p>
      </dgm:t>
    </dgm:pt>
    <dgm:pt modelId="{809BC63F-8CB6-4919-8B57-92BE8B25E8BC}" type="sibTrans" cxnId="{04523947-0DE5-412D-8242-F01ED108943F}">
      <dgm:prSet/>
      <dgm:spPr/>
      <dgm:t>
        <a:bodyPr/>
        <a:lstStyle/>
        <a:p>
          <a:endParaRPr lang="en-US"/>
        </a:p>
      </dgm:t>
    </dgm:pt>
    <dgm:pt modelId="{712D4C52-90CD-471C-AF8E-894A7E5B784F}" type="pres">
      <dgm:prSet presAssocID="{D3AA628F-9FCA-4B1E-8870-DB7A50033D8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17D2788-DFB0-4406-9E6C-7F42FE615543}" type="pres">
      <dgm:prSet presAssocID="{89F03D62-05BE-4E9B-ABD1-49BAF29AFC19}" presName="root" presStyleCnt="0"/>
      <dgm:spPr/>
      <dgm:t>
        <a:bodyPr/>
        <a:lstStyle/>
        <a:p>
          <a:endParaRPr lang="en-US"/>
        </a:p>
      </dgm:t>
    </dgm:pt>
    <dgm:pt modelId="{1E8630B4-6105-49C4-9935-E6693FB8B4DF}" type="pres">
      <dgm:prSet presAssocID="{89F03D62-05BE-4E9B-ABD1-49BAF29AFC19}" presName="rootComposite" presStyleCnt="0"/>
      <dgm:spPr/>
      <dgm:t>
        <a:bodyPr/>
        <a:lstStyle/>
        <a:p>
          <a:endParaRPr lang="en-US"/>
        </a:p>
      </dgm:t>
    </dgm:pt>
    <dgm:pt modelId="{149A1372-860F-41C0-A0B1-87631002A7DE}" type="pres">
      <dgm:prSet presAssocID="{89F03D62-05BE-4E9B-ABD1-49BAF29AFC19}" presName="rootText" presStyleLbl="node1" presStyleIdx="0" presStyleCnt="3"/>
      <dgm:spPr/>
      <dgm:t>
        <a:bodyPr/>
        <a:lstStyle/>
        <a:p>
          <a:endParaRPr lang="en-US"/>
        </a:p>
      </dgm:t>
    </dgm:pt>
    <dgm:pt modelId="{9CD2214A-0F2A-48BB-8614-5289EA35B64E}" type="pres">
      <dgm:prSet presAssocID="{89F03D62-05BE-4E9B-ABD1-49BAF29AFC19}" presName="rootConnector" presStyleLbl="node1" presStyleIdx="0" presStyleCnt="3"/>
      <dgm:spPr/>
      <dgm:t>
        <a:bodyPr/>
        <a:lstStyle/>
        <a:p>
          <a:endParaRPr lang="en-US"/>
        </a:p>
      </dgm:t>
    </dgm:pt>
    <dgm:pt modelId="{99A613F5-4ACB-4C83-A89E-B0D160CFA9CB}" type="pres">
      <dgm:prSet presAssocID="{89F03D62-05BE-4E9B-ABD1-49BAF29AFC19}" presName="childShape" presStyleCnt="0"/>
      <dgm:spPr/>
      <dgm:t>
        <a:bodyPr/>
        <a:lstStyle/>
        <a:p>
          <a:endParaRPr lang="en-US"/>
        </a:p>
      </dgm:t>
    </dgm:pt>
    <dgm:pt modelId="{E99EABC5-E68C-449D-A281-A89CD886DD05}" type="pres">
      <dgm:prSet presAssocID="{41E989BB-F701-438A-B3A4-91A11696648E}" presName="Name13" presStyleLbl="parChTrans1D2" presStyleIdx="0" presStyleCnt="7"/>
      <dgm:spPr/>
      <dgm:t>
        <a:bodyPr/>
        <a:lstStyle/>
        <a:p>
          <a:endParaRPr lang="en-US"/>
        </a:p>
      </dgm:t>
    </dgm:pt>
    <dgm:pt modelId="{9CAA0DE9-28C5-4925-80EB-0B0BEE491C26}" type="pres">
      <dgm:prSet presAssocID="{5100CE32-5261-499E-8E0D-446D409CC944}" presName="childText" presStyleLbl="bgAcc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C6D6E7-71D2-4196-9E46-66A50DE5F442}" type="pres">
      <dgm:prSet presAssocID="{FC1210F9-2694-491C-B6A1-A20A40A5151C}" presName="root" presStyleCnt="0"/>
      <dgm:spPr/>
      <dgm:t>
        <a:bodyPr/>
        <a:lstStyle/>
        <a:p>
          <a:endParaRPr lang="en-US"/>
        </a:p>
      </dgm:t>
    </dgm:pt>
    <dgm:pt modelId="{BDF52209-F970-47F7-9F87-74462C1C53EB}" type="pres">
      <dgm:prSet presAssocID="{FC1210F9-2694-491C-B6A1-A20A40A5151C}" presName="rootComposite" presStyleCnt="0"/>
      <dgm:spPr/>
      <dgm:t>
        <a:bodyPr/>
        <a:lstStyle/>
        <a:p>
          <a:endParaRPr lang="en-US"/>
        </a:p>
      </dgm:t>
    </dgm:pt>
    <dgm:pt modelId="{9FF418E3-22E9-4C16-8F86-F2A8FD66CE8F}" type="pres">
      <dgm:prSet presAssocID="{FC1210F9-2694-491C-B6A1-A20A40A5151C}" presName="rootText" presStyleLbl="node1" presStyleIdx="1" presStyleCnt="3"/>
      <dgm:spPr/>
      <dgm:t>
        <a:bodyPr/>
        <a:lstStyle/>
        <a:p>
          <a:endParaRPr lang="en-US"/>
        </a:p>
      </dgm:t>
    </dgm:pt>
    <dgm:pt modelId="{06321B13-D088-4945-A408-211029B85204}" type="pres">
      <dgm:prSet presAssocID="{FC1210F9-2694-491C-B6A1-A20A40A5151C}" presName="rootConnector" presStyleLbl="node1" presStyleIdx="1" presStyleCnt="3"/>
      <dgm:spPr/>
      <dgm:t>
        <a:bodyPr/>
        <a:lstStyle/>
        <a:p>
          <a:endParaRPr lang="en-US"/>
        </a:p>
      </dgm:t>
    </dgm:pt>
    <dgm:pt modelId="{96637C4F-7BE5-43CD-AAB4-F335FB925DB8}" type="pres">
      <dgm:prSet presAssocID="{FC1210F9-2694-491C-B6A1-A20A40A5151C}" presName="childShape" presStyleCnt="0"/>
      <dgm:spPr/>
      <dgm:t>
        <a:bodyPr/>
        <a:lstStyle/>
        <a:p>
          <a:endParaRPr lang="en-US"/>
        </a:p>
      </dgm:t>
    </dgm:pt>
    <dgm:pt modelId="{CA162BDB-5AC8-47C9-B595-D49355291B77}" type="pres">
      <dgm:prSet presAssocID="{BFE4A8FF-BE58-4D73-8228-ECEC316CBFBD}" presName="Name13" presStyleLbl="parChTrans1D2" presStyleIdx="1" presStyleCnt="7"/>
      <dgm:spPr/>
      <dgm:t>
        <a:bodyPr/>
        <a:lstStyle/>
        <a:p>
          <a:endParaRPr lang="en-US"/>
        </a:p>
      </dgm:t>
    </dgm:pt>
    <dgm:pt modelId="{3A251DE9-2E0B-4662-A97C-85F0378CA950}" type="pres">
      <dgm:prSet presAssocID="{F7D54F1D-87AC-44F2-A7DA-FA98C22611E7}" presName="childText" presStyleLbl="bgAcc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7C688E-85E5-4C03-865F-25AEF8C5F91F}" type="pres">
      <dgm:prSet presAssocID="{2A61C08C-8D64-4C21-94DC-5DC882A83A00}" presName="Name13" presStyleLbl="parChTrans1D2" presStyleIdx="2" presStyleCnt="7"/>
      <dgm:spPr/>
      <dgm:t>
        <a:bodyPr/>
        <a:lstStyle/>
        <a:p>
          <a:endParaRPr lang="en-US"/>
        </a:p>
      </dgm:t>
    </dgm:pt>
    <dgm:pt modelId="{9A2CCD31-552A-4394-8E03-1ED82371724A}" type="pres">
      <dgm:prSet presAssocID="{D09ED946-9331-410A-A276-628B373C0A14}" presName="childText" presStyleLbl="bgAcc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53856-D3CA-4625-9814-637D6A3660C4}" type="pres">
      <dgm:prSet presAssocID="{DE43F7C1-AD1B-4E9D-A04D-0AD3C171E326}" presName="Name13" presStyleLbl="parChTrans1D2" presStyleIdx="3" presStyleCnt="7"/>
      <dgm:spPr/>
      <dgm:t>
        <a:bodyPr/>
        <a:lstStyle/>
        <a:p>
          <a:endParaRPr lang="en-US"/>
        </a:p>
      </dgm:t>
    </dgm:pt>
    <dgm:pt modelId="{4FBA0A51-285D-4A81-B2B3-EDCEBD3E27A2}" type="pres">
      <dgm:prSet presAssocID="{DCA62386-34FB-4EA6-A549-379C95071068}" presName="childText" presStyleLbl="bgAcc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DBA847-58A6-4CC7-83D1-F9DEC1B89BE5}" type="pres">
      <dgm:prSet presAssocID="{5BBC04AF-694F-467D-A35B-BE2534516F57}" presName="Name13" presStyleLbl="parChTrans1D2" presStyleIdx="4" presStyleCnt="7"/>
      <dgm:spPr/>
      <dgm:t>
        <a:bodyPr/>
        <a:lstStyle/>
        <a:p>
          <a:endParaRPr lang="en-US"/>
        </a:p>
      </dgm:t>
    </dgm:pt>
    <dgm:pt modelId="{DA337B11-68AF-4A66-92A0-142BF7729258}" type="pres">
      <dgm:prSet presAssocID="{1525F7CC-3123-40E0-9F08-B20175CF3E2C}" presName="childText" presStyleLbl="bgAcc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CE3620-6CC3-420E-A778-9F89A790369F}" type="pres">
      <dgm:prSet presAssocID="{0936BE4A-478C-400D-BA49-A2EBA04FB177}" presName="root" presStyleCnt="0"/>
      <dgm:spPr/>
      <dgm:t>
        <a:bodyPr/>
        <a:lstStyle/>
        <a:p>
          <a:endParaRPr lang="en-US"/>
        </a:p>
      </dgm:t>
    </dgm:pt>
    <dgm:pt modelId="{35A4747E-669B-40C2-8100-22CBB8559726}" type="pres">
      <dgm:prSet presAssocID="{0936BE4A-478C-400D-BA49-A2EBA04FB177}" presName="rootComposite" presStyleCnt="0"/>
      <dgm:spPr/>
      <dgm:t>
        <a:bodyPr/>
        <a:lstStyle/>
        <a:p>
          <a:endParaRPr lang="en-US"/>
        </a:p>
      </dgm:t>
    </dgm:pt>
    <dgm:pt modelId="{571340F7-B871-4648-80B4-D96E45CB7188}" type="pres">
      <dgm:prSet presAssocID="{0936BE4A-478C-400D-BA49-A2EBA04FB177}" presName="rootText" presStyleLbl="node1" presStyleIdx="2" presStyleCnt="3"/>
      <dgm:spPr/>
      <dgm:t>
        <a:bodyPr/>
        <a:lstStyle/>
        <a:p>
          <a:endParaRPr lang="en-US"/>
        </a:p>
      </dgm:t>
    </dgm:pt>
    <dgm:pt modelId="{DCA2538A-B914-4987-889C-DDD97414F4CA}" type="pres">
      <dgm:prSet presAssocID="{0936BE4A-478C-400D-BA49-A2EBA04FB177}" presName="rootConnector" presStyleLbl="node1" presStyleIdx="2" presStyleCnt="3"/>
      <dgm:spPr/>
      <dgm:t>
        <a:bodyPr/>
        <a:lstStyle/>
        <a:p>
          <a:endParaRPr lang="en-US"/>
        </a:p>
      </dgm:t>
    </dgm:pt>
    <dgm:pt modelId="{CABF2832-8C30-4FEF-8291-E6D5F434B449}" type="pres">
      <dgm:prSet presAssocID="{0936BE4A-478C-400D-BA49-A2EBA04FB177}" presName="childShape" presStyleCnt="0"/>
      <dgm:spPr/>
      <dgm:t>
        <a:bodyPr/>
        <a:lstStyle/>
        <a:p>
          <a:endParaRPr lang="en-US"/>
        </a:p>
      </dgm:t>
    </dgm:pt>
    <dgm:pt modelId="{545680D7-70FE-4FCE-B60B-7B454D3759B4}" type="pres">
      <dgm:prSet presAssocID="{1CF2896B-E6C6-4D90-AE01-22164754C724}" presName="Name13" presStyleLbl="parChTrans1D2" presStyleIdx="5" presStyleCnt="7"/>
      <dgm:spPr/>
      <dgm:t>
        <a:bodyPr/>
        <a:lstStyle/>
        <a:p>
          <a:endParaRPr lang="en-US"/>
        </a:p>
      </dgm:t>
    </dgm:pt>
    <dgm:pt modelId="{74A73FFF-5B73-4C25-90E0-49F2CB5F495B}" type="pres">
      <dgm:prSet presAssocID="{D4E987D9-3A09-49BB-9EC7-874456DE25C6}" presName="childText" presStyleLbl="bgAcc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A98E88-8F5C-40E9-8A70-9CA3D5B9FA06}" type="pres">
      <dgm:prSet presAssocID="{7C26F9A4-1DA5-4377-BDB4-588F7E7E054D}" presName="Name13" presStyleLbl="parChTrans1D2" presStyleIdx="6" presStyleCnt="7"/>
      <dgm:spPr/>
      <dgm:t>
        <a:bodyPr/>
        <a:lstStyle/>
        <a:p>
          <a:endParaRPr lang="en-US"/>
        </a:p>
      </dgm:t>
    </dgm:pt>
    <dgm:pt modelId="{D7D83BD9-8BAE-416E-9A1C-54E63B34D410}" type="pres">
      <dgm:prSet presAssocID="{332440F3-29CF-4F68-8FA2-2B8F0ACEEE69}" presName="childText" presStyleLbl="bgAcc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6D0F49-17E7-40B0-B98F-653B4A1B0CA5}" srcId="{FC1210F9-2694-491C-B6A1-A20A40A5151C}" destId="{D09ED946-9331-410A-A276-628B373C0A14}" srcOrd="1" destOrd="0" parTransId="{2A61C08C-8D64-4C21-94DC-5DC882A83A00}" sibTransId="{7CA6E8F6-FD10-4CA7-B2C4-7DFD26BBC15A}"/>
    <dgm:cxn modelId="{832F8A17-9E3C-4D73-8F52-483532B7F051}" type="presOf" srcId="{2A61C08C-8D64-4C21-94DC-5DC882A83A00}" destId="{327C688E-85E5-4C03-865F-25AEF8C5F91F}" srcOrd="0" destOrd="0" presId="urn:microsoft.com/office/officeart/2005/8/layout/hierarchy3"/>
    <dgm:cxn modelId="{C24117E7-9E03-49FF-B5EA-BE67311FE960}" type="presOf" srcId="{D3AA628F-9FCA-4B1E-8870-DB7A50033D81}" destId="{712D4C52-90CD-471C-AF8E-894A7E5B784F}" srcOrd="0" destOrd="0" presId="urn:microsoft.com/office/officeart/2005/8/layout/hierarchy3"/>
    <dgm:cxn modelId="{E9B5F0CB-995C-4AD3-B0A6-90F1552C5000}" type="presOf" srcId="{89F03D62-05BE-4E9B-ABD1-49BAF29AFC19}" destId="{149A1372-860F-41C0-A0B1-87631002A7DE}" srcOrd="0" destOrd="0" presId="urn:microsoft.com/office/officeart/2005/8/layout/hierarchy3"/>
    <dgm:cxn modelId="{DCEFD186-BD22-4D58-BB6B-302A586B3B98}" srcId="{D3AA628F-9FCA-4B1E-8870-DB7A50033D81}" destId="{0936BE4A-478C-400D-BA49-A2EBA04FB177}" srcOrd="2" destOrd="0" parTransId="{7239D656-3D41-4DF1-A3AD-2CCBC263F9EC}" sibTransId="{ABBEE27F-EC79-42E4-9B7D-0A30B624C500}"/>
    <dgm:cxn modelId="{EE1A480D-3E6F-4DE3-A2D3-D4B9D7AF8E27}" type="presOf" srcId="{D09ED946-9331-410A-A276-628B373C0A14}" destId="{9A2CCD31-552A-4394-8E03-1ED82371724A}" srcOrd="0" destOrd="0" presId="urn:microsoft.com/office/officeart/2005/8/layout/hierarchy3"/>
    <dgm:cxn modelId="{3952D5B5-A514-4254-9E6A-DF1789F338E7}" type="presOf" srcId="{0936BE4A-478C-400D-BA49-A2EBA04FB177}" destId="{571340F7-B871-4648-80B4-D96E45CB7188}" srcOrd="0" destOrd="0" presId="urn:microsoft.com/office/officeart/2005/8/layout/hierarchy3"/>
    <dgm:cxn modelId="{3C761AB5-729C-4A5B-AC8E-2F07ABB2BEB2}" type="presOf" srcId="{1525F7CC-3123-40E0-9F08-B20175CF3E2C}" destId="{DA337B11-68AF-4A66-92A0-142BF7729258}" srcOrd="0" destOrd="0" presId="urn:microsoft.com/office/officeart/2005/8/layout/hierarchy3"/>
    <dgm:cxn modelId="{74075C2F-4905-452D-8DC5-AB5F3466F481}" srcId="{D3AA628F-9FCA-4B1E-8870-DB7A50033D81}" destId="{89F03D62-05BE-4E9B-ABD1-49BAF29AFC19}" srcOrd="0" destOrd="0" parTransId="{B2B55893-1A6E-496E-B3F7-53FFE04C2A08}" sibTransId="{5F9C5038-5BD3-431C-8447-7EFE4D432FB9}"/>
    <dgm:cxn modelId="{D1C3B893-6D44-41C4-896D-FDB78A3C85B3}" srcId="{89F03D62-05BE-4E9B-ABD1-49BAF29AFC19}" destId="{5100CE32-5261-499E-8E0D-446D409CC944}" srcOrd="0" destOrd="0" parTransId="{41E989BB-F701-438A-B3A4-91A11696648E}" sibTransId="{C1B091E1-47A0-409F-96F6-F2F0896C18FD}"/>
    <dgm:cxn modelId="{4C15C02D-F153-4C06-A20B-BF9DFDC02021}" type="presOf" srcId="{0936BE4A-478C-400D-BA49-A2EBA04FB177}" destId="{DCA2538A-B914-4987-889C-DDD97414F4CA}" srcOrd="1" destOrd="0" presId="urn:microsoft.com/office/officeart/2005/8/layout/hierarchy3"/>
    <dgm:cxn modelId="{65853184-947A-4FEE-9526-4F0ADFCAEC45}" type="presOf" srcId="{5100CE32-5261-499E-8E0D-446D409CC944}" destId="{9CAA0DE9-28C5-4925-80EB-0B0BEE491C26}" srcOrd="0" destOrd="0" presId="urn:microsoft.com/office/officeart/2005/8/layout/hierarchy3"/>
    <dgm:cxn modelId="{8CC54FE7-78AE-46F3-B89A-9AD314891C3D}" srcId="{FC1210F9-2694-491C-B6A1-A20A40A5151C}" destId="{1525F7CC-3123-40E0-9F08-B20175CF3E2C}" srcOrd="3" destOrd="0" parTransId="{5BBC04AF-694F-467D-A35B-BE2534516F57}" sibTransId="{3B09CE60-E677-4CE1-A24B-4EB0083A14F0}"/>
    <dgm:cxn modelId="{6D23DC41-67D1-4EDE-A8F8-A262D4D2D7BD}" type="presOf" srcId="{41E989BB-F701-438A-B3A4-91A11696648E}" destId="{E99EABC5-E68C-449D-A281-A89CD886DD05}" srcOrd="0" destOrd="0" presId="urn:microsoft.com/office/officeart/2005/8/layout/hierarchy3"/>
    <dgm:cxn modelId="{03997133-37F4-45CE-9F64-ECECDA42F7FB}" srcId="{FC1210F9-2694-491C-B6A1-A20A40A5151C}" destId="{DCA62386-34FB-4EA6-A549-379C95071068}" srcOrd="2" destOrd="0" parTransId="{DE43F7C1-AD1B-4E9D-A04D-0AD3C171E326}" sibTransId="{8CBFBBBA-7EB4-4955-A7BE-AB0C6502FB53}"/>
    <dgm:cxn modelId="{4593C353-E9FE-4783-8978-431934DE13B0}" srcId="{FC1210F9-2694-491C-B6A1-A20A40A5151C}" destId="{F7D54F1D-87AC-44F2-A7DA-FA98C22611E7}" srcOrd="0" destOrd="0" parTransId="{BFE4A8FF-BE58-4D73-8228-ECEC316CBFBD}" sibTransId="{10DBDEFA-92E5-4E4F-8BA8-455E27D0DC91}"/>
    <dgm:cxn modelId="{AC650788-2187-431B-82B0-6DC76294A702}" type="presOf" srcId="{F7D54F1D-87AC-44F2-A7DA-FA98C22611E7}" destId="{3A251DE9-2E0B-4662-A97C-85F0378CA950}" srcOrd="0" destOrd="0" presId="urn:microsoft.com/office/officeart/2005/8/layout/hierarchy3"/>
    <dgm:cxn modelId="{7CF55613-F42C-4448-B538-806869E1DDCA}" type="presOf" srcId="{DE43F7C1-AD1B-4E9D-A04D-0AD3C171E326}" destId="{FD953856-D3CA-4625-9814-637D6A3660C4}" srcOrd="0" destOrd="0" presId="urn:microsoft.com/office/officeart/2005/8/layout/hierarchy3"/>
    <dgm:cxn modelId="{3770D7DD-AD56-4493-91D4-C1476F6B2A6F}" type="presOf" srcId="{DCA62386-34FB-4EA6-A549-379C95071068}" destId="{4FBA0A51-285D-4A81-B2B3-EDCEBD3E27A2}" srcOrd="0" destOrd="0" presId="urn:microsoft.com/office/officeart/2005/8/layout/hierarchy3"/>
    <dgm:cxn modelId="{04523947-0DE5-412D-8242-F01ED108943F}" srcId="{0936BE4A-478C-400D-BA49-A2EBA04FB177}" destId="{332440F3-29CF-4F68-8FA2-2B8F0ACEEE69}" srcOrd="1" destOrd="0" parTransId="{7C26F9A4-1DA5-4377-BDB4-588F7E7E054D}" sibTransId="{809BC63F-8CB6-4919-8B57-92BE8B25E8BC}"/>
    <dgm:cxn modelId="{B993CC32-54C8-4459-A208-87B1696741E7}" type="presOf" srcId="{89F03D62-05BE-4E9B-ABD1-49BAF29AFC19}" destId="{9CD2214A-0F2A-48BB-8614-5289EA35B64E}" srcOrd="1" destOrd="0" presId="urn:microsoft.com/office/officeart/2005/8/layout/hierarchy3"/>
    <dgm:cxn modelId="{0E7CA8A6-2868-4DE4-BB45-FEDC90D16B1C}" type="presOf" srcId="{FC1210F9-2694-491C-B6A1-A20A40A5151C}" destId="{06321B13-D088-4945-A408-211029B85204}" srcOrd="1" destOrd="0" presId="urn:microsoft.com/office/officeart/2005/8/layout/hierarchy3"/>
    <dgm:cxn modelId="{91EC548B-30D3-4774-97EB-9586CF64B01C}" type="presOf" srcId="{7C26F9A4-1DA5-4377-BDB4-588F7E7E054D}" destId="{5DA98E88-8F5C-40E9-8A70-9CA3D5B9FA06}" srcOrd="0" destOrd="0" presId="urn:microsoft.com/office/officeart/2005/8/layout/hierarchy3"/>
    <dgm:cxn modelId="{71AE94F1-D608-41C1-96A6-F73FDCB36E0C}" type="presOf" srcId="{332440F3-29CF-4F68-8FA2-2B8F0ACEEE69}" destId="{D7D83BD9-8BAE-416E-9A1C-54E63B34D410}" srcOrd="0" destOrd="0" presId="urn:microsoft.com/office/officeart/2005/8/layout/hierarchy3"/>
    <dgm:cxn modelId="{6D863374-B4BF-4C70-85C9-A8555450B698}" srcId="{D3AA628F-9FCA-4B1E-8870-DB7A50033D81}" destId="{FC1210F9-2694-491C-B6A1-A20A40A5151C}" srcOrd="1" destOrd="0" parTransId="{B83F463F-1985-4F2E-B9B1-607D356CD743}" sibTransId="{6A574AC2-4C01-472A-BEF5-BED2C16D32E1}"/>
    <dgm:cxn modelId="{CEF9AA2D-B4B3-4830-B62B-8CA71E992F78}" type="presOf" srcId="{1CF2896B-E6C6-4D90-AE01-22164754C724}" destId="{545680D7-70FE-4FCE-B60B-7B454D3759B4}" srcOrd="0" destOrd="0" presId="urn:microsoft.com/office/officeart/2005/8/layout/hierarchy3"/>
    <dgm:cxn modelId="{AD468131-80DF-4A61-B59E-2D8FE2B48F31}" srcId="{0936BE4A-478C-400D-BA49-A2EBA04FB177}" destId="{D4E987D9-3A09-49BB-9EC7-874456DE25C6}" srcOrd="0" destOrd="0" parTransId="{1CF2896B-E6C6-4D90-AE01-22164754C724}" sibTransId="{7432C065-7952-45C8-9DFF-C07713BCFC6B}"/>
    <dgm:cxn modelId="{ADA3BE9D-261D-4CC8-B758-6D8D61F5D2AF}" type="presOf" srcId="{D4E987D9-3A09-49BB-9EC7-874456DE25C6}" destId="{74A73FFF-5B73-4C25-90E0-49F2CB5F495B}" srcOrd="0" destOrd="0" presId="urn:microsoft.com/office/officeart/2005/8/layout/hierarchy3"/>
    <dgm:cxn modelId="{38DAFFB6-D474-4C82-9183-5AEC937453E8}" type="presOf" srcId="{5BBC04AF-694F-467D-A35B-BE2534516F57}" destId="{BFDBA847-58A6-4CC7-83D1-F9DEC1B89BE5}" srcOrd="0" destOrd="0" presId="urn:microsoft.com/office/officeart/2005/8/layout/hierarchy3"/>
    <dgm:cxn modelId="{3BC3B715-62B2-4186-940E-7B30CD5CC19E}" type="presOf" srcId="{FC1210F9-2694-491C-B6A1-A20A40A5151C}" destId="{9FF418E3-22E9-4C16-8F86-F2A8FD66CE8F}" srcOrd="0" destOrd="0" presId="urn:microsoft.com/office/officeart/2005/8/layout/hierarchy3"/>
    <dgm:cxn modelId="{01A33F0A-77D5-4E37-AE89-4DEA0C3D7E4B}" type="presOf" srcId="{BFE4A8FF-BE58-4D73-8228-ECEC316CBFBD}" destId="{CA162BDB-5AC8-47C9-B595-D49355291B77}" srcOrd="0" destOrd="0" presId="urn:microsoft.com/office/officeart/2005/8/layout/hierarchy3"/>
    <dgm:cxn modelId="{B0BE58F4-F2DA-42B2-9AE0-BE90C6362E51}" type="presParOf" srcId="{712D4C52-90CD-471C-AF8E-894A7E5B784F}" destId="{D17D2788-DFB0-4406-9E6C-7F42FE615543}" srcOrd="0" destOrd="0" presId="urn:microsoft.com/office/officeart/2005/8/layout/hierarchy3"/>
    <dgm:cxn modelId="{A26395E5-AA58-4198-828B-7E6E2DF4A890}" type="presParOf" srcId="{D17D2788-DFB0-4406-9E6C-7F42FE615543}" destId="{1E8630B4-6105-49C4-9935-E6693FB8B4DF}" srcOrd="0" destOrd="0" presId="urn:microsoft.com/office/officeart/2005/8/layout/hierarchy3"/>
    <dgm:cxn modelId="{C24B26AE-08AF-481A-AD46-BA4E0D7A3AD9}" type="presParOf" srcId="{1E8630B4-6105-49C4-9935-E6693FB8B4DF}" destId="{149A1372-860F-41C0-A0B1-87631002A7DE}" srcOrd="0" destOrd="0" presId="urn:microsoft.com/office/officeart/2005/8/layout/hierarchy3"/>
    <dgm:cxn modelId="{05ED0269-50E0-4FB2-AE38-0B5B50887624}" type="presParOf" srcId="{1E8630B4-6105-49C4-9935-E6693FB8B4DF}" destId="{9CD2214A-0F2A-48BB-8614-5289EA35B64E}" srcOrd="1" destOrd="0" presId="urn:microsoft.com/office/officeart/2005/8/layout/hierarchy3"/>
    <dgm:cxn modelId="{DA319283-0505-4B24-B16B-9794AF4A72ED}" type="presParOf" srcId="{D17D2788-DFB0-4406-9E6C-7F42FE615543}" destId="{99A613F5-4ACB-4C83-A89E-B0D160CFA9CB}" srcOrd="1" destOrd="0" presId="urn:microsoft.com/office/officeart/2005/8/layout/hierarchy3"/>
    <dgm:cxn modelId="{4CF3E6EC-7184-4787-BB75-ABA95D70C4C7}" type="presParOf" srcId="{99A613F5-4ACB-4C83-A89E-B0D160CFA9CB}" destId="{E99EABC5-E68C-449D-A281-A89CD886DD05}" srcOrd="0" destOrd="0" presId="urn:microsoft.com/office/officeart/2005/8/layout/hierarchy3"/>
    <dgm:cxn modelId="{ADD5923D-5763-4E91-86A1-30D7BF231ACD}" type="presParOf" srcId="{99A613F5-4ACB-4C83-A89E-B0D160CFA9CB}" destId="{9CAA0DE9-28C5-4925-80EB-0B0BEE491C26}" srcOrd="1" destOrd="0" presId="urn:microsoft.com/office/officeart/2005/8/layout/hierarchy3"/>
    <dgm:cxn modelId="{ADCFDF19-9787-45A3-9C3A-BC4F5246CB40}" type="presParOf" srcId="{712D4C52-90CD-471C-AF8E-894A7E5B784F}" destId="{79C6D6E7-71D2-4196-9E46-66A50DE5F442}" srcOrd="1" destOrd="0" presId="urn:microsoft.com/office/officeart/2005/8/layout/hierarchy3"/>
    <dgm:cxn modelId="{DF6D037D-B965-489B-BB2C-63115BB0090D}" type="presParOf" srcId="{79C6D6E7-71D2-4196-9E46-66A50DE5F442}" destId="{BDF52209-F970-47F7-9F87-74462C1C53EB}" srcOrd="0" destOrd="0" presId="urn:microsoft.com/office/officeart/2005/8/layout/hierarchy3"/>
    <dgm:cxn modelId="{834133C1-3ED4-47E7-9285-EF06CADB000A}" type="presParOf" srcId="{BDF52209-F970-47F7-9F87-74462C1C53EB}" destId="{9FF418E3-22E9-4C16-8F86-F2A8FD66CE8F}" srcOrd="0" destOrd="0" presId="urn:microsoft.com/office/officeart/2005/8/layout/hierarchy3"/>
    <dgm:cxn modelId="{2D14F176-318A-4C4F-BA88-412915E98B29}" type="presParOf" srcId="{BDF52209-F970-47F7-9F87-74462C1C53EB}" destId="{06321B13-D088-4945-A408-211029B85204}" srcOrd="1" destOrd="0" presId="urn:microsoft.com/office/officeart/2005/8/layout/hierarchy3"/>
    <dgm:cxn modelId="{6E701F19-49F0-4FDA-8723-FDB4EEF432B4}" type="presParOf" srcId="{79C6D6E7-71D2-4196-9E46-66A50DE5F442}" destId="{96637C4F-7BE5-43CD-AAB4-F335FB925DB8}" srcOrd="1" destOrd="0" presId="urn:microsoft.com/office/officeart/2005/8/layout/hierarchy3"/>
    <dgm:cxn modelId="{DFBF6694-7987-4D2B-8146-049C65FAD66A}" type="presParOf" srcId="{96637C4F-7BE5-43CD-AAB4-F335FB925DB8}" destId="{CA162BDB-5AC8-47C9-B595-D49355291B77}" srcOrd="0" destOrd="0" presId="urn:microsoft.com/office/officeart/2005/8/layout/hierarchy3"/>
    <dgm:cxn modelId="{522A5118-82C5-45B9-9778-1EBCFE13201E}" type="presParOf" srcId="{96637C4F-7BE5-43CD-AAB4-F335FB925DB8}" destId="{3A251DE9-2E0B-4662-A97C-85F0378CA950}" srcOrd="1" destOrd="0" presId="urn:microsoft.com/office/officeart/2005/8/layout/hierarchy3"/>
    <dgm:cxn modelId="{D6CDF0F0-823E-4535-9784-8BDD9FFB1AE0}" type="presParOf" srcId="{96637C4F-7BE5-43CD-AAB4-F335FB925DB8}" destId="{327C688E-85E5-4C03-865F-25AEF8C5F91F}" srcOrd="2" destOrd="0" presId="urn:microsoft.com/office/officeart/2005/8/layout/hierarchy3"/>
    <dgm:cxn modelId="{81B1C973-584F-4ACF-84E0-FF73B48D6FC8}" type="presParOf" srcId="{96637C4F-7BE5-43CD-AAB4-F335FB925DB8}" destId="{9A2CCD31-552A-4394-8E03-1ED82371724A}" srcOrd="3" destOrd="0" presId="urn:microsoft.com/office/officeart/2005/8/layout/hierarchy3"/>
    <dgm:cxn modelId="{3E66A00C-FB0B-43BD-8F78-88A447CCE9A7}" type="presParOf" srcId="{96637C4F-7BE5-43CD-AAB4-F335FB925DB8}" destId="{FD953856-D3CA-4625-9814-637D6A3660C4}" srcOrd="4" destOrd="0" presId="urn:microsoft.com/office/officeart/2005/8/layout/hierarchy3"/>
    <dgm:cxn modelId="{C8B2CF52-A291-4A4D-9852-D4C607E002F7}" type="presParOf" srcId="{96637C4F-7BE5-43CD-AAB4-F335FB925DB8}" destId="{4FBA0A51-285D-4A81-B2B3-EDCEBD3E27A2}" srcOrd="5" destOrd="0" presId="urn:microsoft.com/office/officeart/2005/8/layout/hierarchy3"/>
    <dgm:cxn modelId="{917511B0-EA16-4389-A5CB-5918DF4B18B8}" type="presParOf" srcId="{96637C4F-7BE5-43CD-AAB4-F335FB925DB8}" destId="{BFDBA847-58A6-4CC7-83D1-F9DEC1B89BE5}" srcOrd="6" destOrd="0" presId="urn:microsoft.com/office/officeart/2005/8/layout/hierarchy3"/>
    <dgm:cxn modelId="{B1BF3FBC-7C10-400E-9D2A-311422D70B8D}" type="presParOf" srcId="{96637C4F-7BE5-43CD-AAB4-F335FB925DB8}" destId="{DA337B11-68AF-4A66-92A0-142BF7729258}" srcOrd="7" destOrd="0" presId="urn:microsoft.com/office/officeart/2005/8/layout/hierarchy3"/>
    <dgm:cxn modelId="{CFA26283-B00F-440D-99C7-0D60E2BC3641}" type="presParOf" srcId="{712D4C52-90CD-471C-AF8E-894A7E5B784F}" destId="{7DCE3620-6CC3-420E-A778-9F89A790369F}" srcOrd="2" destOrd="0" presId="urn:microsoft.com/office/officeart/2005/8/layout/hierarchy3"/>
    <dgm:cxn modelId="{2A106E22-57DC-49A9-851C-8DF5CD70E733}" type="presParOf" srcId="{7DCE3620-6CC3-420E-A778-9F89A790369F}" destId="{35A4747E-669B-40C2-8100-22CBB8559726}" srcOrd="0" destOrd="0" presId="urn:microsoft.com/office/officeart/2005/8/layout/hierarchy3"/>
    <dgm:cxn modelId="{488A53E6-3E7F-4A36-8DFD-7CD35624FFD3}" type="presParOf" srcId="{35A4747E-669B-40C2-8100-22CBB8559726}" destId="{571340F7-B871-4648-80B4-D96E45CB7188}" srcOrd="0" destOrd="0" presId="urn:microsoft.com/office/officeart/2005/8/layout/hierarchy3"/>
    <dgm:cxn modelId="{82D889BE-FE1B-48FD-8613-A2A6515A6218}" type="presParOf" srcId="{35A4747E-669B-40C2-8100-22CBB8559726}" destId="{DCA2538A-B914-4987-889C-DDD97414F4CA}" srcOrd="1" destOrd="0" presId="urn:microsoft.com/office/officeart/2005/8/layout/hierarchy3"/>
    <dgm:cxn modelId="{0260D157-C39C-440A-8905-A32BCD005F85}" type="presParOf" srcId="{7DCE3620-6CC3-420E-A778-9F89A790369F}" destId="{CABF2832-8C30-4FEF-8291-E6D5F434B449}" srcOrd="1" destOrd="0" presId="urn:microsoft.com/office/officeart/2005/8/layout/hierarchy3"/>
    <dgm:cxn modelId="{1E7AD133-F412-4427-A588-989C6632521A}" type="presParOf" srcId="{CABF2832-8C30-4FEF-8291-E6D5F434B449}" destId="{545680D7-70FE-4FCE-B60B-7B454D3759B4}" srcOrd="0" destOrd="0" presId="urn:microsoft.com/office/officeart/2005/8/layout/hierarchy3"/>
    <dgm:cxn modelId="{AA561948-4FD6-4970-9063-E1D2C8783EAA}" type="presParOf" srcId="{CABF2832-8C30-4FEF-8291-E6D5F434B449}" destId="{74A73FFF-5B73-4C25-90E0-49F2CB5F495B}" srcOrd="1" destOrd="0" presId="urn:microsoft.com/office/officeart/2005/8/layout/hierarchy3"/>
    <dgm:cxn modelId="{EDE5ACFB-4FA1-43EC-8622-3D8EF64E12A3}" type="presParOf" srcId="{CABF2832-8C30-4FEF-8291-E6D5F434B449}" destId="{5DA98E88-8F5C-40E9-8A70-9CA3D5B9FA06}" srcOrd="2" destOrd="0" presId="urn:microsoft.com/office/officeart/2005/8/layout/hierarchy3"/>
    <dgm:cxn modelId="{7BA24046-F5FE-4B4F-86DF-B73348E5085C}" type="presParOf" srcId="{CABF2832-8C30-4FEF-8291-E6D5F434B449}" destId="{D7D83BD9-8BAE-416E-9A1C-54E63B34D410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9D7DEA-0372-41E2-930D-135726FA5980}" type="doc">
      <dgm:prSet loTypeId="urn:microsoft.com/office/officeart/2005/8/layout/default" loCatId="list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4564DB8-0054-4BC2-9372-1765913290A4}">
      <dgm:prSet phldrT="[Text]" custT="1"/>
      <dgm:spPr/>
      <dgm:t>
        <a:bodyPr/>
        <a:lstStyle/>
        <a:p>
          <a:r>
            <a:rPr lang="en-US" sz="2800" dirty="0"/>
            <a:t>Global energy crisis </a:t>
          </a:r>
        </a:p>
      </dgm:t>
    </dgm:pt>
    <dgm:pt modelId="{CD14C4BA-0DF9-4D00-B431-9C141FCEBA4A}" type="sibTrans" cxnId="{EAB8EAE2-1189-41E9-A342-2FF55B37E7D2}">
      <dgm:prSet/>
      <dgm:spPr/>
      <dgm:t>
        <a:bodyPr/>
        <a:lstStyle/>
        <a:p>
          <a:endParaRPr lang="en-US"/>
        </a:p>
      </dgm:t>
    </dgm:pt>
    <dgm:pt modelId="{F178A68B-D5F3-4462-B9C3-79A1CEFA73AF}" type="parTrans" cxnId="{EAB8EAE2-1189-41E9-A342-2FF55B37E7D2}">
      <dgm:prSet/>
      <dgm:spPr/>
      <dgm:t>
        <a:bodyPr/>
        <a:lstStyle/>
        <a:p>
          <a:endParaRPr lang="en-US"/>
        </a:p>
      </dgm:t>
    </dgm:pt>
    <dgm:pt modelId="{EACA2EB2-DC45-4B71-9469-DA25EDA55C7D}">
      <dgm:prSet phldrT="[Text]" custT="1"/>
      <dgm:spPr/>
      <dgm:t>
        <a:bodyPr/>
        <a:lstStyle/>
        <a:p>
          <a:r>
            <a:rPr lang="en-US" sz="2800" dirty="0"/>
            <a:t>Importance of renewable energy</a:t>
          </a:r>
        </a:p>
      </dgm:t>
    </dgm:pt>
    <dgm:pt modelId="{0ADEB844-8B54-4A6F-BDE9-6F118EB7B2F2}" type="parTrans" cxnId="{7EB32168-EC41-4F30-BD64-FAE321E09D93}">
      <dgm:prSet/>
      <dgm:spPr/>
      <dgm:t>
        <a:bodyPr/>
        <a:lstStyle/>
        <a:p>
          <a:endParaRPr lang="en-US"/>
        </a:p>
      </dgm:t>
    </dgm:pt>
    <dgm:pt modelId="{7AB8FA9E-1882-4452-9053-F9BD34D45223}" type="sibTrans" cxnId="{7EB32168-EC41-4F30-BD64-FAE321E09D93}">
      <dgm:prSet/>
      <dgm:spPr/>
      <dgm:t>
        <a:bodyPr/>
        <a:lstStyle/>
        <a:p>
          <a:endParaRPr lang="en-US"/>
        </a:p>
      </dgm:t>
    </dgm:pt>
    <dgm:pt modelId="{A3F3BC30-FB18-472D-BDB8-A37F7B7C500D}">
      <dgm:prSet phldrT="[Text]" custT="1"/>
      <dgm:spPr/>
      <dgm:t>
        <a:bodyPr/>
        <a:lstStyle/>
        <a:p>
          <a:r>
            <a:rPr lang="en-US" sz="2800" dirty="0"/>
            <a:t>hybrid energy systems</a:t>
          </a:r>
        </a:p>
      </dgm:t>
    </dgm:pt>
    <dgm:pt modelId="{9D807366-99A7-4D7C-AF01-C01FBCBD2FB8}" type="parTrans" cxnId="{4636E8AC-4DDB-4A59-BC9E-59E34C109016}">
      <dgm:prSet/>
      <dgm:spPr/>
      <dgm:t>
        <a:bodyPr/>
        <a:lstStyle/>
        <a:p>
          <a:endParaRPr lang="en-US"/>
        </a:p>
      </dgm:t>
    </dgm:pt>
    <dgm:pt modelId="{65D133CE-9531-44A0-B491-CA01A33AD0E4}" type="sibTrans" cxnId="{4636E8AC-4DDB-4A59-BC9E-59E34C109016}">
      <dgm:prSet/>
      <dgm:spPr/>
      <dgm:t>
        <a:bodyPr/>
        <a:lstStyle/>
        <a:p>
          <a:endParaRPr lang="en-US"/>
        </a:p>
      </dgm:t>
    </dgm:pt>
    <dgm:pt modelId="{8B514766-C6D4-4422-B1C8-97D83FC491C7}" type="pres">
      <dgm:prSet presAssocID="{239D7DEA-0372-41E2-930D-135726FA5980}" presName="diagram" presStyleCnt="0">
        <dgm:presLayoutVars>
          <dgm:dir/>
          <dgm:resizeHandles val="exact"/>
        </dgm:presLayoutVars>
      </dgm:prSet>
      <dgm:spPr/>
    </dgm:pt>
    <dgm:pt modelId="{7A775B9B-6441-464B-812A-45D84FC18F94}" type="pres">
      <dgm:prSet presAssocID="{54564DB8-0054-4BC2-9372-1765913290A4}" presName="node" presStyleLbl="node1" presStyleIdx="0" presStyleCnt="3">
        <dgm:presLayoutVars>
          <dgm:bulletEnabled val="1"/>
        </dgm:presLayoutVars>
      </dgm:prSet>
      <dgm:spPr/>
    </dgm:pt>
    <dgm:pt modelId="{45541EF2-B60D-478A-A541-6848A3C11675}" type="pres">
      <dgm:prSet presAssocID="{CD14C4BA-0DF9-4D00-B431-9C141FCEBA4A}" presName="sibTrans" presStyleCnt="0"/>
      <dgm:spPr/>
    </dgm:pt>
    <dgm:pt modelId="{A40462E7-0F1B-4B88-9C17-77327FC8AE5E}" type="pres">
      <dgm:prSet presAssocID="{EACA2EB2-DC45-4B71-9469-DA25EDA55C7D}" presName="node" presStyleLbl="node1" presStyleIdx="1" presStyleCnt="3">
        <dgm:presLayoutVars>
          <dgm:bulletEnabled val="1"/>
        </dgm:presLayoutVars>
      </dgm:prSet>
      <dgm:spPr/>
    </dgm:pt>
    <dgm:pt modelId="{F1A81F8D-4FA3-4E26-ADD5-B306840925E2}" type="pres">
      <dgm:prSet presAssocID="{7AB8FA9E-1882-4452-9053-F9BD34D45223}" presName="sibTrans" presStyleCnt="0"/>
      <dgm:spPr/>
    </dgm:pt>
    <dgm:pt modelId="{D5A00F3E-92F2-4470-B091-F75FDCDFF935}" type="pres">
      <dgm:prSet presAssocID="{A3F3BC30-FB18-472D-BDB8-A37F7B7C500D}" presName="node" presStyleLbl="node1" presStyleIdx="2" presStyleCnt="3" custLinFactNeighborX="-904" custLinFactNeighborY="-8333">
        <dgm:presLayoutVars>
          <dgm:bulletEnabled val="1"/>
        </dgm:presLayoutVars>
      </dgm:prSet>
      <dgm:spPr/>
    </dgm:pt>
  </dgm:ptLst>
  <dgm:cxnLst>
    <dgm:cxn modelId="{E4CA4700-ECFA-45EC-B91C-0C8EE49B888A}" type="presOf" srcId="{A3F3BC30-FB18-472D-BDB8-A37F7B7C500D}" destId="{D5A00F3E-92F2-4470-B091-F75FDCDFF935}" srcOrd="0" destOrd="0" presId="urn:microsoft.com/office/officeart/2005/8/layout/default"/>
    <dgm:cxn modelId="{E1CF2C08-6B24-4A5D-B32F-39A5CA236BF8}" type="presOf" srcId="{54564DB8-0054-4BC2-9372-1765913290A4}" destId="{7A775B9B-6441-464B-812A-45D84FC18F94}" srcOrd="0" destOrd="0" presId="urn:microsoft.com/office/officeart/2005/8/layout/default"/>
    <dgm:cxn modelId="{7EB32168-EC41-4F30-BD64-FAE321E09D93}" srcId="{239D7DEA-0372-41E2-930D-135726FA5980}" destId="{EACA2EB2-DC45-4B71-9469-DA25EDA55C7D}" srcOrd="1" destOrd="0" parTransId="{0ADEB844-8B54-4A6F-BDE9-6F118EB7B2F2}" sibTransId="{7AB8FA9E-1882-4452-9053-F9BD34D45223}"/>
    <dgm:cxn modelId="{71D4596E-39AD-47E1-83AC-4A0CE25BF4DE}" type="presOf" srcId="{EACA2EB2-DC45-4B71-9469-DA25EDA55C7D}" destId="{A40462E7-0F1B-4B88-9C17-77327FC8AE5E}" srcOrd="0" destOrd="0" presId="urn:microsoft.com/office/officeart/2005/8/layout/default"/>
    <dgm:cxn modelId="{4636E8AC-4DDB-4A59-BC9E-59E34C109016}" srcId="{239D7DEA-0372-41E2-930D-135726FA5980}" destId="{A3F3BC30-FB18-472D-BDB8-A37F7B7C500D}" srcOrd="2" destOrd="0" parTransId="{9D807366-99A7-4D7C-AF01-C01FBCBD2FB8}" sibTransId="{65D133CE-9531-44A0-B491-CA01A33AD0E4}"/>
    <dgm:cxn modelId="{3BC69AC5-0824-4447-9019-A7D49D2338A8}" type="presOf" srcId="{239D7DEA-0372-41E2-930D-135726FA5980}" destId="{8B514766-C6D4-4422-B1C8-97D83FC491C7}" srcOrd="0" destOrd="0" presId="urn:microsoft.com/office/officeart/2005/8/layout/default"/>
    <dgm:cxn modelId="{EAB8EAE2-1189-41E9-A342-2FF55B37E7D2}" srcId="{239D7DEA-0372-41E2-930D-135726FA5980}" destId="{54564DB8-0054-4BC2-9372-1765913290A4}" srcOrd="0" destOrd="0" parTransId="{F178A68B-D5F3-4462-B9C3-79A1CEFA73AF}" sibTransId="{CD14C4BA-0DF9-4D00-B431-9C141FCEBA4A}"/>
    <dgm:cxn modelId="{B5B3ED0D-747E-4BCC-8F81-2FB8F6A028E2}" type="presParOf" srcId="{8B514766-C6D4-4422-B1C8-97D83FC491C7}" destId="{7A775B9B-6441-464B-812A-45D84FC18F94}" srcOrd="0" destOrd="0" presId="urn:microsoft.com/office/officeart/2005/8/layout/default"/>
    <dgm:cxn modelId="{6C714A97-3F9F-43D8-AF54-1F0F99C6C98E}" type="presParOf" srcId="{8B514766-C6D4-4422-B1C8-97D83FC491C7}" destId="{45541EF2-B60D-478A-A541-6848A3C11675}" srcOrd="1" destOrd="0" presId="urn:microsoft.com/office/officeart/2005/8/layout/default"/>
    <dgm:cxn modelId="{75A7A4A8-D284-4DC2-A3A7-39DF2BC07012}" type="presParOf" srcId="{8B514766-C6D4-4422-B1C8-97D83FC491C7}" destId="{A40462E7-0F1B-4B88-9C17-77327FC8AE5E}" srcOrd="2" destOrd="0" presId="urn:microsoft.com/office/officeart/2005/8/layout/default"/>
    <dgm:cxn modelId="{12CD4B88-32D5-4706-99AC-52ADCA00AFE5}" type="presParOf" srcId="{8B514766-C6D4-4422-B1C8-97D83FC491C7}" destId="{F1A81F8D-4FA3-4E26-ADD5-B306840925E2}" srcOrd="3" destOrd="0" presId="urn:microsoft.com/office/officeart/2005/8/layout/default"/>
    <dgm:cxn modelId="{88CD0BE1-3E35-4FB9-BFEB-220FCC80BF0B}" type="presParOf" srcId="{8B514766-C6D4-4422-B1C8-97D83FC491C7}" destId="{D5A00F3E-92F2-4470-B091-F75FDCDFF935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3AA628F-9FCA-4B1E-8870-DB7A50033D81}" type="doc">
      <dgm:prSet loTypeId="urn:microsoft.com/office/officeart/2005/8/layout/list1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89F03D62-05BE-4E9B-ABD1-49BAF29AFC19}">
      <dgm:prSet phldrT="[Text]"/>
      <dgm:spPr/>
      <dgm:t>
        <a:bodyPr/>
        <a:lstStyle/>
        <a:p>
          <a:r>
            <a:rPr lang="en-US" dirty="0"/>
            <a:t>Need for sustainable energy solutions</a:t>
          </a:r>
        </a:p>
      </dgm:t>
    </dgm:pt>
    <dgm:pt modelId="{B2B55893-1A6E-496E-B3F7-53FFE04C2A08}" type="parTrans" cxnId="{74075C2F-4905-452D-8DC5-AB5F3466F481}">
      <dgm:prSet/>
      <dgm:spPr/>
      <dgm:t>
        <a:bodyPr/>
        <a:lstStyle/>
        <a:p>
          <a:endParaRPr lang="en-US"/>
        </a:p>
      </dgm:t>
    </dgm:pt>
    <dgm:pt modelId="{5F9C5038-5BD3-431C-8447-7EFE4D432FB9}" type="sibTrans" cxnId="{74075C2F-4905-452D-8DC5-AB5F3466F481}">
      <dgm:prSet/>
      <dgm:spPr/>
      <dgm:t>
        <a:bodyPr/>
        <a:lstStyle/>
        <a:p>
          <a:endParaRPr lang="en-US"/>
        </a:p>
      </dgm:t>
    </dgm:pt>
    <dgm:pt modelId="{FC1210F9-2694-491C-B6A1-A20A40A5151C}">
      <dgm:prSet phldrT="[Text]"/>
      <dgm:spPr/>
      <dgm:t>
        <a:bodyPr/>
        <a:lstStyle/>
        <a:p>
          <a:r>
            <a:rPr lang="en-US" dirty="0"/>
            <a:t>Challenges in energy supply</a:t>
          </a:r>
        </a:p>
      </dgm:t>
    </dgm:pt>
    <dgm:pt modelId="{B83F463F-1985-4F2E-B9B1-607D356CD743}" type="parTrans" cxnId="{6D863374-B4BF-4C70-85C9-A8555450B698}">
      <dgm:prSet/>
      <dgm:spPr/>
      <dgm:t>
        <a:bodyPr/>
        <a:lstStyle/>
        <a:p>
          <a:endParaRPr lang="en-US"/>
        </a:p>
      </dgm:t>
    </dgm:pt>
    <dgm:pt modelId="{6A574AC2-4C01-472A-BEF5-BED2C16D32E1}" type="sibTrans" cxnId="{6D863374-B4BF-4C70-85C9-A8555450B698}">
      <dgm:prSet/>
      <dgm:spPr/>
      <dgm:t>
        <a:bodyPr/>
        <a:lstStyle/>
        <a:p>
          <a:endParaRPr lang="en-US"/>
        </a:p>
      </dgm:t>
    </dgm:pt>
    <dgm:pt modelId="{0936BE4A-478C-400D-BA49-A2EBA04FB177}">
      <dgm:prSet phldrT="[Text]"/>
      <dgm:spPr/>
      <dgm:t>
        <a:bodyPr/>
        <a:lstStyle/>
        <a:p>
          <a:r>
            <a:rPr lang="en-US" dirty="0"/>
            <a:t>Potential of solar energy</a:t>
          </a:r>
        </a:p>
      </dgm:t>
    </dgm:pt>
    <dgm:pt modelId="{7239D656-3D41-4DF1-A3AD-2CCBC263F9EC}" type="parTrans" cxnId="{DCEFD186-BD22-4D58-BB6B-302A586B3B98}">
      <dgm:prSet/>
      <dgm:spPr/>
      <dgm:t>
        <a:bodyPr/>
        <a:lstStyle/>
        <a:p>
          <a:endParaRPr lang="en-US"/>
        </a:p>
      </dgm:t>
    </dgm:pt>
    <dgm:pt modelId="{ABBEE27F-EC79-42E4-9B7D-0A30B624C500}" type="sibTrans" cxnId="{DCEFD186-BD22-4D58-BB6B-302A586B3B98}">
      <dgm:prSet/>
      <dgm:spPr/>
      <dgm:t>
        <a:bodyPr/>
        <a:lstStyle/>
        <a:p>
          <a:endParaRPr lang="en-US"/>
        </a:p>
      </dgm:t>
    </dgm:pt>
    <dgm:pt modelId="{F7D54F1D-87AC-44F2-A7DA-FA98C22611E7}">
      <dgm:prSet phldrT="[Text]"/>
      <dgm:spPr/>
      <dgm:t>
        <a:bodyPr/>
        <a:lstStyle/>
        <a:p>
          <a:r>
            <a:rPr lang="en-US" dirty="0"/>
            <a:t>Political instability, deficient infrastructures, and large energy import dependency [11].</a:t>
          </a:r>
        </a:p>
      </dgm:t>
    </dgm:pt>
    <dgm:pt modelId="{BFE4A8FF-BE58-4D73-8228-ECEC316CBFBD}" type="parTrans" cxnId="{4593C353-E9FE-4783-8978-431934DE13B0}">
      <dgm:prSet/>
      <dgm:spPr/>
      <dgm:t>
        <a:bodyPr/>
        <a:lstStyle/>
        <a:p>
          <a:endParaRPr lang="en-US"/>
        </a:p>
      </dgm:t>
    </dgm:pt>
    <dgm:pt modelId="{10DBDEFA-92E5-4E4F-8BA8-455E27D0DC91}" type="sibTrans" cxnId="{4593C353-E9FE-4783-8978-431934DE13B0}">
      <dgm:prSet/>
      <dgm:spPr/>
      <dgm:t>
        <a:bodyPr/>
        <a:lstStyle/>
        <a:p>
          <a:endParaRPr lang="en-US"/>
        </a:p>
      </dgm:t>
    </dgm:pt>
    <dgm:pt modelId="{D4E987D9-3A09-49BB-9EC7-874456DE25C6}">
      <dgm:prSet phldrT="[Text]"/>
      <dgm:spPr/>
      <dgm:t>
        <a:bodyPr/>
        <a:lstStyle/>
        <a:p>
          <a:r>
            <a:rPr lang="en-US" dirty="0"/>
            <a:t>PSH between 5.4 and 6 (kWh/m²/ day) and nearly 3000 sunshine hours annually [12].</a:t>
          </a:r>
        </a:p>
      </dgm:t>
    </dgm:pt>
    <dgm:pt modelId="{1CF2896B-E6C6-4D90-AE01-22164754C724}" type="parTrans" cxnId="{AD468131-80DF-4A61-B59E-2D8FE2B48F31}">
      <dgm:prSet/>
      <dgm:spPr/>
      <dgm:t>
        <a:bodyPr/>
        <a:lstStyle/>
        <a:p>
          <a:endParaRPr lang="en-US"/>
        </a:p>
      </dgm:t>
    </dgm:pt>
    <dgm:pt modelId="{7432C065-7952-45C8-9DFF-C07713BCFC6B}" type="sibTrans" cxnId="{AD468131-80DF-4A61-B59E-2D8FE2B48F31}">
      <dgm:prSet/>
      <dgm:spPr/>
      <dgm:t>
        <a:bodyPr/>
        <a:lstStyle/>
        <a:p>
          <a:endParaRPr lang="en-US"/>
        </a:p>
      </dgm:t>
    </dgm:pt>
    <dgm:pt modelId="{5100CE32-5261-499E-8E0D-446D409CC944}">
      <dgm:prSet phldrT="[Text]"/>
      <dgm:spPr/>
      <dgm:t>
        <a:bodyPr/>
        <a:lstStyle/>
        <a:p>
          <a:r>
            <a:rPr lang="en-US" dirty="0"/>
            <a:t>Of all the electricity consumed in the West Bank, 97.2% is imported [12].</a:t>
          </a:r>
        </a:p>
      </dgm:t>
    </dgm:pt>
    <dgm:pt modelId="{41E989BB-F701-438A-B3A4-91A11696648E}" type="parTrans" cxnId="{D1C3B893-6D44-41C4-896D-FDB78A3C85B3}">
      <dgm:prSet/>
      <dgm:spPr/>
      <dgm:t>
        <a:bodyPr/>
        <a:lstStyle/>
        <a:p>
          <a:endParaRPr lang="en-US"/>
        </a:p>
      </dgm:t>
    </dgm:pt>
    <dgm:pt modelId="{C1B091E1-47A0-409F-96F6-F2F0896C18FD}" type="sibTrans" cxnId="{D1C3B893-6D44-41C4-896D-FDB78A3C85B3}">
      <dgm:prSet/>
      <dgm:spPr/>
      <dgm:t>
        <a:bodyPr/>
        <a:lstStyle/>
        <a:p>
          <a:endParaRPr lang="en-US"/>
        </a:p>
      </dgm:t>
    </dgm:pt>
    <dgm:pt modelId="{40406457-E072-4C27-84D7-C4BF314F48ED}" type="pres">
      <dgm:prSet presAssocID="{D3AA628F-9FCA-4B1E-8870-DB7A50033D81}" presName="linear" presStyleCnt="0">
        <dgm:presLayoutVars>
          <dgm:dir/>
          <dgm:animLvl val="lvl"/>
          <dgm:resizeHandles val="exact"/>
        </dgm:presLayoutVars>
      </dgm:prSet>
      <dgm:spPr/>
    </dgm:pt>
    <dgm:pt modelId="{8566B08C-38F1-4D6D-9F57-8C4C6A343452}" type="pres">
      <dgm:prSet presAssocID="{89F03D62-05BE-4E9B-ABD1-49BAF29AFC19}" presName="parentLin" presStyleCnt="0"/>
      <dgm:spPr/>
    </dgm:pt>
    <dgm:pt modelId="{7A3E4BED-269B-498D-8930-91CCDFBE4E0D}" type="pres">
      <dgm:prSet presAssocID="{89F03D62-05BE-4E9B-ABD1-49BAF29AFC19}" presName="parentLeftMargin" presStyleLbl="node1" presStyleIdx="0" presStyleCnt="3"/>
      <dgm:spPr/>
    </dgm:pt>
    <dgm:pt modelId="{6E857D14-556A-4194-BD77-5FF0A894F13B}" type="pres">
      <dgm:prSet presAssocID="{89F03D62-05BE-4E9B-ABD1-49BAF29AFC1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7192309-CB50-4706-979D-ADD4328DC1A8}" type="pres">
      <dgm:prSet presAssocID="{89F03D62-05BE-4E9B-ABD1-49BAF29AFC19}" presName="negativeSpace" presStyleCnt="0"/>
      <dgm:spPr/>
    </dgm:pt>
    <dgm:pt modelId="{C1CD7B00-6147-4FF9-AAC9-BC3FFC7D44F6}" type="pres">
      <dgm:prSet presAssocID="{89F03D62-05BE-4E9B-ABD1-49BAF29AFC19}" presName="childText" presStyleLbl="conFgAcc1" presStyleIdx="0" presStyleCnt="3">
        <dgm:presLayoutVars>
          <dgm:bulletEnabled val="1"/>
        </dgm:presLayoutVars>
      </dgm:prSet>
      <dgm:spPr/>
    </dgm:pt>
    <dgm:pt modelId="{F651A979-39B2-4A85-8C4D-960FE22E8E56}" type="pres">
      <dgm:prSet presAssocID="{5F9C5038-5BD3-431C-8447-7EFE4D432FB9}" presName="spaceBetweenRectangles" presStyleCnt="0"/>
      <dgm:spPr/>
    </dgm:pt>
    <dgm:pt modelId="{FAA0F858-8F40-4883-BF3E-71810FD2D35B}" type="pres">
      <dgm:prSet presAssocID="{FC1210F9-2694-491C-B6A1-A20A40A5151C}" presName="parentLin" presStyleCnt="0"/>
      <dgm:spPr/>
    </dgm:pt>
    <dgm:pt modelId="{60FD265D-5C3F-4E47-8B60-5DEBFB6C27BC}" type="pres">
      <dgm:prSet presAssocID="{FC1210F9-2694-491C-B6A1-A20A40A5151C}" presName="parentLeftMargin" presStyleLbl="node1" presStyleIdx="0" presStyleCnt="3"/>
      <dgm:spPr/>
    </dgm:pt>
    <dgm:pt modelId="{08869C9D-9417-4FB0-9852-D3C171B0E533}" type="pres">
      <dgm:prSet presAssocID="{FC1210F9-2694-491C-B6A1-A20A40A5151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CD86220-62FE-40AB-B851-06219E2A1CBA}" type="pres">
      <dgm:prSet presAssocID="{FC1210F9-2694-491C-B6A1-A20A40A5151C}" presName="negativeSpace" presStyleCnt="0"/>
      <dgm:spPr/>
    </dgm:pt>
    <dgm:pt modelId="{7B0B7B0C-4B91-4906-B44C-E22BBD308551}" type="pres">
      <dgm:prSet presAssocID="{FC1210F9-2694-491C-B6A1-A20A40A5151C}" presName="childText" presStyleLbl="conFgAcc1" presStyleIdx="1" presStyleCnt="3">
        <dgm:presLayoutVars>
          <dgm:bulletEnabled val="1"/>
        </dgm:presLayoutVars>
      </dgm:prSet>
      <dgm:spPr/>
    </dgm:pt>
    <dgm:pt modelId="{790E5FD8-B960-4A58-B820-C35B157D9EA6}" type="pres">
      <dgm:prSet presAssocID="{6A574AC2-4C01-472A-BEF5-BED2C16D32E1}" presName="spaceBetweenRectangles" presStyleCnt="0"/>
      <dgm:spPr/>
    </dgm:pt>
    <dgm:pt modelId="{BB5E71D7-CD30-4B0B-A9B1-E5D23649F879}" type="pres">
      <dgm:prSet presAssocID="{0936BE4A-478C-400D-BA49-A2EBA04FB177}" presName="parentLin" presStyleCnt="0"/>
      <dgm:spPr/>
    </dgm:pt>
    <dgm:pt modelId="{C1E2845B-A7C9-438B-B046-E892557C1E49}" type="pres">
      <dgm:prSet presAssocID="{0936BE4A-478C-400D-BA49-A2EBA04FB177}" presName="parentLeftMargin" presStyleLbl="node1" presStyleIdx="1" presStyleCnt="3"/>
      <dgm:spPr/>
    </dgm:pt>
    <dgm:pt modelId="{1B33FFF9-25A6-4D9C-9154-E271FB0DFEA0}" type="pres">
      <dgm:prSet presAssocID="{0936BE4A-478C-400D-BA49-A2EBA04FB177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711437F1-07FF-4A16-AB08-776CD8E379D2}" type="pres">
      <dgm:prSet presAssocID="{0936BE4A-478C-400D-BA49-A2EBA04FB177}" presName="negativeSpace" presStyleCnt="0"/>
      <dgm:spPr/>
    </dgm:pt>
    <dgm:pt modelId="{B6AE9668-771D-41EB-A928-1A6B97463DAD}" type="pres">
      <dgm:prSet presAssocID="{0936BE4A-478C-400D-BA49-A2EBA04FB17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0D94C05-01E3-43A2-B8CE-291C470005D3}" type="presOf" srcId="{89F03D62-05BE-4E9B-ABD1-49BAF29AFC19}" destId="{7A3E4BED-269B-498D-8930-91CCDFBE4E0D}" srcOrd="0" destOrd="0" presId="urn:microsoft.com/office/officeart/2005/8/layout/list1"/>
    <dgm:cxn modelId="{C245F50A-E91C-4C65-8FC3-A0D2ED13B213}" type="presOf" srcId="{D4E987D9-3A09-49BB-9EC7-874456DE25C6}" destId="{B6AE9668-771D-41EB-A928-1A6B97463DAD}" srcOrd="0" destOrd="0" presId="urn:microsoft.com/office/officeart/2005/8/layout/list1"/>
    <dgm:cxn modelId="{BB424B2E-A3B1-438B-A9EC-B1BC5D3499E6}" type="presOf" srcId="{5100CE32-5261-499E-8E0D-446D409CC944}" destId="{C1CD7B00-6147-4FF9-AAC9-BC3FFC7D44F6}" srcOrd="0" destOrd="0" presId="urn:microsoft.com/office/officeart/2005/8/layout/list1"/>
    <dgm:cxn modelId="{74075C2F-4905-452D-8DC5-AB5F3466F481}" srcId="{D3AA628F-9FCA-4B1E-8870-DB7A50033D81}" destId="{89F03D62-05BE-4E9B-ABD1-49BAF29AFC19}" srcOrd="0" destOrd="0" parTransId="{B2B55893-1A6E-496E-B3F7-53FFE04C2A08}" sibTransId="{5F9C5038-5BD3-431C-8447-7EFE4D432FB9}"/>
    <dgm:cxn modelId="{AD468131-80DF-4A61-B59E-2D8FE2B48F31}" srcId="{0936BE4A-478C-400D-BA49-A2EBA04FB177}" destId="{D4E987D9-3A09-49BB-9EC7-874456DE25C6}" srcOrd="0" destOrd="0" parTransId="{1CF2896B-E6C6-4D90-AE01-22164754C724}" sibTransId="{7432C065-7952-45C8-9DFF-C07713BCFC6B}"/>
    <dgm:cxn modelId="{8E714839-E5E1-4906-AB41-68C567F0F1A4}" type="presOf" srcId="{0936BE4A-478C-400D-BA49-A2EBA04FB177}" destId="{1B33FFF9-25A6-4D9C-9154-E271FB0DFEA0}" srcOrd="1" destOrd="0" presId="urn:microsoft.com/office/officeart/2005/8/layout/list1"/>
    <dgm:cxn modelId="{57BA043A-F281-455C-A10E-EDB22434258D}" type="presOf" srcId="{FC1210F9-2694-491C-B6A1-A20A40A5151C}" destId="{08869C9D-9417-4FB0-9852-D3C171B0E533}" srcOrd="1" destOrd="0" presId="urn:microsoft.com/office/officeart/2005/8/layout/list1"/>
    <dgm:cxn modelId="{D3F7AF49-C89A-43A2-A969-4041E79FD1C1}" type="presOf" srcId="{F7D54F1D-87AC-44F2-A7DA-FA98C22611E7}" destId="{7B0B7B0C-4B91-4906-B44C-E22BBD308551}" srcOrd="0" destOrd="0" presId="urn:microsoft.com/office/officeart/2005/8/layout/list1"/>
    <dgm:cxn modelId="{F068CD6C-6734-4FA7-9A85-E05F02BF77D8}" type="presOf" srcId="{89F03D62-05BE-4E9B-ABD1-49BAF29AFC19}" destId="{6E857D14-556A-4194-BD77-5FF0A894F13B}" srcOrd="1" destOrd="0" presId="urn:microsoft.com/office/officeart/2005/8/layout/list1"/>
    <dgm:cxn modelId="{4593C353-E9FE-4783-8978-431934DE13B0}" srcId="{FC1210F9-2694-491C-B6A1-A20A40A5151C}" destId="{F7D54F1D-87AC-44F2-A7DA-FA98C22611E7}" srcOrd="0" destOrd="0" parTransId="{BFE4A8FF-BE58-4D73-8228-ECEC316CBFBD}" sibTransId="{10DBDEFA-92E5-4E4F-8BA8-455E27D0DC91}"/>
    <dgm:cxn modelId="{6D863374-B4BF-4C70-85C9-A8555450B698}" srcId="{D3AA628F-9FCA-4B1E-8870-DB7A50033D81}" destId="{FC1210F9-2694-491C-B6A1-A20A40A5151C}" srcOrd="1" destOrd="0" parTransId="{B83F463F-1985-4F2E-B9B1-607D356CD743}" sibTransId="{6A574AC2-4C01-472A-BEF5-BED2C16D32E1}"/>
    <dgm:cxn modelId="{DCEFD186-BD22-4D58-BB6B-302A586B3B98}" srcId="{D3AA628F-9FCA-4B1E-8870-DB7A50033D81}" destId="{0936BE4A-478C-400D-BA49-A2EBA04FB177}" srcOrd="2" destOrd="0" parTransId="{7239D656-3D41-4DF1-A3AD-2CCBC263F9EC}" sibTransId="{ABBEE27F-EC79-42E4-9B7D-0A30B624C500}"/>
    <dgm:cxn modelId="{D1C3B893-6D44-41C4-896D-FDB78A3C85B3}" srcId="{89F03D62-05BE-4E9B-ABD1-49BAF29AFC19}" destId="{5100CE32-5261-499E-8E0D-446D409CC944}" srcOrd="0" destOrd="0" parTransId="{41E989BB-F701-438A-B3A4-91A11696648E}" sibTransId="{C1B091E1-47A0-409F-96F6-F2F0896C18FD}"/>
    <dgm:cxn modelId="{F68421A5-9360-4EDD-91D3-EFE8A37C669D}" type="presOf" srcId="{0936BE4A-478C-400D-BA49-A2EBA04FB177}" destId="{C1E2845B-A7C9-438B-B046-E892557C1E49}" srcOrd="0" destOrd="0" presId="urn:microsoft.com/office/officeart/2005/8/layout/list1"/>
    <dgm:cxn modelId="{589462BC-22F9-485F-B9AB-9593511D8F51}" type="presOf" srcId="{FC1210F9-2694-491C-B6A1-A20A40A5151C}" destId="{60FD265D-5C3F-4E47-8B60-5DEBFB6C27BC}" srcOrd="0" destOrd="0" presId="urn:microsoft.com/office/officeart/2005/8/layout/list1"/>
    <dgm:cxn modelId="{17EC22FC-314A-425E-BFAE-D1D3FF1A633B}" type="presOf" srcId="{D3AA628F-9FCA-4B1E-8870-DB7A50033D81}" destId="{40406457-E072-4C27-84D7-C4BF314F48ED}" srcOrd="0" destOrd="0" presId="urn:microsoft.com/office/officeart/2005/8/layout/list1"/>
    <dgm:cxn modelId="{C3059275-B150-45A9-9BE1-D1B6AD2CA02C}" type="presParOf" srcId="{40406457-E072-4C27-84D7-C4BF314F48ED}" destId="{8566B08C-38F1-4D6D-9F57-8C4C6A343452}" srcOrd="0" destOrd="0" presId="urn:microsoft.com/office/officeart/2005/8/layout/list1"/>
    <dgm:cxn modelId="{D61E098F-B5B6-4D61-859D-870BD043E7F7}" type="presParOf" srcId="{8566B08C-38F1-4D6D-9F57-8C4C6A343452}" destId="{7A3E4BED-269B-498D-8930-91CCDFBE4E0D}" srcOrd="0" destOrd="0" presId="urn:microsoft.com/office/officeart/2005/8/layout/list1"/>
    <dgm:cxn modelId="{E728CD84-9A72-461B-BCE9-E1C2C09ABB96}" type="presParOf" srcId="{8566B08C-38F1-4D6D-9F57-8C4C6A343452}" destId="{6E857D14-556A-4194-BD77-5FF0A894F13B}" srcOrd="1" destOrd="0" presId="urn:microsoft.com/office/officeart/2005/8/layout/list1"/>
    <dgm:cxn modelId="{D2AC5145-BF93-468A-BCBE-61029701A8A5}" type="presParOf" srcId="{40406457-E072-4C27-84D7-C4BF314F48ED}" destId="{37192309-CB50-4706-979D-ADD4328DC1A8}" srcOrd="1" destOrd="0" presId="urn:microsoft.com/office/officeart/2005/8/layout/list1"/>
    <dgm:cxn modelId="{80BE7290-A69F-457A-9190-D4CD02DEBC1A}" type="presParOf" srcId="{40406457-E072-4C27-84D7-C4BF314F48ED}" destId="{C1CD7B00-6147-4FF9-AAC9-BC3FFC7D44F6}" srcOrd="2" destOrd="0" presId="urn:microsoft.com/office/officeart/2005/8/layout/list1"/>
    <dgm:cxn modelId="{D7C1BC21-1DB6-4B3D-888B-5563AE770DA0}" type="presParOf" srcId="{40406457-E072-4C27-84D7-C4BF314F48ED}" destId="{F651A979-39B2-4A85-8C4D-960FE22E8E56}" srcOrd="3" destOrd="0" presId="urn:microsoft.com/office/officeart/2005/8/layout/list1"/>
    <dgm:cxn modelId="{3EF3E3DB-267F-44D4-9ED8-C9133D778124}" type="presParOf" srcId="{40406457-E072-4C27-84D7-C4BF314F48ED}" destId="{FAA0F858-8F40-4883-BF3E-71810FD2D35B}" srcOrd="4" destOrd="0" presId="urn:microsoft.com/office/officeart/2005/8/layout/list1"/>
    <dgm:cxn modelId="{DDB975DC-9822-495A-8CF0-7D9BA2D4F3CB}" type="presParOf" srcId="{FAA0F858-8F40-4883-BF3E-71810FD2D35B}" destId="{60FD265D-5C3F-4E47-8B60-5DEBFB6C27BC}" srcOrd="0" destOrd="0" presId="urn:microsoft.com/office/officeart/2005/8/layout/list1"/>
    <dgm:cxn modelId="{F926E03F-2155-414F-9E60-0C2DD72622A0}" type="presParOf" srcId="{FAA0F858-8F40-4883-BF3E-71810FD2D35B}" destId="{08869C9D-9417-4FB0-9852-D3C171B0E533}" srcOrd="1" destOrd="0" presId="urn:microsoft.com/office/officeart/2005/8/layout/list1"/>
    <dgm:cxn modelId="{E4A1D08D-B904-4E81-9827-15F2706F3BFD}" type="presParOf" srcId="{40406457-E072-4C27-84D7-C4BF314F48ED}" destId="{7CD86220-62FE-40AB-B851-06219E2A1CBA}" srcOrd="5" destOrd="0" presId="urn:microsoft.com/office/officeart/2005/8/layout/list1"/>
    <dgm:cxn modelId="{F1DAB646-3C80-4415-A99C-B351D0EC62EC}" type="presParOf" srcId="{40406457-E072-4C27-84D7-C4BF314F48ED}" destId="{7B0B7B0C-4B91-4906-B44C-E22BBD308551}" srcOrd="6" destOrd="0" presId="urn:microsoft.com/office/officeart/2005/8/layout/list1"/>
    <dgm:cxn modelId="{EE84ED72-50F1-4290-92FF-A441B53C23E0}" type="presParOf" srcId="{40406457-E072-4C27-84D7-C4BF314F48ED}" destId="{790E5FD8-B960-4A58-B820-C35B157D9EA6}" srcOrd="7" destOrd="0" presId="urn:microsoft.com/office/officeart/2005/8/layout/list1"/>
    <dgm:cxn modelId="{FAA32030-61F7-4ACC-8D92-12FF0AFA997B}" type="presParOf" srcId="{40406457-E072-4C27-84D7-C4BF314F48ED}" destId="{BB5E71D7-CD30-4B0B-A9B1-E5D23649F879}" srcOrd="8" destOrd="0" presId="urn:microsoft.com/office/officeart/2005/8/layout/list1"/>
    <dgm:cxn modelId="{AC19E6FF-AFBF-4F10-B758-9AD509DD269B}" type="presParOf" srcId="{BB5E71D7-CD30-4B0B-A9B1-E5D23649F879}" destId="{C1E2845B-A7C9-438B-B046-E892557C1E49}" srcOrd="0" destOrd="0" presId="urn:microsoft.com/office/officeart/2005/8/layout/list1"/>
    <dgm:cxn modelId="{98561651-BAF0-4312-BDE5-32FD136C3D23}" type="presParOf" srcId="{BB5E71D7-CD30-4B0B-A9B1-E5D23649F879}" destId="{1B33FFF9-25A6-4D9C-9154-E271FB0DFEA0}" srcOrd="1" destOrd="0" presId="urn:microsoft.com/office/officeart/2005/8/layout/list1"/>
    <dgm:cxn modelId="{DE56DEBE-9DDE-499D-B4B1-1B425B41CC95}" type="presParOf" srcId="{40406457-E072-4C27-84D7-C4BF314F48ED}" destId="{711437F1-07FF-4A16-AB08-776CD8E379D2}" srcOrd="9" destOrd="0" presId="urn:microsoft.com/office/officeart/2005/8/layout/list1"/>
    <dgm:cxn modelId="{48E632D3-40DD-48AE-AA03-D4BFB42602BB}" type="presParOf" srcId="{40406457-E072-4C27-84D7-C4BF314F48ED}" destId="{B6AE9668-771D-41EB-A928-1A6B97463DA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51CC802-9396-498E-8513-7E07A1CCA58E}" type="doc">
      <dgm:prSet loTypeId="urn:microsoft.com/office/officeart/2005/8/layout/default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335CA67-1221-4EAB-BE4A-CD7EE9C2A41E}">
      <dgm:prSet phldrT="[Text]"/>
      <dgm:spPr/>
      <dgm:t>
        <a:bodyPr/>
        <a:lstStyle/>
        <a:p>
          <a:r>
            <a:rPr lang="en-US" dirty="0"/>
            <a:t>To analyze and optimize a hybrid SPV/DG system</a:t>
          </a:r>
        </a:p>
      </dgm:t>
    </dgm:pt>
    <dgm:pt modelId="{C0285C05-A0FD-40E1-B12E-7CB5F9066E7F}" type="parTrans" cxnId="{D8D10507-FE9C-450D-A8C6-17E26284DAB7}">
      <dgm:prSet/>
      <dgm:spPr/>
      <dgm:t>
        <a:bodyPr/>
        <a:lstStyle/>
        <a:p>
          <a:endParaRPr lang="en-US"/>
        </a:p>
      </dgm:t>
    </dgm:pt>
    <dgm:pt modelId="{50319C8C-0F78-4AC9-8930-943621D0858B}" type="sibTrans" cxnId="{D8D10507-FE9C-450D-A8C6-17E26284DAB7}">
      <dgm:prSet/>
      <dgm:spPr/>
      <dgm:t>
        <a:bodyPr/>
        <a:lstStyle/>
        <a:p>
          <a:endParaRPr lang="en-US"/>
        </a:p>
      </dgm:t>
    </dgm:pt>
    <dgm:pt modelId="{16BA8D2D-DD07-455B-AADC-E7FB30730D67}">
      <dgm:prSet phldrT="[Text]"/>
      <dgm:spPr/>
      <dgm:t>
        <a:bodyPr/>
        <a:lstStyle/>
        <a:p>
          <a:r>
            <a:rPr lang="en-US" dirty="0"/>
            <a:t>To evaluate the economic feasibility of the hybrid system</a:t>
          </a:r>
        </a:p>
      </dgm:t>
    </dgm:pt>
    <dgm:pt modelId="{923EBDB3-17C1-4415-A957-1CD77D70EB82}" type="parTrans" cxnId="{96540010-A5DE-43D0-91D1-F523165D9673}">
      <dgm:prSet/>
      <dgm:spPr/>
      <dgm:t>
        <a:bodyPr/>
        <a:lstStyle/>
        <a:p>
          <a:endParaRPr lang="en-US"/>
        </a:p>
      </dgm:t>
    </dgm:pt>
    <dgm:pt modelId="{AE622EB8-5C11-4D09-9D31-2483EA4BE362}" type="sibTrans" cxnId="{96540010-A5DE-43D0-91D1-F523165D9673}">
      <dgm:prSet/>
      <dgm:spPr/>
      <dgm:t>
        <a:bodyPr/>
        <a:lstStyle/>
        <a:p>
          <a:endParaRPr lang="en-US"/>
        </a:p>
      </dgm:t>
    </dgm:pt>
    <dgm:pt modelId="{C5E5656E-EBD8-49D1-A58F-79FC981BB1C1}">
      <dgm:prSet phldrT="[Text]"/>
      <dgm:spPr/>
      <dgm:t>
        <a:bodyPr/>
        <a:lstStyle/>
        <a:p>
          <a:r>
            <a:rPr lang="en-US" dirty="0"/>
            <a:t>To assess environmental benefits and CO₂ emissions</a:t>
          </a:r>
        </a:p>
      </dgm:t>
    </dgm:pt>
    <dgm:pt modelId="{9D95065F-0790-4750-A812-5B47C5C3DF59}" type="parTrans" cxnId="{1988ADBE-65D9-455A-888E-7AAB0DBF91DD}">
      <dgm:prSet/>
      <dgm:spPr/>
      <dgm:t>
        <a:bodyPr/>
        <a:lstStyle/>
        <a:p>
          <a:endParaRPr lang="en-US"/>
        </a:p>
      </dgm:t>
    </dgm:pt>
    <dgm:pt modelId="{7A9C4996-CE14-4E7A-A8DF-790FA37FBEFD}" type="sibTrans" cxnId="{1988ADBE-65D9-455A-888E-7AAB0DBF91DD}">
      <dgm:prSet/>
      <dgm:spPr/>
      <dgm:t>
        <a:bodyPr/>
        <a:lstStyle/>
        <a:p>
          <a:endParaRPr lang="en-US"/>
        </a:p>
      </dgm:t>
    </dgm:pt>
    <dgm:pt modelId="{8209DE09-6204-4D01-8D74-875D4EA212A4}">
      <dgm:prSet phldrT="[Text]"/>
      <dgm:spPr/>
      <dgm:t>
        <a:bodyPr/>
        <a:lstStyle/>
        <a:p>
          <a:r>
            <a:rPr lang="en-US" dirty="0"/>
            <a:t>To demonstrate the potential of </a:t>
          </a:r>
          <a:r>
            <a:rPr lang="en-US" b="0" dirty="0"/>
            <a:t>HES</a:t>
          </a:r>
          <a:r>
            <a:rPr lang="en-US" b="1" dirty="0"/>
            <a:t> </a:t>
          </a:r>
          <a:r>
            <a:rPr lang="en-US" dirty="0"/>
            <a:t>in supporting energy independence in conflict-affected regions.</a:t>
          </a:r>
        </a:p>
      </dgm:t>
    </dgm:pt>
    <dgm:pt modelId="{D34E8DFE-9EE1-4940-985F-18672077B7BD}" type="parTrans" cxnId="{ED6414B1-64A4-4CCC-ACC4-B709E8E64F05}">
      <dgm:prSet/>
      <dgm:spPr/>
      <dgm:t>
        <a:bodyPr/>
        <a:lstStyle/>
        <a:p>
          <a:endParaRPr lang="en-US"/>
        </a:p>
      </dgm:t>
    </dgm:pt>
    <dgm:pt modelId="{67086B85-2C11-46E2-A900-4C8E74921EAD}" type="sibTrans" cxnId="{ED6414B1-64A4-4CCC-ACC4-B709E8E64F05}">
      <dgm:prSet/>
      <dgm:spPr/>
      <dgm:t>
        <a:bodyPr/>
        <a:lstStyle/>
        <a:p>
          <a:endParaRPr lang="en-US"/>
        </a:p>
      </dgm:t>
    </dgm:pt>
    <dgm:pt modelId="{3E75AA97-7D3D-49FB-8348-A1255FF2A075}">
      <dgm:prSet phldrT="[Text]"/>
      <dgm:spPr/>
      <dgm:t>
        <a:bodyPr/>
        <a:lstStyle/>
        <a:p>
          <a:r>
            <a:rPr lang="en-US" dirty="0"/>
            <a:t>To use HOMER software for system simulation and optimization</a:t>
          </a:r>
        </a:p>
      </dgm:t>
    </dgm:pt>
    <dgm:pt modelId="{9619B7CF-8636-467A-861E-2028B10AD756}" type="parTrans" cxnId="{3EE9CACF-C12A-49FB-AFF8-7D1D85F7FB8F}">
      <dgm:prSet/>
      <dgm:spPr/>
      <dgm:t>
        <a:bodyPr/>
        <a:lstStyle/>
        <a:p>
          <a:endParaRPr lang="en-US"/>
        </a:p>
      </dgm:t>
    </dgm:pt>
    <dgm:pt modelId="{703FAE34-7C5A-4AD3-8535-D3FA5AEA5F73}" type="sibTrans" cxnId="{3EE9CACF-C12A-49FB-AFF8-7D1D85F7FB8F}">
      <dgm:prSet/>
      <dgm:spPr/>
      <dgm:t>
        <a:bodyPr/>
        <a:lstStyle/>
        <a:p>
          <a:endParaRPr lang="en-US"/>
        </a:p>
      </dgm:t>
    </dgm:pt>
    <dgm:pt modelId="{D01C79A8-CB90-4DBF-A57A-85604411AB6C}" type="pres">
      <dgm:prSet presAssocID="{851CC802-9396-498E-8513-7E07A1CCA58E}" presName="diagram" presStyleCnt="0">
        <dgm:presLayoutVars>
          <dgm:dir/>
          <dgm:resizeHandles val="exact"/>
        </dgm:presLayoutVars>
      </dgm:prSet>
      <dgm:spPr/>
    </dgm:pt>
    <dgm:pt modelId="{32DF6203-9077-4184-92A2-D757669604A6}" type="pres">
      <dgm:prSet presAssocID="{D335CA67-1221-4EAB-BE4A-CD7EE9C2A41E}" presName="node" presStyleLbl="node1" presStyleIdx="0" presStyleCnt="5">
        <dgm:presLayoutVars>
          <dgm:bulletEnabled val="1"/>
        </dgm:presLayoutVars>
      </dgm:prSet>
      <dgm:spPr/>
    </dgm:pt>
    <dgm:pt modelId="{94488C46-0446-480A-88BA-018C2F8559F1}" type="pres">
      <dgm:prSet presAssocID="{50319C8C-0F78-4AC9-8930-943621D0858B}" presName="sibTrans" presStyleCnt="0"/>
      <dgm:spPr/>
    </dgm:pt>
    <dgm:pt modelId="{59C5D59F-6D2D-4B55-9866-7431BEFA2DEB}" type="pres">
      <dgm:prSet presAssocID="{3E75AA97-7D3D-49FB-8348-A1255FF2A075}" presName="node" presStyleLbl="node1" presStyleIdx="1" presStyleCnt="5">
        <dgm:presLayoutVars>
          <dgm:bulletEnabled val="1"/>
        </dgm:presLayoutVars>
      </dgm:prSet>
      <dgm:spPr/>
    </dgm:pt>
    <dgm:pt modelId="{71D2DB05-78E3-4431-8217-386B8FB0CFD5}" type="pres">
      <dgm:prSet presAssocID="{703FAE34-7C5A-4AD3-8535-D3FA5AEA5F73}" presName="sibTrans" presStyleCnt="0"/>
      <dgm:spPr/>
    </dgm:pt>
    <dgm:pt modelId="{FC0E2CCE-F260-48DB-B287-A439C085ACBF}" type="pres">
      <dgm:prSet presAssocID="{16BA8D2D-DD07-455B-AADC-E7FB30730D67}" presName="node" presStyleLbl="node1" presStyleIdx="2" presStyleCnt="5">
        <dgm:presLayoutVars>
          <dgm:bulletEnabled val="1"/>
        </dgm:presLayoutVars>
      </dgm:prSet>
      <dgm:spPr/>
    </dgm:pt>
    <dgm:pt modelId="{6BEA3186-2755-422F-8B7C-FF440DA7ED10}" type="pres">
      <dgm:prSet presAssocID="{AE622EB8-5C11-4D09-9D31-2483EA4BE362}" presName="sibTrans" presStyleCnt="0"/>
      <dgm:spPr/>
    </dgm:pt>
    <dgm:pt modelId="{99F86DCA-8A05-4727-80E2-F0EA8A066060}" type="pres">
      <dgm:prSet presAssocID="{C5E5656E-EBD8-49D1-A58F-79FC981BB1C1}" presName="node" presStyleLbl="node1" presStyleIdx="3" presStyleCnt="5" custLinFactNeighborX="930">
        <dgm:presLayoutVars>
          <dgm:bulletEnabled val="1"/>
        </dgm:presLayoutVars>
      </dgm:prSet>
      <dgm:spPr/>
    </dgm:pt>
    <dgm:pt modelId="{63A35364-B440-4312-A855-87220E3EB371}" type="pres">
      <dgm:prSet presAssocID="{7A9C4996-CE14-4E7A-A8DF-790FA37FBEFD}" presName="sibTrans" presStyleCnt="0"/>
      <dgm:spPr/>
    </dgm:pt>
    <dgm:pt modelId="{D7A5B566-4CC5-4704-9015-934DA9583BD9}" type="pres">
      <dgm:prSet presAssocID="{8209DE09-6204-4D01-8D74-875D4EA212A4}" presName="node" presStyleLbl="node1" presStyleIdx="4" presStyleCnt="5">
        <dgm:presLayoutVars>
          <dgm:bulletEnabled val="1"/>
        </dgm:presLayoutVars>
      </dgm:prSet>
      <dgm:spPr/>
    </dgm:pt>
  </dgm:ptLst>
  <dgm:cxnLst>
    <dgm:cxn modelId="{D8D10507-FE9C-450D-A8C6-17E26284DAB7}" srcId="{851CC802-9396-498E-8513-7E07A1CCA58E}" destId="{D335CA67-1221-4EAB-BE4A-CD7EE9C2A41E}" srcOrd="0" destOrd="0" parTransId="{C0285C05-A0FD-40E1-B12E-7CB5F9066E7F}" sibTransId="{50319C8C-0F78-4AC9-8930-943621D0858B}"/>
    <dgm:cxn modelId="{96540010-A5DE-43D0-91D1-F523165D9673}" srcId="{851CC802-9396-498E-8513-7E07A1CCA58E}" destId="{16BA8D2D-DD07-455B-AADC-E7FB30730D67}" srcOrd="2" destOrd="0" parTransId="{923EBDB3-17C1-4415-A957-1CD77D70EB82}" sibTransId="{AE622EB8-5C11-4D09-9D31-2483EA4BE362}"/>
    <dgm:cxn modelId="{64DDDC38-9EA0-4513-931C-48B2E828E78E}" type="presOf" srcId="{C5E5656E-EBD8-49D1-A58F-79FC981BB1C1}" destId="{99F86DCA-8A05-4727-80E2-F0EA8A066060}" srcOrd="0" destOrd="0" presId="urn:microsoft.com/office/officeart/2005/8/layout/default"/>
    <dgm:cxn modelId="{9A0D9895-D75A-4395-B605-23C560E1E3D2}" type="presOf" srcId="{D335CA67-1221-4EAB-BE4A-CD7EE9C2A41E}" destId="{32DF6203-9077-4184-92A2-D757669604A6}" srcOrd="0" destOrd="0" presId="urn:microsoft.com/office/officeart/2005/8/layout/default"/>
    <dgm:cxn modelId="{D92AF0A8-E191-4640-B951-9E2359A77E7B}" type="presOf" srcId="{8209DE09-6204-4D01-8D74-875D4EA212A4}" destId="{D7A5B566-4CC5-4704-9015-934DA9583BD9}" srcOrd="0" destOrd="0" presId="urn:microsoft.com/office/officeart/2005/8/layout/default"/>
    <dgm:cxn modelId="{ED6414B1-64A4-4CCC-ACC4-B709E8E64F05}" srcId="{851CC802-9396-498E-8513-7E07A1CCA58E}" destId="{8209DE09-6204-4D01-8D74-875D4EA212A4}" srcOrd="4" destOrd="0" parTransId="{D34E8DFE-9EE1-4940-985F-18672077B7BD}" sibTransId="{67086B85-2C11-46E2-A900-4C8E74921EAD}"/>
    <dgm:cxn modelId="{7B842ABB-B797-4DE4-8C17-04D239DF617E}" type="presOf" srcId="{851CC802-9396-498E-8513-7E07A1CCA58E}" destId="{D01C79A8-CB90-4DBF-A57A-85604411AB6C}" srcOrd="0" destOrd="0" presId="urn:microsoft.com/office/officeart/2005/8/layout/default"/>
    <dgm:cxn modelId="{1988ADBE-65D9-455A-888E-7AAB0DBF91DD}" srcId="{851CC802-9396-498E-8513-7E07A1CCA58E}" destId="{C5E5656E-EBD8-49D1-A58F-79FC981BB1C1}" srcOrd="3" destOrd="0" parTransId="{9D95065F-0790-4750-A812-5B47C5C3DF59}" sibTransId="{7A9C4996-CE14-4E7A-A8DF-790FA37FBEFD}"/>
    <dgm:cxn modelId="{0F3C79C4-8BFD-4E90-A0CB-B1771AB1D77F}" type="presOf" srcId="{16BA8D2D-DD07-455B-AADC-E7FB30730D67}" destId="{FC0E2CCE-F260-48DB-B287-A439C085ACBF}" srcOrd="0" destOrd="0" presId="urn:microsoft.com/office/officeart/2005/8/layout/default"/>
    <dgm:cxn modelId="{3EE9CACF-C12A-49FB-AFF8-7D1D85F7FB8F}" srcId="{851CC802-9396-498E-8513-7E07A1CCA58E}" destId="{3E75AA97-7D3D-49FB-8348-A1255FF2A075}" srcOrd="1" destOrd="0" parTransId="{9619B7CF-8636-467A-861E-2028B10AD756}" sibTransId="{703FAE34-7C5A-4AD3-8535-D3FA5AEA5F73}"/>
    <dgm:cxn modelId="{A54372F3-D39B-4329-AE05-F849F6F027AF}" type="presOf" srcId="{3E75AA97-7D3D-49FB-8348-A1255FF2A075}" destId="{59C5D59F-6D2D-4B55-9866-7431BEFA2DEB}" srcOrd="0" destOrd="0" presId="urn:microsoft.com/office/officeart/2005/8/layout/default"/>
    <dgm:cxn modelId="{C5A30FDA-7C11-44DC-9AE1-D10AD1F0629A}" type="presParOf" srcId="{D01C79A8-CB90-4DBF-A57A-85604411AB6C}" destId="{32DF6203-9077-4184-92A2-D757669604A6}" srcOrd="0" destOrd="0" presId="urn:microsoft.com/office/officeart/2005/8/layout/default"/>
    <dgm:cxn modelId="{1AF72574-A2DA-426B-A99A-6888DD6FF7E9}" type="presParOf" srcId="{D01C79A8-CB90-4DBF-A57A-85604411AB6C}" destId="{94488C46-0446-480A-88BA-018C2F8559F1}" srcOrd="1" destOrd="0" presId="urn:microsoft.com/office/officeart/2005/8/layout/default"/>
    <dgm:cxn modelId="{F4701D0A-D2F4-4108-9A62-3DCD247DF54F}" type="presParOf" srcId="{D01C79A8-CB90-4DBF-A57A-85604411AB6C}" destId="{59C5D59F-6D2D-4B55-9866-7431BEFA2DEB}" srcOrd="2" destOrd="0" presId="urn:microsoft.com/office/officeart/2005/8/layout/default"/>
    <dgm:cxn modelId="{5FE1330D-7A65-4876-8F30-8248570EC2FD}" type="presParOf" srcId="{D01C79A8-CB90-4DBF-A57A-85604411AB6C}" destId="{71D2DB05-78E3-4431-8217-386B8FB0CFD5}" srcOrd="3" destOrd="0" presId="urn:microsoft.com/office/officeart/2005/8/layout/default"/>
    <dgm:cxn modelId="{DA4DED31-005A-462A-BFD2-67D0628D2FA4}" type="presParOf" srcId="{D01C79A8-CB90-4DBF-A57A-85604411AB6C}" destId="{FC0E2CCE-F260-48DB-B287-A439C085ACBF}" srcOrd="4" destOrd="0" presId="urn:microsoft.com/office/officeart/2005/8/layout/default"/>
    <dgm:cxn modelId="{D9D75C15-C45A-49A3-828C-BF7835CD8622}" type="presParOf" srcId="{D01C79A8-CB90-4DBF-A57A-85604411AB6C}" destId="{6BEA3186-2755-422F-8B7C-FF440DA7ED10}" srcOrd="5" destOrd="0" presId="urn:microsoft.com/office/officeart/2005/8/layout/default"/>
    <dgm:cxn modelId="{5C27F7FB-66D4-4441-9692-44DA46FC81AC}" type="presParOf" srcId="{D01C79A8-CB90-4DBF-A57A-85604411AB6C}" destId="{99F86DCA-8A05-4727-80E2-F0EA8A066060}" srcOrd="6" destOrd="0" presId="urn:microsoft.com/office/officeart/2005/8/layout/default"/>
    <dgm:cxn modelId="{D2DD9EE5-2AD2-412E-BB34-36F302486D85}" type="presParOf" srcId="{D01C79A8-CB90-4DBF-A57A-85604411AB6C}" destId="{63A35364-B440-4312-A855-87220E3EB371}" srcOrd="7" destOrd="0" presId="urn:microsoft.com/office/officeart/2005/8/layout/default"/>
    <dgm:cxn modelId="{48B8176F-548A-4452-9FD7-F56A5ACDD9A6}" type="presParOf" srcId="{D01C79A8-CB90-4DBF-A57A-85604411AB6C}" destId="{D7A5B566-4CC5-4704-9015-934DA9583BD9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349902E-1147-4C32-A979-CCAB1448A553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 phldr="1"/>
      <dgm:spPr/>
    </dgm:pt>
    <dgm:pt modelId="{DCED2385-557B-4D70-9ECB-D7CBDD705520}">
      <dgm:prSet phldrT="[Text]"/>
      <dgm:spPr/>
      <dgm:t>
        <a:bodyPr/>
        <a:lstStyle/>
        <a:p>
          <a:r>
            <a:rPr lang="en-US" dirty="0"/>
            <a:t>Central part of the West Bank </a:t>
          </a:r>
        </a:p>
      </dgm:t>
    </dgm:pt>
    <dgm:pt modelId="{43DEE6F2-64D4-4399-9D03-5FD6A56D7700}" type="parTrans" cxnId="{07559897-7B51-4E2F-BEB4-8828F2DC3FCA}">
      <dgm:prSet/>
      <dgm:spPr/>
      <dgm:t>
        <a:bodyPr/>
        <a:lstStyle/>
        <a:p>
          <a:endParaRPr lang="en-US"/>
        </a:p>
      </dgm:t>
    </dgm:pt>
    <dgm:pt modelId="{3C4C8DEC-4048-4A93-A339-1F820F61E748}" type="sibTrans" cxnId="{07559897-7B51-4E2F-BEB4-8828F2DC3FCA}">
      <dgm:prSet/>
      <dgm:spPr/>
      <dgm:t>
        <a:bodyPr/>
        <a:lstStyle/>
        <a:p>
          <a:endParaRPr lang="en-US"/>
        </a:p>
      </dgm:t>
    </dgm:pt>
    <dgm:pt modelId="{DD50CA2C-383D-4FFD-A7D4-853B7A7E8E25}">
      <dgm:prSet phldrT="[Text]"/>
      <dgm:spPr/>
      <dgm:t>
        <a:bodyPr/>
        <a:lstStyle/>
        <a:p>
          <a:r>
            <a:rPr lang="en-US" dirty="0"/>
            <a:t>Standard Mediterranean climate [61]</a:t>
          </a:r>
        </a:p>
      </dgm:t>
    </dgm:pt>
    <dgm:pt modelId="{A341EFCF-EAEF-4CF8-8470-F533C36711A9}" type="parTrans" cxnId="{3924366A-1EEB-44A9-8465-96CD9699A44C}">
      <dgm:prSet/>
      <dgm:spPr/>
      <dgm:t>
        <a:bodyPr/>
        <a:lstStyle/>
        <a:p>
          <a:endParaRPr lang="en-US"/>
        </a:p>
      </dgm:t>
    </dgm:pt>
    <dgm:pt modelId="{D52794F2-ABEB-4BD7-A752-E4ECD3CFD8EB}" type="sibTrans" cxnId="{3924366A-1EEB-44A9-8465-96CD9699A44C}">
      <dgm:prSet/>
      <dgm:spPr/>
      <dgm:t>
        <a:bodyPr/>
        <a:lstStyle/>
        <a:p>
          <a:endParaRPr lang="en-US"/>
        </a:p>
      </dgm:t>
    </dgm:pt>
    <dgm:pt modelId="{DBF50FBB-8DC0-44FA-8C09-0F3C6ED31D1E}" type="pres">
      <dgm:prSet presAssocID="{2349902E-1147-4C32-A979-CCAB1448A553}" presName="linear" presStyleCnt="0">
        <dgm:presLayoutVars>
          <dgm:animLvl val="lvl"/>
          <dgm:resizeHandles val="exact"/>
        </dgm:presLayoutVars>
      </dgm:prSet>
      <dgm:spPr/>
    </dgm:pt>
    <dgm:pt modelId="{AB1F8E77-4F63-4F4F-B580-1AC6CE23404B}" type="pres">
      <dgm:prSet presAssocID="{DCED2385-557B-4D70-9ECB-D7CBDD705520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60EAD6C1-44D2-4867-86C4-B99F90DFE515}" type="pres">
      <dgm:prSet presAssocID="{3C4C8DEC-4048-4A93-A339-1F820F61E748}" presName="spacer" presStyleCnt="0"/>
      <dgm:spPr/>
    </dgm:pt>
    <dgm:pt modelId="{350B9DAA-F530-422D-B780-1BB119F36A76}" type="pres">
      <dgm:prSet presAssocID="{DD50CA2C-383D-4FFD-A7D4-853B7A7E8E25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42E59649-3CD8-4136-B02B-4E9D540D066B}" type="presOf" srcId="{DD50CA2C-383D-4FFD-A7D4-853B7A7E8E25}" destId="{350B9DAA-F530-422D-B780-1BB119F36A76}" srcOrd="0" destOrd="0" presId="urn:microsoft.com/office/officeart/2005/8/layout/vList2"/>
    <dgm:cxn modelId="{3924366A-1EEB-44A9-8465-96CD9699A44C}" srcId="{2349902E-1147-4C32-A979-CCAB1448A553}" destId="{DD50CA2C-383D-4FFD-A7D4-853B7A7E8E25}" srcOrd="1" destOrd="0" parTransId="{A341EFCF-EAEF-4CF8-8470-F533C36711A9}" sibTransId="{D52794F2-ABEB-4BD7-A752-E4ECD3CFD8EB}"/>
    <dgm:cxn modelId="{07559897-7B51-4E2F-BEB4-8828F2DC3FCA}" srcId="{2349902E-1147-4C32-A979-CCAB1448A553}" destId="{DCED2385-557B-4D70-9ECB-D7CBDD705520}" srcOrd="0" destOrd="0" parTransId="{43DEE6F2-64D4-4399-9D03-5FD6A56D7700}" sibTransId="{3C4C8DEC-4048-4A93-A339-1F820F61E748}"/>
    <dgm:cxn modelId="{1B9889A7-7513-43E4-8FB3-2B5EB735BB0E}" type="presOf" srcId="{DCED2385-557B-4D70-9ECB-D7CBDD705520}" destId="{AB1F8E77-4F63-4F4F-B580-1AC6CE23404B}" srcOrd="0" destOrd="0" presId="urn:microsoft.com/office/officeart/2005/8/layout/vList2"/>
    <dgm:cxn modelId="{38792CC2-F4C0-4434-A877-9ABE877A65B2}" type="presOf" srcId="{2349902E-1147-4C32-A979-CCAB1448A553}" destId="{DBF50FBB-8DC0-44FA-8C09-0F3C6ED31D1E}" srcOrd="0" destOrd="0" presId="urn:microsoft.com/office/officeart/2005/8/layout/vList2"/>
    <dgm:cxn modelId="{A574B2F2-5B2E-4037-9090-AA7A52ECBF20}" type="presParOf" srcId="{DBF50FBB-8DC0-44FA-8C09-0F3C6ED31D1E}" destId="{AB1F8E77-4F63-4F4F-B580-1AC6CE23404B}" srcOrd="0" destOrd="0" presId="urn:microsoft.com/office/officeart/2005/8/layout/vList2"/>
    <dgm:cxn modelId="{F32317C8-EFE1-4339-9C51-EA1B7605D99D}" type="presParOf" srcId="{DBF50FBB-8DC0-44FA-8C09-0F3C6ED31D1E}" destId="{60EAD6C1-44D2-4867-86C4-B99F90DFE515}" srcOrd="1" destOrd="0" presId="urn:microsoft.com/office/officeart/2005/8/layout/vList2"/>
    <dgm:cxn modelId="{D482B6BD-25DC-4262-928D-5BA6113237FB}" type="presParOf" srcId="{DBF50FBB-8DC0-44FA-8C09-0F3C6ED31D1E}" destId="{350B9DAA-F530-422D-B780-1BB119F36A7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349902E-1147-4C32-A979-CCAB1448A553}" type="doc">
      <dgm:prSet loTypeId="urn:microsoft.com/office/officeart/2008/layout/VerticalCircleList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AAA5666D-B642-4689-8D77-F37994A4F52A}">
      <dgm:prSet phldrT="[Text]"/>
      <dgm:spPr/>
      <dgm:t>
        <a:bodyPr/>
        <a:lstStyle/>
        <a:p>
          <a:r>
            <a:rPr lang="en-GB" dirty="0"/>
            <a:t>Electricity consumption of nearly 35,831 KWh/month or 430 MWh annually</a:t>
          </a:r>
          <a:endParaRPr lang="en-US" dirty="0"/>
        </a:p>
      </dgm:t>
    </dgm:pt>
    <dgm:pt modelId="{65CB0D2A-0035-4940-9782-40D111F1E6EE}" type="parTrans" cxnId="{0188657C-95FC-4E1A-830D-59F8C85D22FD}">
      <dgm:prSet/>
      <dgm:spPr/>
      <dgm:t>
        <a:bodyPr/>
        <a:lstStyle/>
        <a:p>
          <a:endParaRPr lang="en-US"/>
        </a:p>
      </dgm:t>
    </dgm:pt>
    <dgm:pt modelId="{CB60E6EE-FA08-4B6E-9905-48FB03035B69}" type="sibTrans" cxnId="{0188657C-95FC-4E1A-830D-59F8C85D22FD}">
      <dgm:prSet/>
      <dgm:spPr/>
      <dgm:t>
        <a:bodyPr/>
        <a:lstStyle/>
        <a:p>
          <a:endParaRPr lang="en-US"/>
        </a:p>
      </dgm:t>
    </dgm:pt>
    <dgm:pt modelId="{7B97D25C-100E-45E0-9F0D-368E2768999B}">
      <dgm:prSet phldrT="[Text]"/>
      <dgm:spPr/>
      <dgm:t>
        <a:bodyPr/>
        <a:lstStyle/>
        <a:p>
          <a:r>
            <a:rPr lang="en-GB" dirty="0"/>
            <a:t>First green building in Palestine following the LEED rating system</a:t>
          </a:r>
          <a:endParaRPr lang="en-US" dirty="0"/>
        </a:p>
      </dgm:t>
    </dgm:pt>
    <dgm:pt modelId="{9B30C93C-2AE2-41D9-9D51-240FA5C08D81}" type="parTrans" cxnId="{645EB3CF-DD56-4990-8517-BDB7CCFE8BEA}">
      <dgm:prSet/>
      <dgm:spPr/>
      <dgm:t>
        <a:bodyPr/>
        <a:lstStyle/>
        <a:p>
          <a:endParaRPr lang="en-US"/>
        </a:p>
      </dgm:t>
    </dgm:pt>
    <dgm:pt modelId="{73FE9356-2C19-4046-B60A-92AE8D858BCB}" type="sibTrans" cxnId="{645EB3CF-DD56-4990-8517-BDB7CCFE8BEA}">
      <dgm:prSet/>
      <dgm:spPr/>
      <dgm:t>
        <a:bodyPr/>
        <a:lstStyle/>
        <a:p>
          <a:endParaRPr lang="en-US"/>
        </a:p>
      </dgm:t>
    </dgm:pt>
    <dgm:pt modelId="{B692999F-1FA4-4E83-884E-32BBEFF5D520}">
      <dgm:prSet phldrT="[Text]"/>
      <dgm:spPr/>
      <dgm:t>
        <a:bodyPr/>
        <a:lstStyle/>
        <a:p>
          <a:r>
            <a:rPr lang="en-US" dirty="0"/>
            <a:t>The museum has an existing 230 kW solar PV system already installed.</a:t>
          </a:r>
        </a:p>
      </dgm:t>
    </dgm:pt>
    <dgm:pt modelId="{AA535929-849A-4A76-B95A-D27995DDF536}" type="parTrans" cxnId="{73A5E2E3-DE47-401B-B47D-94535D4D4027}">
      <dgm:prSet/>
      <dgm:spPr/>
      <dgm:t>
        <a:bodyPr/>
        <a:lstStyle/>
        <a:p>
          <a:endParaRPr lang="en-US"/>
        </a:p>
      </dgm:t>
    </dgm:pt>
    <dgm:pt modelId="{4F396F96-E1BE-44CE-B770-8C2A478D085E}" type="sibTrans" cxnId="{73A5E2E3-DE47-401B-B47D-94535D4D4027}">
      <dgm:prSet/>
      <dgm:spPr/>
      <dgm:t>
        <a:bodyPr/>
        <a:lstStyle/>
        <a:p>
          <a:endParaRPr lang="en-US"/>
        </a:p>
      </dgm:t>
    </dgm:pt>
    <dgm:pt modelId="{71C35BEB-7F43-4AAD-BB47-4E717AA0619E}" type="pres">
      <dgm:prSet presAssocID="{2349902E-1147-4C32-A979-CCAB1448A553}" presName="Name0" presStyleCnt="0">
        <dgm:presLayoutVars>
          <dgm:dir/>
        </dgm:presLayoutVars>
      </dgm:prSet>
      <dgm:spPr/>
    </dgm:pt>
    <dgm:pt modelId="{190E9011-4E4C-4DCB-A21C-F7D8EFF48A0C}" type="pres">
      <dgm:prSet presAssocID="{7B97D25C-100E-45E0-9F0D-368E2768999B}" presName="noChildren" presStyleCnt="0"/>
      <dgm:spPr/>
    </dgm:pt>
    <dgm:pt modelId="{006D9C2D-C3B5-4643-893D-D55CD6B29510}" type="pres">
      <dgm:prSet presAssocID="{7B97D25C-100E-45E0-9F0D-368E2768999B}" presName="gap" presStyleCnt="0"/>
      <dgm:spPr/>
    </dgm:pt>
    <dgm:pt modelId="{B18B815A-42FB-4F84-B7C9-714874827A6B}" type="pres">
      <dgm:prSet presAssocID="{7B97D25C-100E-45E0-9F0D-368E2768999B}" presName="medCircle2" presStyleLbl="vennNode1" presStyleIdx="0" presStyleCnt="3" custScaleX="36663" custScaleY="45240" custLinFactNeighborX="-45026" custLinFactNeighborY="-4976"/>
      <dgm:spPr/>
    </dgm:pt>
    <dgm:pt modelId="{E24EA39B-8763-432F-842C-E7D320B7C55C}" type="pres">
      <dgm:prSet presAssocID="{7B97D25C-100E-45E0-9F0D-368E2768999B}" presName="txLvlOnly1" presStyleLbl="revTx" presStyleIdx="0" presStyleCnt="3"/>
      <dgm:spPr/>
    </dgm:pt>
    <dgm:pt modelId="{4D75F8C4-CEAA-4C5B-9A55-A9A655CE0DF4}" type="pres">
      <dgm:prSet presAssocID="{AAA5666D-B642-4689-8D77-F37994A4F52A}" presName="noChildren" presStyleCnt="0"/>
      <dgm:spPr/>
    </dgm:pt>
    <dgm:pt modelId="{6D63E3D9-327A-4CD9-A9E8-86F3BCB293FA}" type="pres">
      <dgm:prSet presAssocID="{AAA5666D-B642-4689-8D77-F37994A4F52A}" presName="gap" presStyleCnt="0"/>
      <dgm:spPr/>
    </dgm:pt>
    <dgm:pt modelId="{1FAE528E-3C89-4558-BFE3-BD1840CC66C1}" type="pres">
      <dgm:prSet presAssocID="{AAA5666D-B642-4689-8D77-F37994A4F52A}" presName="medCircle2" presStyleLbl="vennNode1" presStyleIdx="1" presStyleCnt="3" custScaleX="40548" custScaleY="43683" custLinFactNeighborX="-42600" custLinFactNeighborY="-3498"/>
      <dgm:spPr/>
    </dgm:pt>
    <dgm:pt modelId="{ABDA4C48-577D-45E6-8E61-5AB9ECDB84E1}" type="pres">
      <dgm:prSet presAssocID="{AAA5666D-B642-4689-8D77-F37994A4F52A}" presName="txLvlOnly1" presStyleLbl="revTx" presStyleIdx="1" presStyleCnt="3"/>
      <dgm:spPr/>
    </dgm:pt>
    <dgm:pt modelId="{4502EC0A-DE84-4576-99DA-4A6C40408ECA}" type="pres">
      <dgm:prSet presAssocID="{B692999F-1FA4-4E83-884E-32BBEFF5D520}" presName="noChildren" presStyleCnt="0"/>
      <dgm:spPr/>
    </dgm:pt>
    <dgm:pt modelId="{16837BAA-F7F8-4FB4-ABFF-55D4BEE2097D}" type="pres">
      <dgm:prSet presAssocID="{B692999F-1FA4-4E83-884E-32BBEFF5D520}" presName="gap" presStyleCnt="0"/>
      <dgm:spPr/>
    </dgm:pt>
    <dgm:pt modelId="{70197AD9-5686-44D5-8F03-31432181EEB5}" type="pres">
      <dgm:prSet presAssocID="{B692999F-1FA4-4E83-884E-32BBEFF5D520}" presName="medCircle2" presStyleLbl="vennNode1" presStyleIdx="2" presStyleCnt="3" custScaleX="40525" custScaleY="45890" custLinFactNeighborX="-38221" custLinFactNeighborY="2184"/>
      <dgm:spPr/>
    </dgm:pt>
    <dgm:pt modelId="{678ED8F0-398F-4724-971F-DD0150B7C0F0}" type="pres">
      <dgm:prSet presAssocID="{B692999F-1FA4-4E83-884E-32BBEFF5D520}" presName="txLvlOnly1" presStyleLbl="revTx" presStyleIdx="2" presStyleCnt="3"/>
      <dgm:spPr/>
    </dgm:pt>
  </dgm:ptLst>
  <dgm:cxnLst>
    <dgm:cxn modelId="{4BA01A16-2DE1-4D79-8B47-E2559AD74FD7}" type="presOf" srcId="{2349902E-1147-4C32-A979-CCAB1448A553}" destId="{71C35BEB-7F43-4AAD-BB47-4E717AA0619E}" srcOrd="0" destOrd="0" presId="urn:microsoft.com/office/officeart/2008/layout/VerticalCircleList"/>
    <dgm:cxn modelId="{96C3C14B-EEDB-4168-91CA-78A8F16C81C6}" type="presOf" srcId="{AAA5666D-B642-4689-8D77-F37994A4F52A}" destId="{ABDA4C48-577D-45E6-8E61-5AB9ECDB84E1}" srcOrd="0" destOrd="0" presId="urn:microsoft.com/office/officeart/2008/layout/VerticalCircleList"/>
    <dgm:cxn modelId="{0188657C-95FC-4E1A-830D-59F8C85D22FD}" srcId="{2349902E-1147-4C32-A979-CCAB1448A553}" destId="{AAA5666D-B642-4689-8D77-F37994A4F52A}" srcOrd="1" destOrd="0" parTransId="{65CB0D2A-0035-4940-9782-40D111F1E6EE}" sibTransId="{CB60E6EE-FA08-4B6E-9905-48FB03035B69}"/>
    <dgm:cxn modelId="{990F289E-A673-4B16-A4DF-4C5163B0C051}" type="presOf" srcId="{B692999F-1FA4-4E83-884E-32BBEFF5D520}" destId="{678ED8F0-398F-4724-971F-DD0150B7C0F0}" srcOrd="0" destOrd="0" presId="urn:microsoft.com/office/officeart/2008/layout/VerticalCircleList"/>
    <dgm:cxn modelId="{DB3BC6BE-0CCF-47DA-AA95-4368B6629946}" type="presOf" srcId="{7B97D25C-100E-45E0-9F0D-368E2768999B}" destId="{E24EA39B-8763-432F-842C-E7D320B7C55C}" srcOrd="0" destOrd="0" presId="urn:microsoft.com/office/officeart/2008/layout/VerticalCircleList"/>
    <dgm:cxn modelId="{645EB3CF-DD56-4990-8517-BDB7CCFE8BEA}" srcId="{2349902E-1147-4C32-A979-CCAB1448A553}" destId="{7B97D25C-100E-45E0-9F0D-368E2768999B}" srcOrd="0" destOrd="0" parTransId="{9B30C93C-2AE2-41D9-9D51-240FA5C08D81}" sibTransId="{73FE9356-2C19-4046-B60A-92AE8D858BCB}"/>
    <dgm:cxn modelId="{73A5E2E3-DE47-401B-B47D-94535D4D4027}" srcId="{2349902E-1147-4C32-A979-CCAB1448A553}" destId="{B692999F-1FA4-4E83-884E-32BBEFF5D520}" srcOrd="2" destOrd="0" parTransId="{AA535929-849A-4A76-B95A-D27995DDF536}" sibTransId="{4F396F96-E1BE-44CE-B770-8C2A478D085E}"/>
    <dgm:cxn modelId="{9D00E79B-4568-4838-BF59-84AEB1EFE2EC}" type="presParOf" srcId="{71C35BEB-7F43-4AAD-BB47-4E717AA0619E}" destId="{190E9011-4E4C-4DCB-A21C-F7D8EFF48A0C}" srcOrd="0" destOrd="0" presId="urn:microsoft.com/office/officeart/2008/layout/VerticalCircleList"/>
    <dgm:cxn modelId="{284994FB-9902-49E7-A371-83EF833A1B65}" type="presParOf" srcId="{190E9011-4E4C-4DCB-A21C-F7D8EFF48A0C}" destId="{006D9C2D-C3B5-4643-893D-D55CD6B29510}" srcOrd="0" destOrd="0" presId="urn:microsoft.com/office/officeart/2008/layout/VerticalCircleList"/>
    <dgm:cxn modelId="{D8089A7F-5534-4190-A9D0-127C9110A5E7}" type="presParOf" srcId="{190E9011-4E4C-4DCB-A21C-F7D8EFF48A0C}" destId="{B18B815A-42FB-4F84-B7C9-714874827A6B}" srcOrd="1" destOrd="0" presId="urn:microsoft.com/office/officeart/2008/layout/VerticalCircleList"/>
    <dgm:cxn modelId="{C1813625-4006-4188-AB55-AFCE0FD29C12}" type="presParOf" srcId="{190E9011-4E4C-4DCB-A21C-F7D8EFF48A0C}" destId="{E24EA39B-8763-432F-842C-E7D320B7C55C}" srcOrd="2" destOrd="0" presId="urn:microsoft.com/office/officeart/2008/layout/VerticalCircleList"/>
    <dgm:cxn modelId="{A03AC9B2-8488-4B1E-9D7A-7C769E9E0E4B}" type="presParOf" srcId="{71C35BEB-7F43-4AAD-BB47-4E717AA0619E}" destId="{4D75F8C4-CEAA-4C5B-9A55-A9A655CE0DF4}" srcOrd="1" destOrd="0" presId="urn:microsoft.com/office/officeart/2008/layout/VerticalCircleList"/>
    <dgm:cxn modelId="{F1E13898-37B1-4820-A54A-86895FCC254F}" type="presParOf" srcId="{4D75F8C4-CEAA-4C5B-9A55-A9A655CE0DF4}" destId="{6D63E3D9-327A-4CD9-A9E8-86F3BCB293FA}" srcOrd="0" destOrd="0" presId="urn:microsoft.com/office/officeart/2008/layout/VerticalCircleList"/>
    <dgm:cxn modelId="{503C2141-66EC-4138-BDDB-5622E7A865C9}" type="presParOf" srcId="{4D75F8C4-CEAA-4C5B-9A55-A9A655CE0DF4}" destId="{1FAE528E-3C89-4558-BFE3-BD1840CC66C1}" srcOrd="1" destOrd="0" presId="urn:microsoft.com/office/officeart/2008/layout/VerticalCircleList"/>
    <dgm:cxn modelId="{D7B7B583-C878-4307-AD6B-9B571D0C4424}" type="presParOf" srcId="{4D75F8C4-CEAA-4C5B-9A55-A9A655CE0DF4}" destId="{ABDA4C48-577D-45E6-8E61-5AB9ECDB84E1}" srcOrd="2" destOrd="0" presId="urn:microsoft.com/office/officeart/2008/layout/VerticalCircleList"/>
    <dgm:cxn modelId="{E590FBDE-0FF3-41D4-90C3-84CAD144D8FF}" type="presParOf" srcId="{71C35BEB-7F43-4AAD-BB47-4E717AA0619E}" destId="{4502EC0A-DE84-4576-99DA-4A6C40408ECA}" srcOrd="2" destOrd="0" presId="urn:microsoft.com/office/officeart/2008/layout/VerticalCircleList"/>
    <dgm:cxn modelId="{F5E2C8B0-C1D5-43BE-AE41-2B5B857C4956}" type="presParOf" srcId="{4502EC0A-DE84-4576-99DA-4A6C40408ECA}" destId="{16837BAA-F7F8-4FB4-ABFF-55D4BEE2097D}" srcOrd="0" destOrd="0" presId="urn:microsoft.com/office/officeart/2008/layout/VerticalCircleList"/>
    <dgm:cxn modelId="{0DA931C8-5A0A-495F-917A-28CB80B074DE}" type="presParOf" srcId="{4502EC0A-DE84-4576-99DA-4A6C40408ECA}" destId="{70197AD9-5686-44D5-8F03-31432181EEB5}" srcOrd="1" destOrd="0" presId="urn:microsoft.com/office/officeart/2008/layout/VerticalCircleList"/>
    <dgm:cxn modelId="{7DF9A18E-ECBA-4A28-B7F9-EE53F6A7CFDC}" type="presParOf" srcId="{4502EC0A-DE84-4576-99DA-4A6C40408ECA}" destId="{678ED8F0-398F-4724-971F-DD0150B7C0F0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3AA628F-9FCA-4B1E-8870-DB7A50033D81}" type="doc">
      <dgm:prSet loTypeId="urn:microsoft.com/office/officeart/2005/8/layout/hierarchy3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89F03D62-05BE-4E9B-ABD1-49BAF29AFC19}">
      <dgm:prSet phldrT="[Text]"/>
      <dgm:spPr/>
      <dgm:t>
        <a:bodyPr/>
        <a:lstStyle/>
        <a:p>
          <a:r>
            <a:rPr lang="en-US" dirty="0"/>
            <a:t>2 Orientations (Tilt/Azimuth)</a:t>
          </a:r>
        </a:p>
      </dgm:t>
    </dgm:pt>
    <dgm:pt modelId="{B2B55893-1A6E-496E-B3F7-53FFE04C2A08}" type="parTrans" cxnId="{74075C2F-4905-452D-8DC5-AB5F3466F481}">
      <dgm:prSet/>
      <dgm:spPr/>
      <dgm:t>
        <a:bodyPr/>
        <a:lstStyle/>
        <a:p>
          <a:endParaRPr lang="en-US"/>
        </a:p>
      </dgm:t>
    </dgm:pt>
    <dgm:pt modelId="{5F9C5038-5BD3-431C-8447-7EFE4D432FB9}" type="sibTrans" cxnId="{74075C2F-4905-452D-8DC5-AB5F3466F481}">
      <dgm:prSet/>
      <dgm:spPr/>
      <dgm:t>
        <a:bodyPr/>
        <a:lstStyle/>
        <a:p>
          <a:endParaRPr lang="en-US"/>
        </a:p>
      </dgm:t>
    </dgm:pt>
    <dgm:pt modelId="{FC1210F9-2694-491C-B6A1-A20A40A5151C}">
      <dgm:prSet phldrT="[Text]"/>
      <dgm:spPr/>
      <dgm:t>
        <a:bodyPr/>
        <a:lstStyle/>
        <a:p>
          <a:r>
            <a:rPr lang="en-US" dirty="0"/>
            <a:t>PV Panels (Seraphim)</a:t>
          </a:r>
        </a:p>
      </dgm:t>
    </dgm:pt>
    <dgm:pt modelId="{B83F463F-1985-4F2E-B9B1-607D356CD743}" type="parTrans" cxnId="{6D863374-B4BF-4C70-85C9-A8555450B698}">
      <dgm:prSet/>
      <dgm:spPr/>
      <dgm:t>
        <a:bodyPr/>
        <a:lstStyle/>
        <a:p>
          <a:endParaRPr lang="en-US"/>
        </a:p>
      </dgm:t>
    </dgm:pt>
    <dgm:pt modelId="{6A574AC2-4C01-472A-BEF5-BED2C16D32E1}" type="sibTrans" cxnId="{6D863374-B4BF-4C70-85C9-A8555450B698}">
      <dgm:prSet/>
      <dgm:spPr/>
      <dgm:t>
        <a:bodyPr/>
        <a:lstStyle/>
        <a:p>
          <a:endParaRPr lang="en-US"/>
        </a:p>
      </dgm:t>
    </dgm:pt>
    <dgm:pt modelId="{0936BE4A-478C-400D-BA49-A2EBA04FB177}">
      <dgm:prSet phldrT="[Text]"/>
      <dgm:spPr/>
      <dgm:t>
        <a:bodyPr/>
        <a:lstStyle/>
        <a:p>
          <a:r>
            <a:rPr lang="en-US" dirty="0"/>
            <a:t>Inverters (SMA)</a:t>
          </a:r>
        </a:p>
      </dgm:t>
    </dgm:pt>
    <dgm:pt modelId="{7239D656-3D41-4DF1-A3AD-2CCBC263F9EC}" type="parTrans" cxnId="{DCEFD186-BD22-4D58-BB6B-302A586B3B98}">
      <dgm:prSet/>
      <dgm:spPr/>
      <dgm:t>
        <a:bodyPr/>
        <a:lstStyle/>
        <a:p>
          <a:endParaRPr lang="en-US"/>
        </a:p>
      </dgm:t>
    </dgm:pt>
    <dgm:pt modelId="{ABBEE27F-EC79-42E4-9B7D-0A30B624C500}" type="sibTrans" cxnId="{DCEFD186-BD22-4D58-BB6B-302A586B3B98}">
      <dgm:prSet/>
      <dgm:spPr/>
      <dgm:t>
        <a:bodyPr/>
        <a:lstStyle/>
        <a:p>
          <a:endParaRPr lang="en-US"/>
        </a:p>
      </dgm:t>
    </dgm:pt>
    <dgm:pt modelId="{F7D54F1D-87AC-44F2-A7DA-FA98C22611E7}">
      <dgm:prSet phldrT="[Text]"/>
      <dgm:spPr/>
      <dgm:t>
        <a:bodyPr/>
        <a:lstStyle/>
        <a:p>
          <a:r>
            <a:rPr lang="en-US" dirty="0"/>
            <a:t>No. of modules 576</a:t>
          </a:r>
        </a:p>
      </dgm:t>
    </dgm:pt>
    <dgm:pt modelId="{BFE4A8FF-BE58-4D73-8228-ECEC316CBFBD}" type="parTrans" cxnId="{4593C353-E9FE-4783-8978-431934DE13B0}">
      <dgm:prSet/>
      <dgm:spPr/>
      <dgm:t>
        <a:bodyPr/>
        <a:lstStyle/>
        <a:p>
          <a:endParaRPr lang="en-US"/>
        </a:p>
      </dgm:t>
    </dgm:pt>
    <dgm:pt modelId="{10DBDEFA-92E5-4E4F-8BA8-455E27D0DC91}" type="sibTrans" cxnId="{4593C353-E9FE-4783-8978-431934DE13B0}">
      <dgm:prSet/>
      <dgm:spPr/>
      <dgm:t>
        <a:bodyPr/>
        <a:lstStyle/>
        <a:p>
          <a:endParaRPr lang="en-US"/>
        </a:p>
      </dgm:t>
    </dgm:pt>
    <dgm:pt modelId="{D4E987D9-3A09-49BB-9EC7-874456DE25C6}">
      <dgm:prSet phldrT="[Text]"/>
      <dgm:spPr/>
      <dgm:t>
        <a:bodyPr/>
        <a:lstStyle/>
        <a:p>
          <a:r>
            <a:rPr lang="en-US" dirty="0"/>
            <a:t>No. of inverters 5</a:t>
          </a:r>
        </a:p>
      </dgm:t>
    </dgm:pt>
    <dgm:pt modelId="{1CF2896B-E6C6-4D90-AE01-22164754C724}" type="parTrans" cxnId="{AD468131-80DF-4A61-B59E-2D8FE2B48F31}">
      <dgm:prSet/>
      <dgm:spPr/>
      <dgm:t>
        <a:bodyPr/>
        <a:lstStyle/>
        <a:p>
          <a:endParaRPr lang="en-US"/>
        </a:p>
      </dgm:t>
    </dgm:pt>
    <dgm:pt modelId="{7432C065-7952-45C8-9DFF-C07713BCFC6B}" type="sibTrans" cxnId="{AD468131-80DF-4A61-B59E-2D8FE2B48F31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5100CE32-5261-499E-8E0D-446D409CC944}">
          <dgm:prSet phldrT="[Text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 /10°</m:t>
                    </m:r>
                  </m:oMath>
                </m:oMathPara>
              </a14:m>
              <a:endParaRPr lang="en-US" b="0" dirty="0">
                <a:ea typeface="Cambria Math" panose="02040503050406030204" pitchFamily="18" charset="0"/>
              </a:endParaRP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 /90°</m:t>
                    </m:r>
                  </m:oMath>
                </m:oMathPara>
              </a14:m>
              <a:endParaRPr lang="en-US" dirty="0"/>
            </a:p>
          </dgm:t>
        </dgm:pt>
      </mc:Choice>
      <mc:Fallback xmlns="">
        <dgm:pt modelId="{5100CE32-5261-499E-8E0D-446D409CC944}">
          <dgm:prSet phldrT="[Text]"/>
          <dgm:spPr/>
          <dgm:t>
            <a:bodyPr/>
            <a:lstStyle/>
            <a:p>
              <a:r>
                <a:rPr lang="en-US" b="0" i="0" smtClean="0">
                  <a:latin typeface="Cambria Math" panose="02040503050406030204" pitchFamily="18" charset="0"/>
                </a:rPr>
                <a:t>7</a:t>
              </a:r>
              <a:r>
                <a:rPr lang="en-US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° /10°</a:t>
              </a:r>
              <a:endParaRPr lang="en-US" b="0" dirty="0" smtClean="0">
                <a:ea typeface="Cambria Math" panose="02040503050406030204" pitchFamily="18" charset="0"/>
              </a:endParaRPr>
            </a:p>
            <a:p>
              <a:r>
                <a:rPr lang="en-US" b="0" i="0" smtClean="0">
                  <a:latin typeface="Cambria Math" panose="02040503050406030204" pitchFamily="18" charset="0"/>
                </a:rPr>
                <a:t>7</a:t>
              </a:r>
              <a:r>
                <a:rPr lang="en-US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° /90°</a:t>
              </a:r>
              <a:endParaRPr lang="en-US" dirty="0"/>
            </a:p>
          </dgm:t>
        </dgm:pt>
      </mc:Fallback>
    </mc:AlternateContent>
    <dgm:pt modelId="{41E989BB-F701-438A-B3A4-91A11696648E}" type="parTrans" cxnId="{D1C3B893-6D44-41C4-896D-FDB78A3C85B3}">
      <dgm:prSet/>
      <dgm:spPr/>
      <dgm:t>
        <a:bodyPr/>
        <a:lstStyle/>
        <a:p>
          <a:endParaRPr lang="en-US"/>
        </a:p>
      </dgm:t>
    </dgm:pt>
    <dgm:pt modelId="{C1B091E1-47A0-409F-96F6-F2F0896C18FD}" type="sibTrans" cxnId="{D1C3B893-6D44-41C4-896D-FDB78A3C85B3}">
      <dgm:prSet/>
      <dgm:spPr/>
      <dgm:t>
        <a:bodyPr/>
        <a:lstStyle/>
        <a:p>
          <a:endParaRPr lang="en-US"/>
        </a:p>
      </dgm:t>
    </dgm:pt>
    <dgm:pt modelId="{D09ED946-9331-410A-A276-628B373C0A14}">
      <dgm:prSet phldrT="[Text]"/>
      <dgm:spPr/>
      <dgm:t>
        <a:bodyPr/>
        <a:lstStyle/>
        <a:p>
          <a:r>
            <a:rPr lang="en-US" dirty="0"/>
            <a:t>Total PV power at STC = 230 </a:t>
          </a:r>
          <a:r>
            <a:rPr lang="en-US" dirty="0" err="1"/>
            <a:t>kWp</a:t>
          </a:r>
          <a:endParaRPr lang="en-US" dirty="0"/>
        </a:p>
      </dgm:t>
    </dgm:pt>
    <dgm:pt modelId="{2A61C08C-8D64-4C21-94DC-5DC882A83A00}" type="parTrans" cxnId="{2B6D0F49-17E7-40B0-B98F-653B4A1B0CA5}">
      <dgm:prSet/>
      <dgm:spPr/>
      <dgm:t>
        <a:bodyPr/>
        <a:lstStyle/>
        <a:p>
          <a:endParaRPr lang="en-US"/>
        </a:p>
      </dgm:t>
    </dgm:pt>
    <dgm:pt modelId="{7CA6E8F6-FD10-4CA7-B2C4-7DFD26BBC15A}" type="sibTrans" cxnId="{2B6D0F49-17E7-40B0-B98F-653B4A1B0CA5}">
      <dgm:prSet/>
      <dgm:spPr/>
      <dgm:t>
        <a:bodyPr/>
        <a:lstStyle/>
        <a:p>
          <a:endParaRPr lang="en-US"/>
        </a:p>
      </dgm:t>
    </dgm:pt>
    <dgm:pt modelId="{DCA62386-34FB-4EA6-A549-379C95071068}">
      <dgm:prSet phldrT="[Text]"/>
      <dgm:spPr/>
      <dgm:t>
        <a:bodyPr/>
        <a:lstStyle/>
        <a:p>
          <a:r>
            <a:rPr lang="en-US" dirty="0"/>
            <a:t>Module area = 1172 m²</a:t>
          </a:r>
        </a:p>
      </dgm:t>
    </dgm:pt>
    <dgm:pt modelId="{DE43F7C1-AD1B-4E9D-A04D-0AD3C171E326}" type="parTrans" cxnId="{03997133-37F4-45CE-9F64-ECECDA42F7FB}">
      <dgm:prSet/>
      <dgm:spPr/>
      <dgm:t>
        <a:bodyPr/>
        <a:lstStyle/>
        <a:p>
          <a:endParaRPr lang="en-US"/>
        </a:p>
      </dgm:t>
    </dgm:pt>
    <dgm:pt modelId="{8CBFBBBA-7EB4-4955-A7BE-AB0C6502FB53}" type="sibTrans" cxnId="{03997133-37F4-45CE-9F64-ECECDA42F7FB}">
      <dgm:prSet/>
      <dgm:spPr/>
      <dgm:t>
        <a:bodyPr/>
        <a:lstStyle/>
        <a:p>
          <a:endParaRPr lang="en-US"/>
        </a:p>
      </dgm:t>
    </dgm:pt>
    <dgm:pt modelId="{1525F7CC-3123-40E0-9F08-B20175CF3E2C}">
      <dgm:prSet phldrT="[Text]"/>
      <dgm:spPr/>
      <dgm:t>
        <a:bodyPr/>
        <a:lstStyle/>
        <a:p>
          <a:r>
            <a:rPr lang="en-US" dirty="0"/>
            <a:t>Peak power = 400 </a:t>
          </a:r>
          <a:r>
            <a:rPr lang="en-US" dirty="0" err="1"/>
            <a:t>Wp</a:t>
          </a:r>
          <a:endParaRPr lang="en-US" dirty="0"/>
        </a:p>
      </dgm:t>
    </dgm:pt>
    <dgm:pt modelId="{5BBC04AF-694F-467D-A35B-BE2534516F57}" type="parTrans" cxnId="{8CC54FE7-78AE-46F3-B89A-9AD314891C3D}">
      <dgm:prSet/>
      <dgm:spPr/>
      <dgm:t>
        <a:bodyPr/>
        <a:lstStyle/>
        <a:p>
          <a:endParaRPr lang="en-US"/>
        </a:p>
      </dgm:t>
    </dgm:pt>
    <dgm:pt modelId="{3B09CE60-E677-4CE1-A24B-4EB0083A14F0}" type="sibTrans" cxnId="{8CC54FE7-78AE-46F3-B89A-9AD314891C3D}">
      <dgm:prSet/>
      <dgm:spPr/>
      <dgm:t>
        <a:bodyPr/>
        <a:lstStyle/>
        <a:p>
          <a:endParaRPr lang="en-US"/>
        </a:p>
      </dgm:t>
    </dgm:pt>
    <dgm:pt modelId="{332440F3-29CF-4F68-8FA2-2B8F0ACEEE69}">
      <dgm:prSet phldrT="[Text]"/>
      <dgm:spPr/>
      <dgm:t>
        <a:bodyPr/>
        <a:lstStyle/>
        <a:p>
          <a:r>
            <a:rPr lang="en-US" dirty="0"/>
            <a:t>Total inverter power = 220 </a:t>
          </a:r>
          <a:r>
            <a:rPr lang="en-US" dirty="0" err="1"/>
            <a:t>kWac</a:t>
          </a:r>
          <a:endParaRPr lang="en-US" dirty="0"/>
        </a:p>
      </dgm:t>
    </dgm:pt>
    <dgm:pt modelId="{7C26F9A4-1DA5-4377-BDB4-588F7E7E054D}" type="parTrans" cxnId="{04523947-0DE5-412D-8242-F01ED108943F}">
      <dgm:prSet/>
      <dgm:spPr/>
      <dgm:t>
        <a:bodyPr/>
        <a:lstStyle/>
        <a:p>
          <a:endParaRPr lang="en-US"/>
        </a:p>
      </dgm:t>
    </dgm:pt>
    <dgm:pt modelId="{809BC63F-8CB6-4919-8B57-92BE8B25E8BC}" type="sibTrans" cxnId="{04523947-0DE5-412D-8242-F01ED108943F}">
      <dgm:prSet/>
      <dgm:spPr/>
      <dgm:t>
        <a:bodyPr/>
        <a:lstStyle/>
        <a:p>
          <a:endParaRPr lang="en-US"/>
        </a:p>
      </dgm:t>
    </dgm:pt>
    <dgm:pt modelId="{712D4C52-90CD-471C-AF8E-894A7E5B784F}" type="pres">
      <dgm:prSet presAssocID="{D3AA628F-9FCA-4B1E-8870-DB7A50033D8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17D2788-DFB0-4406-9E6C-7F42FE615543}" type="pres">
      <dgm:prSet presAssocID="{89F03D62-05BE-4E9B-ABD1-49BAF29AFC19}" presName="root" presStyleCnt="0"/>
      <dgm:spPr/>
    </dgm:pt>
    <dgm:pt modelId="{1E8630B4-6105-49C4-9935-E6693FB8B4DF}" type="pres">
      <dgm:prSet presAssocID="{89F03D62-05BE-4E9B-ABD1-49BAF29AFC19}" presName="rootComposite" presStyleCnt="0"/>
      <dgm:spPr/>
    </dgm:pt>
    <dgm:pt modelId="{149A1372-860F-41C0-A0B1-87631002A7DE}" type="pres">
      <dgm:prSet presAssocID="{89F03D62-05BE-4E9B-ABD1-49BAF29AFC19}" presName="rootText" presStyleLbl="node1" presStyleIdx="0" presStyleCnt="3"/>
      <dgm:spPr/>
    </dgm:pt>
    <dgm:pt modelId="{9CD2214A-0F2A-48BB-8614-5289EA35B64E}" type="pres">
      <dgm:prSet presAssocID="{89F03D62-05BE-4E9B-ABD1-49BAF29AFC19}" presName="rootConnector" presStyleLbl="node1" presStyleIdx="0" presStyleCnt="3"/>
      <dgm:spPr/>
    </dgm:pt>
    <dgm:pt modelId="{99A613F5-4ACB-4C83-A89E-B0D160CFA9CB}" type="pres">
      <dgm:prSet presAssocID="{89F03D62-05BE-4E9B-ABD1-49BAF29AFC19}" presName="childShape" presStyleCnt="0"/>
      <dgm:spPr/>
    </dgm:pt>
    <dgm:pt modelId="{E99EABC5-E68C-449D-A281-A89CD886DD05}" type="pres">
      <dgm:prSet presAssocID="{41E989BB-F701-438A-B3A4-91A11696648E}" presName="Name13" presStyleLbl="parChTrans1D2" presStyleIdx="0" presStyleCnt="7"/>
      <dgm:spPr/>
    </dgm:pt>
    <dgm:pt modelId="{9CAA0DE9-28C5-4925-80EB-0B0BEE491C26}" type="pres">
      <dgm:prSet presAssocID="{5100CE32-5261-499E-8E0D-446D409CC944}" presName="childText" presStyleLbl="bgAcc1" presStyleIdx="0" presStyleCnt="7">
        <dgm:presLayoutVars>
          <dgm:bulletEnabled val="1"/>
        </dgm:presLayoutVars>
      </dgm:prSet>
      <dgm:spPr/>
    </dgm:pt>
    <dgm:pt modelId="{79C6D6E7-71D2-4196-9E46-66A50DE5F442}" type="pres">
      <dgm:prSet presAssocID="{FC1210F9-2694-491C-B6A1-A20A40A5151C}" presName="root" presStyleCnt="0"/>
      <dgm:spPr/>
    </dgm:pt>
    <dgm:pt modelId="{BDF52209-F970-47F7-9F87-74462C1C53EB}" type="pres">
      <dgm:prSet presAssocID="{FC1210F9-2694-491C-B6A1-A20A40A5151C}" presName="rootComposite" presStyleCnt="0"/>
      <dgm:spPr/>
    </dgm:pt>
    <dgm:pt modelId="{9FF418E3-22E9-4C16-8F86-F2A8FD66CE8F}" type="pres">
      <dgm:prSet presAssocID="{FC1210F9-2694-491C-B6A1-A20A40A5151C}" presName="rootText" presStyleLbl="node1" presStyleIdx="1" presStyleCnt="3"/>
      <dgm:spPr/>
    </dgm:pt>
    <dgm:pt modelId="{06321B13-D088-4945-A408-211029B85204}" type="pres">
      <dgm:prSet presAssocID="{FC1210F9-2694-491C-B6A1-A20A40A5151C}" presName="rootConnector" presStyleLbl="node1" presStyleIdx="1" presStyleCnt="3"/>
      <dgm:spPr/>
    </dgm:pt>
    <dgm:pt modelId="{96637C4F-7BE5-43CD-AAB4-F335FB925DB8}" type="pres">
      <dgm:prSet presAssocID="{FC1210F9-2694-491C-B6A1-A20A40A5151C}" presName="childShape" presStyleCnt="0"/>
      <dgm:spPr/>
    </dgm:pt>
    <dgm:pt modelId="{CA162BDB-5AC8-47C9-B595-D49355291B77}" type="pres">
      <dgm:prSet presAssocID="{BFE4A8FF-BE58-4D73-8228-ECEC316CBFBD}" presName="Name13" presStyleLbl="parChTrans1D2" presStyleIdx="1" presStyleCnt="7"/>
      <dgm:spPr/>
    </dgm:pt>
    <dgm:pt modelId="{3A251DE9-2E0B-4662-A97C-85F0378CA950}" type="pres">
      <dgm:prSet presAssocID="{F7D54F1D-87AC-44F2-A7DA-FA98C22611E7}" presName="childText" presStyleLbl="bgAcc1" presStyleIdx="1" presStyleCnt="7">
        <dgm:presLayoutVars>
          <dgm:bulletEnabled val="1"/>
        </dgm:presLayoutVars>
      </dgm:prSet>
      <dgm:spPr/>
    </dgm:pt>
    <dgm:pt modelId="{327C688E-85E5-4C03-865F-25AEF8C5F91F}" type="pres">
      <dgm:prSet presAssocID="{2A61C08C-8D64-4C21-94DC-5DC882A83A00}" presName="Name13" presStyleLbl="parChTrans1D2" presStyleIdx="2" presStyleCnt="7"/>
      <dgm:spPr/>
    </dgm:pt>
    <dgm:pt modelId="{9A2CCD31-552A-4394-8E03-1ED82371724A}" type="pres">
      <dgm:prSet presAssocID="{D09ED946-9331-410A-A276-628B373C0A14}" presName="childText" presStyleLbl="bgAcc1" presStyleIdx="2" presStyleCnt="7">
        <dgm:presLayoutVars>
          <dgm:bulletEnabled val="1"/>
        </dgm:presLayoutVars>
      </dgm:prSet>
      <dgm:spPr/>
    </dgm:pt>
    <dgm:pt modelId="{FD953856-D3CA-4625-9814-637D6A3660C4}" type="pres">
      <dgm:prSet presAssocID="{DE43F7C1-AD1B-4E9D-A04D-0AD3C171E326}" presName="Name13" presStyleLbl="parChTrans1D2" presStyleIdx="3" presStyleCnt="7"/>
      <dgm:spPr/>
    </dgm:pt>
    <dgm:pt modelId="{4FBA0A51-285D-4A81-B2B3-EDCEBD3E27A2}" type="pres">
      <dgm:prSet presAssocID="{DCA62386-34FB-4EA6-A549-379C95071068}" presName="childText" presStyleLbl="bgAcc1" presStyleIdx="3" presStyleCnt="7">
        <dgm:presLayoutVars>
          <dgm:bulletEnabled val="1"/>
        </dgm:presLayoutVars>
      </dgm:prSet>
      <dgm:spPr/>
    </dgm:pt>
    <dgm:pt modelId="{BFDBA847-58A6-4CC7-83D1-F9DEC1B89BE5}" type="pres">
      <dgm:prSet presAssocID="{5BBC04AF-694F-467D-A35B-BE2534516F57}" presName="Name13" presStyleLbl="parChTrans1D2" presStyleIdx="4" presStyleCnt="7"/>
      <dgm:spPr/>
    </dgm:pt>
    <dgm:pt modelId="{DA337B11-68AF-4A66-92A0-142BF7729258}" type="pres">
      <dgm:prSet presAssocID="{1525F7CC-3123-40E0-9F08-B20175CF3E2C}" presName="childText" presStyleLbl="bgAcc1" presStyleIdx="4" presStyleCnt="7">
        <dgm:presLayoutVars>
          <dgm:bulletEnabled val="1"/>
        </dgm:presLayoutVars>
      </dgm:prSet>
      <dgm:spPr/>
    </dgm:pt>
    <dgm:pt modelId="{7DCE3620-6CC3-420E-A778-9F89A790369F}" type="pres">
      <dgm:prSet presAssocID="{0936BE4A-478C-400D-BA49-A2EBA04FB177}" presName="root" presStyleCnt="0"/>
      <dgm:spPr/>
    </dgm:pt>
    <dgm:pt modelId="{35A4747E-669B-40C2-8100-22CBB8559726}" type="pres">
      <dgm:prSet presAssocID="{0936BE4A-478C-400D-BA49-A2EBA04FB177}" presName="rootComposite" presStyleCnt="0"/>
      <dgm:spPr/>
    </dgm:pt>
    <dgm:pt modelId="{571340F7-B871-4648-80B4-D96E45CB7188}" type="pres">
      <dgm:prSet presAssocID="{0936BE4A-478C-400D-BA49-A2EBA04FB177}" presName="rootText" presStyleLbl="node1" presStyleIdx="2" presStyleCnt="3"/>
      <dgm:spPr/>
    </dgm:pt>
    <dgm:pt modelId="{DCA2538A-B914-4987-889C-DDD97414F4CA}" type="pres">
      <dgm:prSet presAssocID="{0936BE4A-478C-400D-BA49-A2EBA04FB177}" presName="rootConnector" presStyleLbl="node1" presStyleIdx="2" presStyleCnt="3"/>
      <dgm:spPr/>
    </dgm:pt>
    <dgm:pt modelId="{CABF2832-8C30-4FEF-8291-E6D5F434B449}" type="pres">
      <dgm:prSet presAssocID="{0936BE4A-478C-400D-BA49-A2EBA04FB177}" presName="childShape" presStyleCnt="0"/>
      <dgm:spPr/>
    </dgm:pt>
    <dgm:pt modelId="{545680D7-70FE-4FCE-B60B-7B454D3759B4}" type="pres">
      <dgm:prSet presAssocID="{1CF2896B-E6C6-4D90-AE01-22164754C724}" presName="Name13" presStyleLbl="parChTrans1D2" presStyleIdx="5" presStyleCnt="7"/>
      <dgm:spPr/>
    </dgm:pt>
    <dgm:pt modelId="{74A73FFF-5B73-4C25-90E0-49F2CB5F495B}" type="pres">
      <dgm:prSet presAssocID="{D4E987D9-3A09-49BB-9EC7-874456DE25C6}" presName="childText" presStyleLbl="bgAcc1" presStyleIdx="5" presStyleCnt="7">
        <dgm:presLayoutVars>
          <dgm:bulletEnabled val="1"/>
        </dgm:presLayoutVars>
      </dgm:prSet>
      <dgm:spPr/>
    </dgm:pt>
    <dgm:pt modelId="{5DA98E88-8F5C-40E9-8A70-9CA3D5B9FA06}" type="pres">
      <dgm:prSet presAssocID="{7C26F9A4-1DA5-4377-BDB4-588F7E7E054D}" presName="Name13" presStyleLbl="parChTrans1D2" presStyleIdx="6" presStyleCnt="7"/>
      <dgm:spPr/>
    </dgm:pt>
    <dgm:pt modelId="{D7D83BD9-8BAE-416E-9A1C-54E63B34D410}" type="pres">
      <dgm:prSet presAssocID="{332440F3-29CF-4F68-8FA2-2B8F0ACEEE69}" presName="childText" presStyleLbl="bgAcc1" presStyleIdx="6" presStyleCnt="7">
        <dgm:presLayoutVars>
          <dgm:bulletEnabled val="1"/>
        </dgm:presLayoutVars>
      </dgm:prSet>
      <dgm:spPr/>
    </dgm:pt>
  </dgm:ptLst>
  <dgm:cxnLst>
    <dgm:cxn modelId="{01A33F0A-77D5-4E37-AE89-4DEA0C3D7E4B}" type="presOf" srcId="{BFE4A8FF-BE58-4D73-8228-ECEC316CBFBD}" destId="{CA162BDB-5AC8-47C9-B595-D49355291B77}" srcOrd="0" destOrd="0" presId="urn:microsoft.com/office/officeart/2005/8/layout/hierarchy3"/>
    <dgm:cxn modelId="{EE1A480D-3E6F-4DE3-A2D3-D4B9D7AF8E27}" type="presOf" srcId="{D09ED946-9331-410A-A276-628B373C0A14}" destId="{9A2CCD31-552A-4394-8E03-1ED82371724A}" srcOrd="0" destOrd="0" presId="urn:microsoft.com/office/officeart/2005/8/layout/hierarchy3"/>
    <dgm:cxn modelId="{7CF55613-F42C-4448-B538-806869E1DDCA}" type="presOf" srcId="{DE43F7C1-AD1B-4E9D-A04D-0AD3C171E326}" destId="{FD953856-D3CA-4625-9814-637D6A3660C4}" srcOrd="0" destOrd="0" presId="urn:microsoft.com/office/officeart/2005/8/layout/hierarchy3"/>
    <dgm:cxn modelId="{3BC3B715-62B2-4186-940E-7B30CD5CC19E}" type="presOf" srcId="{FC1210F9-2694-491C-B6A1-A20A40A5151C}" destId="{9FF418E3-22E9-4C16-8F86-F2A8FD66CE8F}" srcOrd="0" destOrd="0" presId="urn:microsoft.com/office/officeart/2005/8/layout/hierarchy3"/>
    <dgm:cxn modelId="{832F8A17-9E3C-4D73-8F52-483532B7F051}" type="presOf" srcId="{2A61C08C-8D64-4C21-94DC-5DC882A83A00}" destId="{327C688E-85E5-4C03-865F-25AEF8C5F91F}" srcOrd="0" destOrd="0" presId="urn:microsoft.com/office/officeart/2005/8/layout/hierarchy3"/>
    <dgm:cxn modelId="{CEF9AA2D-B4B3-4830-B62B-8CA71E992F78}" type="presOf" srcId="{1CF2896B-E6C6-4D90-AE01-22164754C724}" destId="{545680D7-70FE-4FCE-B60B-7B454D3759B4}" srcOrd="0" destOrd="0" presId="urn:microsoft.com/office/officeart/2005/8/layout/hierarchy3"/>
    <dgm:cxn modelId="{4C15C02D-F153-4C06-A20B-BF9DFDC02021}" type="presOf" srcId="{0936BE4A-478C-400D-BA49-A2EBA04FB177}" destId="{DCA2538A-B914-4987-889C-DDD97414F4CA}" srcOrd="1" destOrd="0" presId="urn:microsoft.com/office/officeart/2005/8/layout/hierarchy3"/>
    <dgm:cxn modelId="{74075C2F-4905-452D-8DC5-AB5F3466F481}" srcId="{D3AA628F-9FCA-4B1E-8870-DB7A50033D81}" destId="{89F03D62-05BE-4E9B-ABD1-49BAF29AFC19}" srcOrd="0" destOrd="0" parTransId="{B2B55893-1A6E-496E-B3F7-53FFE04C2A08}" sibTransId="{5F9C5038-5BD3-431C-8447-7EFE4D432FB9}"/>
    <dgm:cxn modelId="{AD468131-80DF-4A61-B59E-2D8FE2B48F31}" srcId="{0936BE4A-478C-400D-BA49-A2EBA04FB177}" destId="{D4E987D9-3A09-49BB-9EC7-874456DE25C6}" srcOrd="0" destOrd="0" parTransId="{1CF2896B-E6C6-4D90-AE01-22164754C724}" sibTransId="{7432C065-7952-45C8-9DFF-C07713BCFC6B}"/>
    <dgm:cxn modelId="{B993CC32-54C8-4459-A208-87B1696741E7}" type="presOf" srcId="{89F03D62-05BE-4E9B-ABD1-49BAF29AFC19}" destId="{9CD2214A-0F2A-48BB-8614-5289EA35B64E}" srcOrd="1" destOrd="0" presId="urn:microsoft.com/office/officeart/2005/8/layout/hierarchy3"/>
    <dgm:cxn modelId="{03997133-37F4-45CE-9F64-ECECDA42F7FB}" srcId="{FC1210F9-2694-491C-B6A1-A20A40A5151C}" destId="{DCA62386-34FB-4EA6-A549-379C95071068}" srcOrd="2" destOrd="0" parTransId="{DE43F7C1-AD1B-4E9D-A04D-0AD3C171E326}" sibTransId="{8CBFBBBA-7EB4-4955-A7BE-AB0C6502FB53}"/>
    <dgm:cxn modelId="{6D23DC41-67D1-4EDE-A8F8-A262D4D2D7BD}" type="presOf" srcId="{41E989BB-F701-438A-B3A4-91A11696648E}" destId="{E99EABC5-E68C-449D-A281-A89CD886DD05}" srcOrd="0" destOrd="0" presId="urn:microsoft.com/office/officeart/2005/8/layout/hierarchy3"/>
    <dgm:cxn modelId="{04523947-0DE5-412D-8242-F01ED108943F}" srcId="{0936BE4A-478C-400D-BA49-A2EBA04FB177}" destId="{332440F3-29CF-4F68-8FA2-2B8F0ACEEE69}" srcOrd="1" destOrd="0" parTransId="{7C26F9A4-1DA5-4377-BDB4-588F7E7E054D}" sibTransId="{809BC63F-8CB6-4919-8B57-92BE8B25E8BC}"/>
    <dgm:cxn modelId="{2B6D0F49-17E7-40B0-B98F-653B4A1B0CA5}" srcId="{FC1210F9-2694-491C-B6A1-A20A40A5151C}" destId="{D09ED946-9331-410A-A276-628B373C0A14}" srcOrd="1" destOrd="0" parTransId="{2A61C08C-8D64-4C21-94DC-5DC882A83A00}" sibTransId="{7CA6E8F6-FD10-4CA7-B2C4-7DFD26BBC15A}"/>
    <dgm:cxn modelId="{4593C353-E9FE-4783-8978-431934DE13B0}" srcId="{FC1210F9-2694-491C-B6A1-A20A40A5151C}" destId="{F7D54F1D-87AC-44F2-A7DA-FA98C22611E7}" srcOrd="0" destOrd="0" parTransId="{BFE4A8FF-BE58-4D73-8228-ECEC316CBFBD}" sibTransId="{10DBDEFA-92E5-4E4F-8BA8-455E27D0DC91}"/>
    <dgm:cxn modelId="{6D863374-B4BF-4C70-85C9-A8555450B698}" srcId="{D3AA628F-9FCA-4B1E-8870-DB7A50033D81}" destId="{FC1210F9-2694-491C-B6A1-A20A40A5151C}" srcOrd="1" destOrd="0" parTransId="{B83F463F-1985-4F2E-B9B1-607D356CD743}" sibTransId="{6A574AC2-4C01-472A-BEF5-BED2C16D32E1}"/>
    <dgm:cxn modelId="{65853184-947A-4FEE-9526-4F0ADFCAEC45}" type="presOf" srcId="{5100CE32-5261-499E-8E0D-446D409CC944}" destId="{9CAA0DE9-28C5-4925-80EB-0B0BEE491C26}" srcOrd="0" destOrd="0" presId="urn:microsoft.com/office/officeart/2005/8/layout/hierarchy3"/>
    <dgm:cxn modelId="{DCEFD186-BD22-4D58-BB6B-302A586B3B98}" srcId="{D3AA628F-9FCA-4B1E-8870-DB7A50033D81}" destId="{0936BE4A-478C-400D-BA49-A2EBA04FB177}" srcOrd="2" destOrd="0" parTransId="{7239D656-3D41-4DF1-A3AD-2CCBC263F9EC}" sibTransId="{ABBEE27F-EC79-42E4-9B7D-0A30B624C500}"/>
    <dgm:cxn modelId="{AC650788-2187-431B-82B0-6DC76294A702}" type="presOf" srcId="{F7D54F1D-87AC-44F2-A7DA-FA98C22611E7}" destId="{3A251DE9-2E0B-4662-A97C-85F0378CA950}" srcOrd="0" destOrd="0" presId="urn:microsoft.com/office/officeart/2005/8/layout/hierarchy3"/>
    <dgm:cxn modelId="{91EC548B-30D3-4774-97EB-9586CF64B01C}" type="presOf" srcId="{7C26F9A4-1DA5-4377-BDB4-588F7E7E054D}" destId="{5DA98E88-8F5C-40E9-8A70-9CA3D5B9FA06}" srcOrd="0" destOrd="0" presId="urn:microsoft.com/office/officeart/2005/8/layout/hierarchy3"/>
    <dgm:cxn modelId="{D1C3B893-6D44-41C4-896D-FDB78A3C85B3}" srcId="{89F03D62-05BE-4E9B-ABD1-49BAF29AFC19}" destId="{5100CE32-5261-499E-8E0D-446D409CC944}" srcOrd="0" destOrd="0" parTransId="{41E989BB-F701-438A-B3A4-91A11696648E}" sibTransId="{C1B091E1-47A0-409F-96F6-F2F0896C18FD}"/>
    <dgm:cxn modelId="{ADA3BE9D-261D-4CC8-B758-6D8D61F5D2AF}" type="presOf" srcId="{D4E987D9-3A09-49BB-9EC7-874456DE25C6}" destId="{74A73FFF-5B73-4C25-90E0-49F2CB5F495B}" srcOrd="0" destOrd="0" presId="urn:microsoft.com/office/officeart/2005/8/layout/hierarchy3"/>
    <dgm:cxn modelId="{0E7CA8A6-2868-4DE4-BB45-FEDC90D16B1C}" type="presOf" srcId="{FC1210F9-2694-491C-B6A1-A20A40A5151C}" destId="{06321B13-D088-4945-A408-211029B85204}" srcOrd="1" destOrd="0" presId="urn:microsoft.com/office/officeart/2005/8/layout/hierarchy3"/>
    <dgm:cxn modelId="{3C761AB5-729C-4A5B-AC8E-2F07ABB2BEB2}" type="presOf" srcId="{1525F7CC-3123-40E0-9F08-B20175CF3E2C}" destId="{DA337B11-68AF-4A66-92A0-142BF7729258}" srcOrd="0" destOrd="0" presId="urn:microsoft.com/office/officeart/2005/8/layout/hierarchy3"/>
    <dgm:cxn modelId="{3952D5B5-A514-4254-9E6A-DF1789F338E7}" type="presOf" srcId="{0936BE4A-478C-400D-BA49-A2EBA04FB177}" destId="{571340F7-B871-4648-80B4-D96E45CB7188}" srcOrd="0" destOrd="0" presId="urn:microsoft.com/office/officeart/2005/8/layout/hierarchy3"/>
    <dgm:cxn modelId="{38DAFFB6-D474-4C82-9183-5AEC937453E8}" type="presOf" srcId="{5BBC04AF-694F-467D-A35B-BE2534516F57}" destId="{BFDBA847-58A6-4CC7-83D1-F9DEC1B89BE5}" srcOrd="0" destOrd="0" presId="urn:microsoft.com/office/officeart/2005/8/layout/hierarchy3"/>
    <dgm:cxn modelId="{E9B5F0CB-995C-4AD3-B0A6-90F1552C5000}" type="presOf" srcId="{89F03D62-05BE-4E9B-ABD1-49BAF29AFC19}" destId="{149A1372-860F-41C0-A0B1-87631002A7DE}" srcOrd="0" destOrd="0" presId="urn:microsoft.com/office/officeart/2005/8/layout/hierarchy3"/>
    <dgm:cxn modelId="{3770D7DD-AD56-4493-91D4-C1476F6B2A6F}" type="presOf" srcId="{DCA62386-34FB-4EA6-A549-379C95071068}" destId="{4FBA0A51-285D-4A81-B2B3-EDCEBD3E27A2}" srcOrd="0" destOrd="0" presId="urn:microsoft.com/office/officeart/2005/8/layout/hierarchy3"/>
    <dgm:cxn modelId="{C24117E7-9E03-49FF-B5EA-BE67311FE960}" type="presOf" srcId="{D3AA628F-9FCA-4B1E-8870-DB7A50033D81}" destId="{712D4C52-90CD-471C-AF8E-894A7E5B784F}" srcOrd="0" destOrd="0" presId="urn:microsoft.com/office/officeart/2005/8/layout/hierarchy3"/>
    <dgm:cxn modelId="{8CC54FE7-78AE-46F3-B89A-9AD314891C3D}" srcId="{FC1210F9-2694-491C-B6A1-A20A40A5151C}" destId="{1525F7CC-3123-40E0-9F08-B20175CF3E2C}" srcOrd="3" destOrd="0" parTransId="{5BBC04AF-694F-467D-A35B-BE2534516F57}" sibTransId="{3B09CE60-E677-4CE1-A24B-4EB0083A14F0}"/>
    <dgm:cxn modelId="{71AE94F1-D608-41C1-96A6-F73FDCB36E0C}" type="presOf" srcId="{332440F3-29CF-4F68-8FA2-2B8F0ACEEE69}" destId="{D7D83BD9-8BAE-416E-9A1C-54E63B34D410}" srcOrd="0" destOrd="0" presId="urn:microsoft.com/office/officeart/2005/8/layout/hierarchy3"/>
    <dgm:cxn modelId="{B0BE58F4-F2DA-42B2-9AE0-BE90C6362E51}" type="presParOf" srcId="{712D4C52-90CD-471C-AF8E-894A7E5B784F}" destId="{D17D2788-DFB0-4406-9E6C-7F42FE615543}" srcOrd="0" destOrd="0" presId="urn:microsoft.com/office/officeart/2005/8/layout/hierarchy3"/>
    <dgm:cxn modelId="{A26395E5-AA58-4198-828B-7E6E2DF4A890}" type="presParOf" srcId="{D17D2788-DFB0-4406-9E6C-7F42FE615543}" destId="{1E8630B4-6105-49C4-9935-E6693FB8B4DF}" srcOrd="0" destOrd="0" presId="urn:microsoft.com/office/officeart/2005/8/layout/hierarchy3"/>
    <dgm:cxn modelId="{C24B26AE-08AF-481A-AD46-BA4E0D7A3AD9}" type="presParOf" srcId="{1E8630B4-6105-49C4-9935-E6693FB8B4DF}" destId="{149A1372-860F-41C0-A0B1-87631002A7DE}" srcOrd="0" destOrd="0" presId="urn:microsoft.com/office/officeart/2005/8/layout/hierarchy3"/>
    <dgm:cxn modelId="{05ED0269-50E0-4FB2-AE38-0B5B50887624}" type="presParOf" srcId="{1E8630B4-6105-49C4-9935-E6693FB8B4DF}" destId="{9CD2214A-0F2A-48BB-8614-5289EA35B64E}" srcOrd="1" destOrd="0" presId="urn:microsoft.com/office/officeart/2005/8/layout/hierarchy3"/>
    <dgm:cxn modelId="{DA319283-0505-4B24-B16B-9794AF4A72ED}" type="presParOf" srcId="{D17D2788-DFB0-4406-9E6C-7F42FE615543}" destId="{99A613F5-4ACB-4C83-A89E-B0D160CFA9CB}" srcOrd="1" destOrd="0" presId="urn:microsoft.com/office/officeart/2005/8/layout/hierarchy3"/>
    <dgm:cxn modelId="{4CF3E6EC-7184-4787-BB75-ABA95D70C4C7}" type="presParOf" srcId="{99A613F5-4ACB-4C83-A89E-B0D160CFA9CB}" destId="{E99EABC5-E68C-449D-A281-A89CD886DD05}" srcOrd="0" destOrd="0" presId="urn:microsoft.com/office/officeart/2005/8/layout/hierarchy3"/>
    <dgm:cxn modelId="{ADD5923D-5763-4E91-86A1-30D7BF231ACD}" type="presParOf" srcId="{99A613F5-4ACB-4C83-A89E-B0D160CFA9CB}" destId="{9CAA0DE9-28C5-4925-80EB-0B0BEE491C26}" srcOrd="1" destOrd="0" presId="urn:microsoft.com/office/officeart/2005/8/layout/hierarchy3"/>
    <dgm:cxn modelId="{ADCFDF19-9787-45A3-9C3A-BC4F5246CB40}" type="presParOf" srcId="{712D4C52-90CD-471C-AF8E-894A7E5B784F}" destId="{79C6D6E7-71D2-4196-9E46-66A50DE5F442}" srcOrd="1" destOrd="0" presId="urn:microsoft.com/office/officeart/2005/8/layout/hierarchy3"/>
    <dgm:cxn modelId="{DF6D037D-B965-489B-BB2C-63115BB0090D}" type="presParOf" srcId="{79C6D6E7-71D2-4196-9E46-66A50DE5F442}" destId="{BDF52209-F970-47F7-9F87-74462C1C53EB}" srcOrd="0" destOrd="0" presId="urn:microsoft.com/office/officeart/2005/8/layout/hierarchy3"/>
    <dgm:cxn modelId="{834133C1-3ED4-47E7-9285-EF06CADB000A}" type="presParOf" srcId="{BDF52209-F970-47F7-9F87-74462C1C53EB}" destId="{9FF418E3-22E9-4C16-8F86-F2A8FD66CE8F}" srcOrd="0" destOrd="0" presId="urn:microsoft.com/office/officeart/2005/8/layout/hierarchy3"/>
    <dgm:cxn modelId="{2D14F176-318A-4C4F-BA88-412915E98B29}" type="presParOf" srcId="{BDF52209-F970-47F7-9F87-74462C1C53EB}" destId="{06321B13-D088-4945-A408-211029B85204}" srcOrd="1" destOrd="0" presId="urn:microsoft.com/office/officeart/2005/8/layout/hierarchy3"/>
    <dgm:cxn modelId="{6E701F19-49F0-4FDA-8723-FDB4EEF432B4}" type="presParOf" srcId="{79C6D6E7-71D2-4196-9E46-66A50DE5F442}" destId="{96637C4F-7BE5-43CD-AAB4-F335FB925DB8}" srcOrd="1" destOrd="0" presId="urn:microsoft.com/office/officeart/2005/8/layout/hierarchy3"/>
    <dgm:cxn modelId="{DFBF6694-7987-4D2B-8146-049C65FAD66A}" type="presParOf" srcId="{96637C4F-7BE5-43CD-AAB4-F335FB925DB8}" destId="{CA162BDB-5AC8-47C9-B595-D49355291B77}" srcOrd="0" destOrd="0" presId="urn:microsoft.com/office/officeart/2005/8/layout/hierarchy3"/>
    <dgm:cxn modelId="{522A5118-82C5-45B9-9778-1EBCFE13201E}" type="presParOf" srcId="{96637C4F-7BE5-43CD-AAB4-F335FB925DB8}" destId="{3A251DE9-2E0B-4662-A97C-85F0378CA950}" srcOrd="1" destOrd="0" presId="urn:microsoft.com/office/officeart/2005/8/layout/hierarchy3"/>
    <dgm:cxn modelId="{D6CDF0F0-823E-4535-9784-8BDD9FFB1AE0}" type="presParOf" srcId="{96637C4F-7BE5-43CD-AAB4-F335FB925DB8}" destId="{327C688E-85E5-4C03-865F-25AEF8C5F91F}" srcOrd="2" destOrd="0" presId="urn:microsoft.com/office/officeart/2005/8/layout/hierarchy3"/>
    <dgm:cxn modelId="{81B1C973-584F-4ACF-84E0-FF73B48D6FC8}" type="presParOf" srcId="{96637C4F-7BE5-43CD-AAB4-F335FB925DB8}" destId="{9A2CCD31-552A-4394-8E03-1ED82371724A}" srcOrd="3" destOrd="0" presId="urn:microsoft.com/office/officeart/2005/8/layout/hierarchy3"/>
    <dgm:cxn modelId="{3E66A00C-FB0B-43BD-8F78-88A447CCE9A7}" type="presParOf" srcId="{96637C4F-7BE5-43CD-AAB4-F335FB925DB8}" destId="{FD953856-D3CA-4625-9814-637D6A3660C4}" srcOrd="4" destOrd="0" presId="urn:microsoft.com/office/officeart/2005/8/layout/hierarchy3"/>
    <dgm:cxn modelId="{C8B2CF52-A291-4A4D-9852-D4C607E002F7}" type="presParOf" srcId="{96637C4F-7BE5-43CD-AAB4-F335FB925DB8}" destId="{4FBA0A51-285D-4A81-B2B3-EDCEBD3E27A2}" srcOrd="5" destOrd="0" presId="urn:microsoft.com/office/officeart/2005/8/layout/hierarchy3"/>
    <dgm:cxn modelId="{917511B0-EA16-4389-A5CB-5918DF4B18B8}" type="presParOf" srcId="{96637C4F-7BE5-43CD-AAB4-F335FB925DB8}" destId="{BFDBA847-58A6-4CC7-83D1-F9DEC1B89BE5}" srcOrd="6" destOrd="0" presId="urn:microsoft.com/office/officeart/2005/8/layout/hierarchy3"/>
    <dgm:cxn modelId="{B1BF3FBC-7C10-400E-9D2A-311422D70B8D}" type="presParOf" srcId="{96637C4F-7BE5-43CD-AAB4-F335FB925DB8}" destId="{DA337B11-68AF-4A66-92A0-142BF7729258}" srcOrd="7" destOrd="0" presId="urn:microsoft.com/office/officeart/2005/8/layout/hierarchy3"/>
    <dgm:cxn modelId="{CFA26283-B00F-440D-99C7-0D60E2BC3641}" type="presParOf" srcId="{712D4C52-90CD-471C-AF8E-894A7E5B784F}" destId="{7DCE3620-6CC3-420E-A778-9F89A790369F}" srcOrd="2" destOrd="0" presId="urn:microsoft.com/office/officeart/2005/8/layout/hierarchy3"/>
    <dgm:cxn modelId="{2A106E22-57DC-49A9-851C-8DF5CD70E733}" type="presParOf" srcId="{7DCE3620-6CC3-420E-A778-9F89A790369F}" destId="{35A4747E-669B-40C2-8100-22CBB8559726}" srcOrd="0" destOrd="0" presId="urn:microsoft.com/office/officeart/2005/8/layout/hierarchy3"/>
    <dgm:cxn modelId="{488A53E6-3E7F-4A36-8DFD-7CD35624FFD3}" type="presParOf" srcId="{35A4747E-669B-40C2-8100-22CBB8559726}" destId="{571340F7-B871-4648-80B4-D96E45CB7188}" srcOrd="0" destOrd="0" presId="urn:microsoft.com/office/officeart/2005/8/layout/hierarchy3"/>
    <dgm:cxn modelId="{82D889BE-FE1B-48FD-8613-A2A6515A6218}" type="presParOf" srcId="{35A4747E-669B-40C2-8100-22CBB8559726}" destId="{DCA2538A-B914-4987-889C-DDD97414F4CA}" srcOrd="1" destOrd="0" presId="urn:microsoft.com/office/officeart/2005/8/layout/hierarchy3"/>
    <dgm:cxn modelId="{0260D157-C39C-440A-8905-A32BCD005F85}" type="presParOf" srcId="{7DCE3620-6CC3-420E-A778-9F89A790369F}" destId="{CABF2832-8C30-4FEF-8291-E6D5F434B449}" srcOrd="1" destOrd="0" presId="urn:microsoft.com/office/officeart/2005/8/layout/hierarchy3"/>
    <dgm:cxn modelId="{1E7AD133-F412-4427-A588-989C6632521A}" type="presParOf" srcId="{CABF2832-8C30-4FEF-8291-E6D5F434B449}" destId="{545680D7-70FE-4FCE-B60B-7B454D3759B4}" srcOrd="0" destOrd="0" presId="urn:microsoft.com/office/officeart/2005/8/layout/hierarchy3"/>
    <dgm:cxn modelId="{AA561948-4FD6-4970-9063-E1D2C8783EAA}" type="presParOf" srcId="{CABF2832-8C30-4FEF-8291-E6D5F434B449}" destId="{74A73FFF-5B73-4C25-90E0-49F2CB5F495B}" srcOrd="1" destOrd="0" presId="urn:microsoft.com/office/officeart/2005/8/layout/hierarchy3"/>
    <dgm:cxn modelId="{EDE5ACFB-4FA1-43EC-8622-3D8EF64E12A3}" type="presParOf" srcId="{CABF2832-8C30-4FEF-8291-E6D5F434B449}" destId="{5DA98E88-8F5C-40E9-8A70-9CA3D5B9FA06}" srcOrd="2" destOrd="0" presId="urn:microsoft.com/office/officeart/2005/8/layout/hierarchy3"/>
    <dgm:cxn modelId="{7BA24046-F5FE-4B4F-86DF-B73348E5085C}" type="presParOf" srcId="{CABF2832-8C30-4FEF-8291-E6D5F434B449}" destId="{D7D83BD9-8BAE-416E-9A1C-54E63B34D410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EE6062-5DDE-428F-B9AC-A3D2C1454E5D}">
      <dsp:nvSpPr>
        <dsp:cNvPr id="0" name=""/>
        <dsp:cNvSpPr/>
      </dsp:nvSpPr>
      <dsp:spPr>
        <a:xfrm>
          <a:off x="189156" y="1661"/>
          <a:ext cx="2590294" cy="155417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Introduction</a:t>
          </a:r>
        </a:p>
      </dsp:txBody>
      <dsp:txXfrm>
        <a:off x="234676" y="47181"/>
        <a:ext cx="2499254" cy="1463136"/>
      </dsp:txXfrm>
    </dsp:sp>
    <dsp:sp modelId="{FED7944D-5270-4B53-AC95-8374E3C460E1}">
      <dsp:nvSpPr>
        <dsp:cNvPr id="0" name=""/>
        <dsp:cNvSpPr/>
      </dsp:nvSpPr>
      <dsp:spPr>
        <a:xfrm>
          <a:off x="3007396" y="457553"/>
          <a:ext cx="549142" cy="6423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3007396" y="586031"/>
        <a:ext cx="384399" cy="385436"/>
      </dsp:txXfrm>
    </dsp:sp>
    <dsp:sp modelId="{8B433792-9B62-4BAD-AB1E-F18CB81087DF}">
      <dsp:nvSpPr>
        <dsp:cNvPr id="0" name=""/>
        <dsp:cNvSpPr/>
      </dsp:nvSpPr>
      <dsp:spPr>
        <a:xfrm>
          <a:off x="3815568" y="1661"/>
          <a:ext cx="2590294" cy="1554176"/>
        </a:xfrm>
        <a:prstGeom prst="roundRect">
          <a:avLst>
            <a:gd name="adj" fmla="val 10000"/>
          </a:avLst>
        </a:prstGeom>
        <a:solidFill>
          <a:schemeClr val="accent3">
            <a:hueOff val="-1837445"/>
            <a:satOff val="-2607"/>
            <a:lumOff val="-16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Objectives</a:t>
          </a:r>
        </a:p>
      </dsp:txBody>
      <dsp:txXfrm>
        <a:off x="3861088" y="47181"/>
        <a:ext cx="2499254" cy="1463136"/>
      </dsp:txXfrm>
    </dsp:sp>
    <dsp:sp modelId="{628ED364-DF5E-42C3-9CD9-F38AE3B89F52}">
      <dsp:nvSpPr>
        <dsp:cNvPr id="0" name=""/>
        <dsp:cNvSpPr/>
      </dsp:nvSpPr>
      <dsp:spPr>
        <a:xfrm>
          <a:off x="6633808" y="457553"/>
          <a:ext cx="549142" cy="6423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2296807"/>
            <a:satOff val="-3259"/>
            <a:lumOff val="-210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6633808" y="586031"/>
        <a:ext cx="384399" cy="385436"/>
      </dsp:txXfrm>
    </dsp:sp>
    <dsp:sp modelId="{EBDA196A-7183-4335-8F9E-C9380C4B797A}">
      <dsp:nvSpPr>
        <dsp:cNvPr id="0" name=""/>
        <dsp:cNvSpPr/>
      </dsp:nvSpPr>
      <dsp:spPr>
        <a:xfrm>
          <a:off x="7441980" y="1661"/>
          <a:ext cx="2590294" cy="1554176"/>
        </a:xfrm>
        <a:prstGeom prst="roundRect">
          <a:avLst>
            <a:gd name="adj" fmla="val 10000"/>
          </a:avLst>
        </a:prstGeom>
        <a:solidFill>
          <a:schemeClr val="accent3">
            <a:hueOff val="-3674891"/>
            <a:satOff val="-5214"/>
            <a:lumOff val="-33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Literature Review</a:t>
          </a:r>
        </a:p>
      </dsp:txBody>
      <dsp:txXfrm>
        <a:off x="7487500" y="47181"/>
        <a:ext cx="2499254" cy="1463136"/>
      </dsp:txXfrm>
    </dsp:sp>
    <dsp:sp modelId="{A8C9817C-07CF-4788-906B-2984EE6BD153}">
      <dsp:nvSpPr>
        <dsp:cNvPr id="0" name=""/>
        <dsp:cNvSpPr/>
      </dsp:nvSpPr>
      <dsp:spPr>
        <a:xfrm rot="5400000">
          <a:off x="8462556" y="1737158"/>
          <a:ext cx="549142" cy="6423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4593614"/>
            <a:satOff val="-6518"/>
            <a:lumOff val="-421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 rot="-5400000">
        <a:off x="8544410" y="1783783"/>
        <a:ext cx="385436" cy="384399"/>
      </dsp:txXfrm>
    </dsp:sp>
    <dsp:sp modelId="{BB703810-A126-48D8-A3B5-5DFE379077E5}">
      <dsp:nvSpPr>
        <dsp:cNvPr id="0" name=""/>
        <dsp:cNvSpPr/>
      </dsp:nvSpPr>
      <dsp:spPr>
        <a:xfrm>
          <a:off x="7441980" y="2591955"/>
          <a:ext cx="2590294" cy="1554176"/>
        </a:xfrm>
        <a:prstGeom prst="roundRect">
          <a:avLst>
            <a:gd name="adj" fmla="val 10000"/>
          </a:avLst>
        </a:prstGeom>
        <a:solidFill>
          <a:schemeClr val="accent3">
            <a:hueOff val="-5512337"/>
            <a:satOff val="-7822"/>
            <a:lumOff val="-5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Case Study</a:t>
          </a:r>
        </a:p>
      </dsp:txBody>
      <dsp:txXfrm>
        <a:off x="7487500" y="2637475"/>
        <a:ext cx="2499254" cy="1463136"/>
      </dsp:txXfrm>
    </dsp:sp>
    <dsp:sp modelId="{775E5438-CF49-45E7-9CD0-365B2952E678}">
      <dsp:nvSpPr>
        <dsp:cNvPr id="0" name=""/>
        <dsp:cNvSpPr/>
      </dsp:nvSpPr>
      <dsp:spPr>
        <a:xfrm rot="10800000">
          <a:off x="6664892" y="3047847"/>
          <a:ext cx="549142" cy="6423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6890420"/>
            <a:satOff val="-9777"/>
            <a:lumOff val="-632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 rot="10800000">
        <a:off x="6829635" y="3176325"/>
        <a:ext cx="384399" cy="385436"/>
      </dsp:txXfrm>
    </dsp:sp>
    <dsp:sp modelId="{42CBC785-F7D8-4F5C-99AE-F3CC2A992080}">
      <dsp:nvSpPr>
        <dsp:cNvPr id="0" name=""/>
        <dsp:cNvSpPr/>
      </dsp:nvSpPr>
      <dsp:spPr>
        <a:xfrm>
          <a:off x="3815568" y="2591955"/>
          <a:ext cx="2590294" cy="1554176"/>
        </a:xfrm>
        <a:prstGeom prst="roundRect">
          <a:avLst>
            <a:gd name="adj" fmla="val 10000"/>
          </a:avLst>
        </a:prstGeom>
        <a:solidFill>
          <a:schemeClr val="accent3">
            <a:hueOff val="-7349782"/>
            <a:satOff val="-10429"/>
            <a:lumOff val="-674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Methodology</a:t>
          </a:r>
        </a:p>
      </dsp:txBody>
      <dsp:txXfrm>
        <a:off x="3861088" y="2637475"/>
        <a:ext cx="2499254" cy="1463136"/>
      </dsp:txXfrm>
    </dsp:sp>
    <dsp:sp modelId="{5C7637A7-0982-4FA9-A0A9-9D0056D7A6D5}">
      <dsp:nvSpPr>
        <dsp:cNvPr id="0" name=""/>
        <dsp:cNvSpPr/>
      </dsp:nvSpPr>
      <dsp:spPr>
        <a:xfrm rot="10800000">
          <a:off x="3038480" y="3047847"/>
          <a:ext cx="549142" cy="6423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9187227"/>
            <a:satOff val="-13036"/>
            <a:lumOff val="-843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 rot="10800000">
        <a:off x="3203223" y="3176325"/>
        <a:ext cx="384399" cy="385436"/>
      </dsp:txXfrm>
    </dsp:sp>
    <dsp:sp modelId="{4CE211D3-5137-40A3-85AC-E7FA756B8BAD}">
      <dsp:nvSpPr>
        <dsp:cNvPr id="0" name=""/>
        <dsp:cNvSpPr/>
      </dsp:nvSpPr>
      <dsp:spPr>
        <a:xfrm>
          <a:off x="189156" y="2591955"/>
          <a:ext cx="2590294" cy="1554176"/>
        </a:xfrm>
        <a:prstGeom prst="roundRect">
          <a:avLst>
            <a:gd name="adj" fmla="val 10000"/>
          </a:avLst>
        </a:prstGeom>
        <a:solidFill>
          <a:schemeClr val="accent3">
            <a:hueOff val="-9187227"/>
            <a:satOff val="-13036"/>
            <a:lumOff val="-843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Results</a:t>
          </a:r>
        </a:p>
      </dsp:txBody>
      <dsp:txXfrm>
        <a:off x="234676" y="2637475"/>
        <a:ext cx="2499254" cy="14631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775B9B-6441-464B-812A-45D84FC18F94}">
      <dsp:nvSpPr>
        <dsp:cNvPr id="0" name=""/>
        <dsp:cNvSpPr/>
      </dsp:nvSpPr>
      <dsp:spPr>
        <a:xfrm>
          <a:off x="826" y="28483"/>
          <a:ext cx="3222302" cy="193338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Global energy crisis </a:t>
          </a:r>
        </a:p>
      </dsp:txBody>
      <dsp:txXfrm>
        <a:off x="826" y="28483"/>
        <a:ext cx="3222302" cy="1933381"/>
      </dsp:txXfrm>
    </dsp:sp>
    <dsp:sp modelId="{A40462E7-0F1B-4B88-9C17-77327FC8AE5E}">
      <dsp:nvSpPr>
        <dsp:cNvPr id="0" name=""/>
        <dsp:cNvSpPr/>
      </dsp:nvSpPr>
      <dsp:spPr>
        <a:xfrm>
          <a:off x="3545359" y="28483"/>
          <a:ext cx="3222302" cy="1933381"/>
        </a:xfrm>
        <a:prstGeom prst="rect">
          <a:avLst/>
        </a:prstGeom>
        <a:solidFill>
          <a:schemeClr val="accent2">
            <a:hueOff val="6474219"/>
            <a:satOff val="1001"/>
            <a:lumOff val="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Importance of renewable energy</a:t>
          </a:r>
        </a:p>
      </dsp:txBody>
      <dsp:txXfrm>
        <a:off x="3545359" y="28483"/>
        <a:ext cx="3222302" cy="1933381"/>
      </dsp:txXfrm>
    </dsp:sp>
    <dsp:sp modelId="{D5A00F3E-92F2-4470-B091-F75FDCDFF935}">
      <dsp:nvSpPr>
        <dsp:cNvPr id="0" name=""/>
        <dsp:cNvSpPr/>
      </dsp:nvSpPr>
      <dsp:spPr>
        <a:xfrm>
          <a:off x="1743963" y="2122986"/>
          <a:ext cx="3222302" cy="1933381"/>
        </a:xfrm>
        <a:prstGeom prst="rect">
          <a:avLst/>
        </a:prstGeom>
        <a:solidFill>
          <a:schemeClr val="accent2">
            <a:hueOff val="12948438"/>
            <a:satOff val="2002"/>
            <a:lumOff val="784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hybrid energy systems</a:t>
          </a:r>
        </a:p>
      </dsp:txBody>
      <dsp:txXfrm>
        <a:off x="1743963" y="2122986"/>
        <a:ext cx="3222302" cy="19333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CD7B00-6147-4FF9-AAC9-BC3FFC7D44F6}">
      <dsp:nvSpPr>
        <dsp:cNvPr id="0" name=""/>
        <dsp:cNvSpPr/>
      </dsp:nvSpPr>
      <dsp:spPr>
        <a:xfrm>
          <a:off x="0" y="380899"/>
          <a:ext cx="9376655" cy="12285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7733" tIns="416560" rIns="727733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Of all the electricity consumed in the West Bank, 97.2% is imported [12].</a:t>
          </a:r>
        </a:p>
      </dsp:txBody>
      <dsp:txXfrm>
        <a:off x="0" y="380899"/>
        <a:ext cx="9376655" cy="1228500"/>
      </dsp:txXfrm>
    </dsp:sp>
    <dsp:sp modelId="{6E857D14-556A-4194-BD77-5FF0A894F13B}">
      <dsp:nvSpPr>
        <dsp:cNvPr id="0" name=""/>
        <dsp:cNvSpPr/>
      </dsp:nvSpPr>
      <dsp:spPr>
        <a:xfrm>
          <a:off x="468832" y="85699"/>
          <a:ext cx="6563658" cy="5904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091" tIns="0" rIns="24809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Need for sustainable energy solutions</a:t>
          </a:r>
        </a:p>
      </dsp:txBody>
      <dsp:txXfrm>
        <a:off x="497653" y="114520"/>
        <a:ext cx="6506016" cy="532758"/>
      </dsp:txXfrm>
    </dsp:sp>
    <dsp:sp modelId="{7B0B7B0C-4B91-4906-B44C-E22BBD308551}">
      <dsp:nvSpPr>
        <dsp:cNvPr id="0" name=""/>
        <dsp:cNvSpPr/>
      </dsp:nvSpPr>
      <dsp:spPr>
        <a:xfrm>
          <a:off x="0" y="2012599"/>
          <a:ext cx="9376655" cy="12285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7733" tIns="416560" rIns="727733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Political instability, deficient infrastructures, and large energy import dependency [11].</a:t>
          </a:r>
        </a:p>
      </dsp:txBody>
      <dsp:txXfrm>
        <a:off x="0" y="2012599"/>
        <a:ext cx="9376655" cy="1228500"/>
      </dsp:txXfrm>
    </dsp:sp>
    <dsp:sp modelId="{08869C9D-9417-4FB0-9852-D3C171B0E533}">
      <dsp:nvSpPr>
        <dsp:cNvPr id="0" name=""/>
        <dsp:cNvSpPr/>
      </dsp:nvSpPr>
      <dsp:spPr>
        <a:xfrm>
          <a:off x="468832" y="1717399"/>
          <a:ext cx="6563658" cy="5904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091" tIns="0" rIns="24809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Challenges in energy supply</a:t>
          </a:r>
        </a:p>
      </dsp:txBody>
      <dsp:txXfrm>
        <a:off x="497653" y="1746220"/>
        <a:ext cx="6506016" cy="532758"/>
      </dsp:txXfrm>
    </dsp:sp>
    <dsp:sp modelId="{B6AE9668-771D-41EB-A928-1A6B97463DAD}">
      <dsp:nvSpPr>
        <dsp:cNvPr id="0" name=""/>
        <dsp:cNvSpPr/>
      </dsp:nvSpPr>
      <dsp:spPr>
        <a:xfrm>
          <a:off x="0" y="3644299"/>
          <a:ext cx="9376655" cy="12285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7733" tIns="416560" rIns="727733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PSH between 5.4 and 6 (kWh/m²/ day) and nearly 3000 sunshine hours annually [12].</a:t>
          </a:r>
        </a:p>
      </dsp:txBody>
      <dsp:txXfrm>
        <a:off x="0" y="3644299"/>
        <a:ext cx="9376655" cy="1228500"/>
      </dsp:txXfrm>
    </dsp:sp>
    <dsp:sp modelId="{1B33FFF9-25A6-4D9C-9154-E271FB0DFEA0}">
      <dsp:nvSpPr>
        <dsp:cNvPr id="0" name=""/>
        <dsp:cNvSpPr/>
      </dsp:nvSpPr>
      <dsp:spPr>
        <a:xfrm>
          <a:off x="468832" y="3349099"/>
          <a:ext cx="6563658" cy="5904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091" tIns="0" rIns="24809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Potential of solar energy</a:t>
          </a:r>
        </a:p>
      </dsp:txBody>
      <dsp:txXfrm>
        <a:off x="497653" y="3377920"/>
        <a:ext cx="6506016" cy="5327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DF6203-9077-4184-92A2-D757669604A6}">
      <dsp:nvSpPr>
        <dsp:cNvPr id="0" name=""/>
        <dsp:cNvSpPr/>
      </dsp:nvSpPr>
      <dsp:spPr>
        <a:xfrm>
          <a:off x="0" y="653072"/>
          <a:ext cx="2891214" cy="173472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To analyze and optimize a hybrid SPV/DG system</a:t>
          </a:r>
        </a:p>
      </dsp:txBody>
      <dsp:txXfrm>
        <a:off x="0" y="653072"/>
        <a:ext cx="2891214" cy="1734728"/>
      </dsp:txXfrm>
    </dsp:sp>
    <dsp:sp modelId="{59C5D59F-6D2D-4B55-9866-7431BEFA2DEB}">
      <dsp:nvSpPr>
        <dsp:cNvPr id="0" name=""/>
        <dsp:cNvSpPr/>
      </dsp:nvSpPr>
      <dsp:spPr>
        <a:xfrm>
          <a:off x="3180335" y="653072"/>
          <a:ext cx="2891214" cy="173472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To use HOMER software for system simulation and optimization</a:t>
          </a:r>
        </a:p>
      </dsp:txBody>
      <dsp:txXfrm>
        <a:off x="3180335" y="653072"/>
        <a:ext cx="2891214" cy="1734728"/>
      </dsp:txXfrm>
    </dsp:sp>
    <dsp:sp modelId="{FC0E2CCE-F260-48DB-B287-A439C085ACBF}">
      <dsp:nvSpPr>
        <dsp:cNvPr id="0" name=""/>
        <dsp:cNvSpPr/>
      </dsp:nvSpPr>
      <dsp:spPr>
        <a:xfrm>
          <a:off x="6360670" y="653072"/>
          <a:ext cx="2891214" cy="173472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To evaluate the economic feasibility of the hybrid system</a:t>
          </a:r>
        </a:p>
      </dsp:txBody>
      <dsp:txXfrm>
        <a:off x="6360670" y="653072"/>
        <a:ext cx="2891214" cy="1734728"/>
      </dsp:txXfrm>
    </dsp:sp>
    <dsp:sp modelId="{99F86DCA-8A05-4727-80E2-F0EA8A066060}">
      <dsp:nvSpPr>
        <dsp:cNvPr id="0" name=""/>
        <dsp:cNvSpPr/>
      </dsp:nvSpPr>
      <dsp:spPr>
        <a:xfrm>
          <a:off x="1617056" y="2676922"/>
          <a:ext cx="2891214" cy="173472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To assess environmental benefits and CO₂ emissions</a:t>
          </a:r>
        </a:p>
      </dsp:txBody>
      <dsp:txXfrm>
        <a:off x="1617056" y="2676922"/>
        <a:ext cx="2891214" cy="1734728"/>
      </dsp:txXfrm>
    </dsp:sp>
    <dsp:sp modelId="{D7A5B566-4CC5-4704-9015-934DA9583BD9}">
      <dsp:nvSpPr>
        <dsp:cNvPr id="0" name=""/>
        <dsp:cNvSpPr/>
      </dsp:nvSpPr>
      <dsp:spPr>
        <a:xfrm>
          <a:off x="4770503" y="2676922"/>
          <a:ext cx="2891214" cy="173472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To demonstrate the potential of </a:t>
          </a:r>
          <a:r>
            <a:rPr lang="en-US" sz="2000" b="0" kern="1200" dirty="0"/>
            <a:t>HES</a:t>
          </a:r>
          <a:r>
            <a:rPr lang="en-US" sz="2000" b="1" kern="1200" dirty="0"/>
            <a:t> </a:t>
          </a:r>
          <a:r>
            <a:rPr lang="en-US" sz="2000" kern="1200" dirty="0"/>
            <a:t>in supporting energy independence in conflict-affected regions.</a:t>
          </a:r>
        </a:p>
      </dsp:txBody>
      <dsp:txXfrm>
        <a:off x="4770503" y="2676922"/>
        <a:ext cx="2891214" cy="173472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1F8E77-4F63-4F4F-B580-1AC6CE23404B}">
      <dsp:nvSpPr>
        <dsp:cNvPr id="0" name=""/>
        <dsp:cNvSpPr/>
      </dsp:nvSpPr>
      <dsp:spPr>
        <a:xfrm>
          <a:off x="0" y="166856"/>
          <a:ext cx="5740924" cy="18252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Central part of the West Bank </a:t>
          </a:r>
        </a:p>
      </dsp:txBody>
      <dsp:txXfrm>
        <a:off x="89099" y="255955"/>
        <a:ext cx="5562726" cy="1647002"/>
      </dsp:txXfrm>
    </dsp:sp>
    <dsp:sp modelId="{350B9DAA-F530-422D-B780-1BB119F36A76}">
      <dsp:nvSpPr>
        <dsp:cNvPr id="0" name=""/>
        <dsp:cNvSpPr/>
      </dsp:nvSpPr>
      <dsp:spPr>
        <a:xfrm>
          <a:off x="0" y="2107257"/>
          <a:ext cx="5740924" cy="1825200"/>
        </a:xfrm>
        <a:prstGeom prst="roundRect">
          <a:avLst/>
        </a:prstGeom>
        <a:gradFill rotWithShape="0">
          <a:gsLst>
            <a:gs pos="0">
              <a:schemeClr val="accent3">
                <a:hueOff val="-9187227"/>
                <a:satOff val="-13036"/>
                <a:lumOff val="-843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-9187227"/>
                <a:satOff val="-13036"/>
                <a:lumOff val="-843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-9187227"/>
                <a:satOff val="-13036"/>
                <a:lumOff val="-843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Standard Mediterranean climate [61]</a:t>
          </a:r>
        </a:p>
      </dsp:txBody>
      <dsp:txXfrm>
        <a:off x="89099" y="2196356"/>
        <a:ext cx="5562726" cy="164700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8B815A-42FB-4F84-B7C9-714874827A6B}">
      <dsp:nvSpPr>
        <dsp:cNvPr id="0" name=""/>
        <dsp:cNvSpPr/>
      </dsp:nvSpPr>
      <dsp:spPr>
        <a:xfrm>
          <a:off x="105587" y="988724"/>
          <a:ext cx="300975" cy="371385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E24EA39B-8763-432F-842C-E7D320B7C55C}">
      <dsp:nvSpPr>
        <dsp:cNvPr id="0" name=""/>
        <dsp:cNvSpPr/>
      </dsp:nvSpPr>
      <dsp:spPr>
        <a:xfrm>
          <a:off x="625704" y="804804"/>
          <a:ext cx="4379928" cy="8209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First green building in Palestine following the LEED rating system</a:t>
          </a:r>
          <a:endParaRPr lang="en-US" sz="2000" kern="1200" dirty="0"/>
        </a:p>
      </dsp:txBody>
      <dsp:txXfrm>
        <a:off x="625704" y="804804"/>
        <a:ext cx="4379928" cy="820923"/>
      </dsp:txXfrm>
    </dsp:sp>
    <dsp:sp modelId="{1FAE528E-3C89-4558-BFE3-BD1840CC66C1}">
      <dsp:nvSpPr>
        <dsp:cNvPr id="0" name=""/>
        <dsp:cNvSpPr/>
      </dsp:nvSpPr>
      <dsp:spPr>
        <a:xfrm>
          <a:off x="109556" y="1828172"/>
          <a:ext cx="332868" cy="358604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-4593614"/>
                <a:satOff val="-6518"/>
                <a:lumOff val="-421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alpha val="50000"/>
                <a:hueOff val="-4593614"/>
                <a:satOff val="-6518"/>
                <a:lumOff val="-421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alpha val="50000"/>
                <a:hueOff val="-4593614"/>
                <a:satOff val="-6518"/>
                <a:lumOff val="-421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ABDA4C48-577D-45E6-8E61-5AB9ECDB84E1}">
      <dsp:nvSpPr>
        <dsp:cNvPr id="0" name=""/>
        <dsp:cNvSpPr/>
      </dsp:nvSpPr>
      <dsp:spPr>
        <a:xfrm>
          <a:off x="625704" y="1625728"/>
          <a:ext cx="4379928" cy="8209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Electricity consumption of nearly 35,831 KWh/month or 430 MWh annually</a:t>
          </a:r>
          <a:endParaRPr lang="en-US" sz="2000" kern="1200" dirty="0"/>
        </a:p>
      </dsp:txBody>
      <dsp:txXfrm>
        <a:off x="625704" y="1625728"/>
        <a:ext cx="4379928" cy="820923"/>
      </dsp:txXfrm>
    </dsp:sp>
    <dsp:sp modelId="{70197AD9-5686-44D5-8F03-31432181EEB5}">
      <dsp:nvSpPr>
        <dsp:cNvPr id="0" name=""/>
        <dsp:cNvSpPr/>
      </dsp:nvSpPr>
      <dsp:spPr>
        <a:xfrm>
          <a:off x="145599" y="2686682"/>
          <a:ext cx="332679" cy="376721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-9187227"/>
                <a:satOff val="-13036"/>
                <a:lumOff val="-843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alpha val="50000"/>
                <a:hueOff val="-9187227"/>
                <a:satOff val="-13036"/>
                <a:lumOff val="-843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alpha val="50000"/>
                <a:hueOff val="-9187227"/>
                <a:satOff val="-13036"/>
                <a:lumOff val="-843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678ED8F0-398F-4724-971F-DD0150B7C0F0}">
      <dsp:nvSpPr>
        <dsp:cNvPr id="0" name=""/>
        <dsp:cNvSpPr/>
      </dsp:nvSpPr>
      <dsp:spPr>
        <a:xfrm>
          <a:off x="625704" y="2446652"/>
          <a:ext cx="4379928" cy="8209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The museum has an existing 230 kW solar PV system already installed.</a:t>
          </a:r>
        </a:p>
      </dsp:txBody>
      <dsp:txXfrm>
        <a:off x="625704" y="2446652"/>
        <a:ext cx="4379928" cy="82092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9A1372-860F-41C0-A0B1-87631002A7DE}">
      <dsp:nvSpPr>
        <dsp:cNvPr id="0" name=""/>
        <dsp:cNvSpPr/>
      </dsp:nvSpPr>
      <dsp:spPr>
        <a:xfrm>
          <a:off x="358974" y="4133"/>
          <a:ext cx="1609569" cy="80478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2 Orientations (Tilt/Azimuth)</a:t>
          </a:r>
        </a:p>
      </dsp:txBody>
      <dsp:txXfrm>
        <a:off x="382545" y="27704"/>
        <a:ext cx="1562427" cy="757642"/>
      </dsp:txXfrm>
    </dsp:sp>
    <dsp:sp modelId="{E99EABC5-E68C-449D-A281-A89CD886DD05}">
      <dsp:nvSpPr>
        <dsp:cNvPr id="0" name=""/>
        <dsp:cNvSpPr/>
      </dsp:nvSpPr>
      <dsp:spPr>
        <a:xfrm>
          <a:off x="519931" y="808918"/>
          <a:ext cx="160956" cy="6035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3588"/>
              </a:lnTo>
              <a:lnTo>
                <a:pt x="160956" y="603588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AA0DE9-28C5-4925-80EB-0B0BEE491C26}">
      <dsp:nvSpPr>
        <dsp:cNvPr id="0" name=""/>
        <dsp:cNvSpPr/>
      </dsp:nvSpPr>
      <dsp:spPr>
        <a:xfrm>
          <a:off x="680888" y="1010114"/>
          <a:ext cx="1287655" cy="80478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1400" b="0" i="1" kern="1200" smtClean="0">
                    <a:latin typeface="Cambria Math" panose="02040503050406030204" pitchFamily="18" charset="0"/>
                  </a:rPr>
                  <m:t>7</m:t>
                </m:r>
                <m:r>
                  <a:rPr lang="en-US" sz="1400" b="0" i="1" kern="120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° /10°</m:t>
                </m:r>
              </m:oMath>
            </m:oMathPara>
          </a14:m>
          <a:endParaRPr lang="en-US" sz="1400" b="0" kern="1200" dirty="0">
            <a:ea typeface="Cambria Math" panose="02040503050406030204" pitchFamily="18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1400" b="0" i="1" kern="1200" smtClean="0">
                    <a:latin typeface="Cambria Math" panose="02040503050406030204" pitchFamily="18" charset="0"/>
                  </a:rPr>
                  <m:t>7</m:t>
                </m:r>
                <m:r>
                  <a:rPr lang="en-US" sz="1400" b="0" i="1" kern="120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° /90°</m:t>
                </m:r>
              </m:oMath>
            </m:oMathPara>
          </a14:m>
          <a:endParaRPr lang="en-US" sz="1400" kern="1200" dirty="0"/>
        </a:p>
      </dsp:txBody>
      <dsp:txXfrm>
        <a:off x="704459" y="1033685"/>
        <a:ext cx="1240513" cy="757642"/>
      </dsp:txXfrm>
    </dsp:sp>
    <dsp:sp modelId="{9FF418E3-22E9-4C16-8F86-F2A8FD66CE8F}">
      <dsp:nvSpPr>
        <dsp:cNvPr id="0" name=""/>
        <dsp:cNvSpPr/>
      </dsp:nvSpPr>
      <dsp:spPr>
        <a:xfrm>
          <a:off x="2370936" y="4133"/>
          <a:ext cx="1609569" cy="80478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PV Panels (Seraphim)</a:t>
          </a:r>
        </a:p>
      </dsp:txBody>
      <dsp:txXfrm>
        <a:off x="2394507" y="27704"/>
        <a:ext cx="1562427" cy="757642"/>
      </dsp:txXfrm>
    </dsp:sp>
    <dsp:sp modelId="{CA162BDB-5AC8-47C9-B595-D49355291B77}">
      <dsp:nvSpPr>
        <dsp:cNvPr id="0" name=""/>
        <dsp:cNvSpPr/>
      </dsp:nvSpPr>
      <dsp:spPr>
        <a:xfrm>
          <a:off x="2531893" y="808918"/>
          <a:ext cx="160956" cy="6035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3588"/>
              </a:lnTo>
              <a:lnTo>
                <a:pt x="160956" y="603588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251DE9-2E0B-4662-A97C-85F0378CA950}">
      <dsp:nvSpPr>
        <dsp:cNvPr id="0" name=""/>
        <dsp:cNvSpPr/>
      </dsp:nvSpPr>
      <dsp:spPr>
        <a:xfrm>
          <a:off x="2692850" y="1010114"/>
          <a:ext cx="1287655" cy="80478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No. of modules 576</a:t>
          </a:r>
        </a:p>
      </dsp:txBody>
      <dsp:txXfrm>
        <a:off x="2716421" y="1033685"/>
        <a:ext cx="1240513" cy="757642"/>
      </dsp:txXfrm>
    </dsp:sp>
    <dsp:sp modelId="{327C688E-85E5-4C03-865F-25AEF8C5F91F}">
      <dsp:nvSpPr>
        <dsp:cNvPr id="0" name=""/>
        <dsp:cNvSpPr/>
      </dsp:nvSpPr>
      <dsp:spPr>
        <a:xfrm>
          <a:off x="2531893" y="808918"/>
          <a:ext cx="160956" cy="16095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9569"/>
              </a:lnTo>
              <a:lnTo>
                <a:pt x="160956" y="160956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2CCD31-552A-4394-8E03-1ED82371724A}">
      <dsp:nvSpPr>
        <dsp:cNvPr id="0" name=""/>
        <dsp:cNvSpPr/>
      </dsp:nvSpPr>
      <dsp:spPr>
        <a:xfrm>
          <a:off x="2692850" y="2016096"/>
          <a:ext cx="1287655" cy="80478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Total PV power at STC = 230 </a:t>
          </a:r>
          <a:r>
            <a:rPr lang="en-US" sz="1400" kern="1200" dirty="0" err="1"/>
            <a:t>kWp</a:t>
          </a:r>
          <a:endParaRPr lang="en-US" sz="1400" kern="1200" dirty="0"/>
        </a:p>
      </dsp:txBody>
      <dsp:txXfrm>
        <a:off x="2716421" y="2039667"/>
        <a:ext cx="1240513" cy="757642"/>
      </dsp:txXfrm>
    </dsp:sp>
    <dsp:sp modelId="{FD953856-D3CA-4625-9814-637D6A3660C4}">
      <dsp:nvSpPr>
        <dsp:cNvPr id="0" name=""/>
        <dsp:cNvSpPr/>
      </dsp:nvSpPr>
      <dsp:spPr>
        <a:xfrm>
          <a:off x="2531893" y="808918"/>
          <a:ext cx="160956" cy="26155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5550"/>
              </a:lnTo>
              <a:lnTo>
                <a:pt x="160956" y="2615550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BA0A51-285D-4A81-B2B3-EDCEBD3E27A2}">
      <dsp:nvSpPr>
        <dsp:cNvPr id="0" name=""/>
        <dsp:cNvSpPr/>
      </dsp:nvSpPr>
      <dsp:spPr>
        <a:xfrm>
          <a:off x="2692850" y="3022077"/>
          <a:ext cx="1287655" cy="80478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Module area = 1172 m²</a:t>
          </a:r>
        </a:p>
      </dsp:txBody>
      <dsp:txXfrm>
        <a:off x="2716421" y="3045648"/>
        <a:ext cx="1240513" cy="757642"/>
      </dsp:txXfrm>
    </dsp:sp>
    <dsp:sp modelId="{BFDBA847-58A6-4CC7-83D1-F9DEC1B89BE5}">
      <dsp:nvSpPr>
        <dsp:cNvPr id="0" name=""/>
        <dsp:cNvSpPr/>
      </dsp:nvSpPr>
      <dsp:spPr>
        <a:xfrm>
          <a:off x="2531893" y="808918"/>
          <a:ext cx="160956" cy="36215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21532"/>
              </a:lnTo>
              <a:lnTo>
                <a:pt x="160956" y="3621532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337B11-68AF-4A66-92A0-142BF7729258}">
      <dsp:nvSpPr>
        <dsp:cNvPr id="0" name=""/>
        <dsp:cNvSpPr/>
      </dsp:nvSpPr>
      <dsp:spPr>
        <a:xfrm>
          <a:off x="2692850" y="4028058"/>
          <a:ext cx="1287655" cy="80478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Peak power = 400 </a:t>
          </a:r>
          <a:r>
            <a:rPr lang="en-US" sz="1400" kern="1200" dirty="0" err="1"/>
            <a:t>Wp</a:t>
          </a:r>
          <a:endParaRPr lang="en-US" sz="1400" kern="1200" dirty="0"/>
        </a:p>
      </dsp:txBody>
      <dsp:txXfrm>
        <a:off x="2716421" y="4051629"/>
        <a:ext cx="1240513" cy="757642"/>
      </dsp:txXfrm>
    </dsp:sp>
    <dsp:sp modelId="{571340F7-B871-4648-80B4-D96E45CB7188}">
      <dsp:nvSpPr>
        <dsp:cNvPr id="0" name=""/>
        <dsp:cNvSpPr/>
      </dsp:nvSpPr>
      <dsp:spPr>
        <a:xfrm>
          <a:off x="4382898" y="4133"/>
          <a:ext cx="1609569" cy="80478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Inverters (SMA)</a:t>
          </a:r>
        </a:p>
      </dsp:txBody>
      <dsp:txXfrm>
        <a:off x="4406469" y="27704"/>
        <a:ext cx="1562427" cy="757642"/>
      </dsp:txXfrm>
    </dsp:sp>
    <dsp:sp modelId="{545680D7-70FE-4FCE-B60B-7B454D3759B4}">
      <dsp:nvSpPr>
        <dsp:cNvPr id="0" name=""/>
        <dsp:cNvSpPr/>
      </dsp:nvSpPr>
      <dsp:spPr>
        <a:xfrm>
          <a:off x="4543855" y="808918"/>
          <a:ext cx="160956" cy="6035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3588"/>
              </a:lnTo>
              <a:lnTo>
                <a:pt x="160956" y="603588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A73FFF-5B73-4C25-90E0-49F2CB5F495B}">
      <dsp:nvSpPr>
        <dsp:cNvPr id="0" name=""/>
        <dsp:cNvSpPr/>
      </dsp:nvSpPr>
      <dsp:spPr>
        <a:xfrm>
          <a:off x="4704812" y="1010114"/>
          <a:ext cx="1287655" cy="80478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No. of inverters 5</a:t>
          </a:r>
        </a:p>
      </dsp:txBody>
      <dsp:txXfrm>
        <a:off x="4728383" y="1033685"/>
        <a:ext cx="1240513" cy="757642"/>
      </dsp:txXfrm>
    </dsp:sp>
    <dsp:sp modelId="{5DA98E88-8F5C-40E9-8A70-9CA3D5B9FA06}">
      <dsp:nvSpPr>
        <dsp:cNvPr id="0" name=""/>
        <dsp:cNvSpPr/>
      </dsp:nvSpPr>
      <dsp:spPr>
        <a:xfrm>
          <a:off x="4543855" y="808918"/>
          <a:ext cx="160956" cy="16095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9569"/>
              </a:lnTo>
              <a:lnTo>
                <a:pt x="160956" y="160956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D83BD9-8BAE-416E-9A1C-54E63B34D410}">
      <dsp:nvSpPr>
        <dsp:cNvPr id="0" name=""/>
        <dsp:cNvSpPr/>
      </dsp:nvSpPr>
      <dsp:spPr>
        <a:xfrm>
          <a:off x="4704812" y="2016096"/>
          <a:ext cx="1287655" cy="80478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Total inverter power = 220 </a:t>
          </a:r>
          <a:r>
            <a:rPr lang="en-US" sz="1400" kern="1200" dirty="0" err="1"/>
            <a:t>kWac</a:t>
          </a:r>
          <a:endParaRPr lang="en-US" sz="1400" kern="1200" dirty="0"/>
        </a:p>
      </dsp:txBody>
      <dsp:txXfrm>
        <a:off x="4728383" y="2039667"/>
        <a:ext cx="1240513" cy="7576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866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mage 0" descr="preencoded.png">
            <a:extLst>
              <a:ext uri="{FF2B5EF4-FFF2-40B4-BE49-F238E27FC236}">
                <a16:creationId xmlns:a16="http://schemas.microsoft.com/office/drawing/2014/main" id="{BA5D5A72-CB6F-F8DE-E2C9-90459C8C3DC1}"/>
              </a:ext>
            </a:extLst>
          </p:cNvPr>
          <p:cNvSpPr/>
          <p:nvPr/>
        </p:nvSpPr>
        <p:spPr>
          <a:xfrm>
            <a:off x="0" y="0"/>
            <a:ext cx="5295900" cy="6877050"/>
          </a:xfrm>
          <a:custGeom>
            <a:avLst/>
            <a:gdLst>
              <a:gd name="connsiteX0" fmla="*/ 0 w 5295900"/>
              <a:gd name="connsiteY0" fmla="*/ 0 h 6877050"/>
              <a:gd name="connsiteX1" fmla="*/ 5295900 w 5295900"/>
              <a:gd name="connsiteY1" fmla="*/ 0 h 6877050"/>
              <a:gd name="connsiteX2" fmla="*/ 5295900 w 5295900"/>
              <a:gd name="connsiteY2" fmla="*/ 6877050 h 6877050"/>
              <a:gd name="connsiteX3" fmla="*/ 0 w 5295900"/>
              <a:gd name="connsiteY3" fmla="*/ 687705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6877050">
                <a:moveTo>
                  <a:pt x="0" y="0"/>
                </a:moveTo>
                <a:lnTo>
                  <a:pt x="5295900" y="0"/>
                </a:lnTo>
                <a:lnTo>
                  <a:pt x="5295900" y="6877050"/>
                </a:lnTo>
                <a:lnTo>
                  <a:pt x="0" y="6877050"/>
                </a:lnTo>
                <a:close/>
              </a:path>
            </a:pathLst>
          </a:custGeom>
          <a:solidFill>
            <a:schemeClr val="accent3"/>
          </a:solidFill>
          <a:ln w="4763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66FD7FF-2869-7902-36B2-2B229AB9AB19}"/>
              </a:ext>
            </a:extLst>
          </p:cNvPr>
          <p:cNvSpPr/>
          <p:nvPr userDrawn="1"/>
        </p:nvSpPr>
        <p:spPr>
          <a:xfrm>
            <a:off x="1600201" y="1153228"/>
            <a:ext cx="9191625" cy="5704772"/>
          </a:xfrm>
          <a:custGeom>
            <a:avLst/>
            <a:gdLst>
              <a:gd name="connsiteX0" fmla="*/ 4595813 w 9191625"/>
              <a:gd name="connsiteY0" fmla="*/ 0 h 5704772"/>
              <a:gd name="connsiteX1" fmla="*/ 9191625 w 9191625"/>
              <a:gd name="connsiteY1" fmla="*/ 4592108 h 5704772"/>
              <a:gd name="connsiteX2" fmla="*/ 9191625 w 9191625"/>
              <a:gd name="connsiteY2" fmla="*/ 5704772 h 5704772"/>
              <a:gd name="connsiteX3" fmla="*/ 0 w 9191625"/>
              <a:gd name="connsiteY3" fmla="*/ 5704772 h 5704772"/>
              <a:gd name="connsiteX4" fmla="*/ 0 w 9191625"/>
              <a:gd name="connsiteY4" fmla="*/ 4592108 h 5704772"/>
              <a:gd name="connsiteX5" fmla="*/ 4595813 w 9191625"/>
              <a:gd name="connsiteY5" fmla="*/ 0 h 5704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91625" h="5704772">
                <a:moveTo>
                  <a:pt x="4595813" y="0"/>
                </a:moveTo>
                <a:cubicBezTo>
                  <a:pt x="7133987" y="0"/>
                  <a:pt x="9191625" y="2055957"/>
                  <a:pt x="9191625" y="4592108"/>
                </a:cubicBezTo>
                <a:lnTo>
                  <a:pt x="9191625" y="5704772"/>
                </a:lnTo>
                <a:lnTo>
                  <a:pt x="0" y="5704772"/>
                </a:lnTo>
                <a:lnTo>
                  <a:pt x="0" y="4592108"/>
                </a:lnTo>
                <a:cubicBezTo>
                  <a:pt x="0" y="2055957"/>
                  <a:pt x="2057614" y="0"/>
                  <a:pt x="4595813" y="0"/>
                </a:cubicBezTo>
                <a:close/>
              </a:path>
            </a:pathLst>
          </a:custGeom>
          <a:solidFill>
            <a:schemeClr val="accent6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1457C88-4472-81CF-02AF-4421E0A3084B}"/>
              </a:ext>
            </a:extLst>
          </p:cNvPr>
          <p:cNvSpPr/>
          <p:nvPr userDrawn="1"/>
        </p:nvSpPr>
        <p:spPr>
          <a:xfrm>
            <a:off x="2795588" y="0"/>
            <a:ext cx="6803142" cy="5396474"/>
          </a:xfrm>
          <a:custGeom>
            <a:avLst/>
            <a:gdLst>
              <a:gd name="connsiteX0" fmla="*/ 0 w 6803142"/>
              <a:gd name="connsiteY0" fmla="*/ 0 h 5396474"/>
              <a:gd name="connsiteX1" fmla="*/ 6803142 w 6803142"/>
              <a:gd name="connsiteY1" fmla="*/ 0 h 5396474"/>
              <a:gd name="connsiteX2" fmla="*/ 6803142 w 6803142"/>
              <a:gd name="connsiteY2" fmla="*/ 1997094 h 5396474"/>
              <a:gd name="connsiteX3" fmla="*/ 3401576 w 6803142"/>
              <a:gd name="connsiteY3" fmla="*/ 5396474 h 5396474"/>
              <a:gd name="connsiteX4" fmla="*/ 0 w 6803142"/>
              <a:gd name="connsiteY4" fmla="*/ 1997094 h 539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3142" h="5396474">
                <a:moveTo>
                  <a:pt x="0" y="0"/>
                </a:moveTo>
                <a:lnTo>
                  <a:pt x="6803142" y="0"/>
                </a:lnTo>
                <a:lnTo>
                  <a:pt x="6803142" y="1997094"/>
                </a:lnTo>
                <a:cubicBezTo>
                  <a:pt x="6803142" y="3874511"/>
                  <a:pt x="5280228" y="5396474"/>
                  <a:pt x="3401576" y="5396474"/>
                </a:cubicBezTo>
                <a:cubicBezTo>
                  <a:pt x="1522938" y="5396474"/>
                  <a:pt x="0" y="3874511"/>
                  <a:pt x="0" y="1997094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03092" y="1984248"/>
            <a:ext cx="5385816" cy="1225296"/>
          </a:xfrm>
        </p:spPr>
        <p:txBody>
          <a:bodyPr tIns="0" anchor="t">
            <a:noAutofit/>
          </a:bodyPr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9496" y="3483864"/>
            <a:ext cx="3493008" cy="878908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799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B950ED98-B5D1-206C-403F-FA954F9D2CFF}"/>
              </a:ext>
            </a:extLst>
          </p:cNvPr>
          <p:cNvSpPr/>
          <p:nvPr userDrawn="1"/>
        </p:nvSpPr>
        <p:spPr>
          <a:xfrm>
            <a:off x="685338" y="3796480"/>
            <a:ext cx="2011680" cy="15179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8643CE-01D9-3E5E-15F6-20689F775F15}"/>
              </a:ext>
            </a:extLst>
          </p:cNvPr>
          <p:cNvSpPr/>
          <p:nvPr userDrawn="1"/>
        </p:nvSpPr>
        <p:spPr>
          <a:xfrm>
            <a:off x="2900911" y="3796480"/>
            <a:ext cx="2011680" cy="15179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AF82DDD-EDEC-7D87-F43A-113C5E4A4FE7}"/>
              </a:ext>
            </a:extLst>
          </p:cNvPr>
          <p:cNvSpPr/>
          <p:nvPr userDrawn="1"/>
        </p:nvSpPr>
        <p:spPr>
          <a:xfrm>
            <a:off x="5116484" y="3796480"/>
            <a:ext cx="2011680" cy="15179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47E492E-967F-54B7-55B1-08A5E1C3615B}"/>
              </a:ext>
            </a:extLst>
          </p:cNvPr>
          <p:cNvSpPr/>
          <p:nvPr userDrawn="1"/>
        </p:nvSpPr>
        <p:spPr>
          <a:xfrm>
            <a:off x="9547629" y="3796480"/>
            <a:ext cx="2011680" cy="15179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C0053FE-E44A-CA97-F782-67FC633E722E}"/>
              </a:ext>
            </a:extLst>
          </p:cNvPr>
          <p:cNvSpPr/>
          <p:nvPr userDrawn="1"/>
        </p:nvSpPr>
        <p:spPr>
          <a:xfrm>
            <a:off x="7332057" y="3796480"/>
            <a:ext cx="2011680" cy="15179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445A0A-815D-3414-088B-C041E6742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841248"/>
            <a:ext cx="10671048" cy="768096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7B5E29-6335-83BC-FA01-FAE422D26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6476D1-B61A-E9FD-E266-768B405CC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C025625F-8274-840F-6DD8-D36687CB8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338" y="2491684"/>
            <a:ext cx="2011680" cy="2825173"/>
          </a:xfrm>
          <a:noFill/>
          <a:ln w="12700">
            <a:solidFill>
              <a:schemeClr val="accent1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4" name="Picture Placeholder 62">
            <a:extLst>
              <a:ext uri="{FF2B5EF4-FFF2-40B4-BE49-F238E27FC236}">
                <a16:creationId xmlns:a16="http://schemas.microsoft.com/office/drawing/2014/main" id="{2F18FBB7-2D21-7954-1324-C7D3BFE5C85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339134" y="2111058"/>
            <a:ext cx="704088" cy="7040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2EF54C35-5F8E-4E0A-AB4D-97E3812191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31058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79F9AD31-B0C5-3563-C73A-8B6297FCFD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900910" y="2491684"/>
            <a:ext cx="2011680" cy="2825173"/>
          </a:xfrm>
          <a:noFill/>
          <a:ln w="12700">
            <a:solidFill>
              <a:schemeClr val="accent3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Picture Placeholder 62">
            <a:extLst>
              <a:ext uri="{FF2B5EF4-FFF2-40B4-BE49-F238E27FC236}">
                <a16:creationId xmlns:a16="http://schemas.microsoft.com/office/drawing/2014/main" id="{05E8E8EF-4954-870B-04E5-82BC660A673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554707" y="2111058"/>
            <a:ext cx="704088" cy="704088"/>
          </a:xfrm>
          <a:prstGeom prst="ellipse">
            <a:avLst/>
          </a:prstGeom>
          <a:solidFill>
            <a:schemeClr val="accent3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8" name="Text Placeholder 51">
            <a:extLst>
              <a:ext uri="{FF2B5EF4-FFF2-40B4-BE49-F238E27FC236}">
                <a16:creationId xmlns:a16="http://schemas.microsoft.com/office/drawing/2014/main" id="{75981CD1-EA26-D1CF-F19E-B58C16BA8A6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946630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3A09BBD1-5CBC-B0EF-71C0-054FCB989B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16484" y="2491684"/>
            <a:ext cx="2011680" cy="2825173"/>
          </a:xfrm>
          <a:noFill/>
          <a:ln w="12700">
            <a:solidFill>
              <a:schemeClr val="accent1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7" name="Picture Placeholder 62">
            <a:extLst>
              <a:ext uri="{FF2B5EF4-FFF2-40B4-BE49-F238E27FC236}">
                <a16:creationId xmlns:a16="http://schemas.microsoft.com/office/drawing/2014/main" id="{4AD0C8C9-DB5A-6DC8-2729-A21F1A5CF174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770280" y="2111058"/>
            <a:ext cx="704088" cy="7040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9" name="Text Placeholder 51">
            <a:extLst>
              <a:ext uri="{FF2B5EF4-FFF2-40B4-BE49-F238E27FC236}">
                <a16:creationId xmlns:a16="http://schemas.microsoft.com/office/drawing/2014/main" id="{F02DE2DC-F65C-32A5-5821-89FB2F53C3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162204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4">
            <a:extLst>
              <a:ext uri="{FF2B5EF4-FFF2-40B4-BE49-F238E27FC236}">
                <a16:creationId xmlns:a16="http://schemas.microsoft.com/office/drawing/2014/main" id="{084A0326-A0B8-1723-B8BA-B015344F2D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332057" y="2491684"/>
            <a:ext cx="2011680" cy="2825173"/>
          </a:xfrm>
          <a:noFill/>
          <a:ln w="12700">
            <a:solidFill>
              <a:schemeClr val="accent3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6" name="Picture Placeholder 62">
            <a:extLst>
              <a:ext uri="{FF2B5EF4-FFF2-40B4-BE49-F238E27FC236}">
                <a16:creationId xmlns:a16="http://schemas.microsoft.com/office/drawing/2014/main" id="{139354A0-F5DF-3AC5-5E8B-A41146C26F3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985853" y="2111058"/>
            <a:ext cx="704088" cy="704088"/>
          </a:xfrm>
          <a:prstGeom prst="ellipse">
            <a:avLst/>
          </a:prstGeom>
          <a:solidFill>
            <a:schemeClr val="accent3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0" name="Text Placeholder 51">
            <a:extLst>
              <a:ext uri="{FF2B5EF4-FFF2-40B4-BE49-F238E27FC236}">
                <a16:creationId xmlns:a16="http://schemas.microsoft.com/office/drawing/2014/main" id="{E9730E82-F317-686A-8777-D81705BCC7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377777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Text Placeholder 4">
            <a:extLst>
              <a:ext uri="{FF2B5EF4-FFF2-40B4-BE49-F238E27FC236}">
                <a16:creationId xmlns:a16="http://schemas.microsoft.com/office/drawing/2014/main" id="{0E3B57F3-1903-446F-D989-D6CA342D086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547629" y="2491684"/>
            <a:ext cx="2011680" cy="2825173"/>
          </a:xfrm>
          <a:noFill/>
          <a:ln w="12700">
            <a:solidFill>
              <a:schemeClr val="accent1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Picture Placeholder 62">
            <a:extLst>
              <a:ext uri="{FF2B5EF4-FFF2-40B4-BE49-F238E27FC236}">
                <a16:creationId xmlns:a16="http://schemas.microsoft.com/office/drawing/2014/main" id="{D5BF3A8A-72F1-392E-855B-5B36E244A7F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0201425" y="2111058"/>
            <a:ext cx="704088" cy="7040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1" name="Text Placeholder 51">
            <a:extLst>
              <a:ext uri="{FF2B5EF4-FFF2-40B4-BE49-F238E27FC236}">
                <a16:creationId xmlns:a16="http://schemas.microsoft.com/office/drawing/2014/main" id="{2AED5DDC-3165-FA12-0310-E3545223E2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593349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2516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2DECB02-D9CE-E57A-0604-BFF41EC38AFA}"/>
              </a:ext>
            </a:extLst>
          </p:cNvPr>
          <p:cNvSpPr/>
          <p:nvPr userDrawn="1"/>
        </p:nvSpPr>
        <p:spPr>
          <a:xfrm>
            <a:off x="0" y="0"/>
            <a:ext cx="2838450" cy="2857958"/>
          </a:xfrm>
          <a:custGeom>
            <a:avLst/>
            <a:gdLst>
              <a:gd name="connsiteX0" fmla="*/ 1971005 w 2838450"/>
              <a:gd name="connsiteY0" fmla="*/ 0 h 2857958"/>
              <a:gd name="connsiteX1" fmla="*/ 2838450 w 2838450"/>
              <a:gd name="connsiteY1" fmla="*/ 0 h 2857958"/>
              <a:gd name="connsiteX2" fmla="*/ 2838450 w 2838450"/>
              <a:gd name="connsiteY2" fmla="*/ 7240 h 2857958"/>
              <a:gd name="connsiteX3" fmla="*/ 278890 w 2838450"/>
              <a:gd name="connsiteY3" fmla="*/ 2843883 h 2857958"/>
              <a:gd name="connsiteX4" fmla="*/ 0 w 2838450"/>
              <a:gd name="connsiteY4" fmla="*/ 2857958 h 2857958"/>
              <a:gd name="connsiteX5" fmla="*/ 0 w 2838450"/>
              <a:gd name="connsiteY5" fmla="*/ 1990580 h 2857958"/>
              <a:gd name="connsiteX6" fmla="*/ 190293 w 2838450"/>
              <a:gd name="connsiteY6" fmla="*/ 1980883 h 2857958"/>
              <a:gd name="connsiteX7" fmla="*/ 1960910 w 2838450"/>
              <a:gd name="connsiteY7" fmla="*/ 200390 h 2857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38450" h="2857958">
                <a:moveTo>
                  <a:pt x="1971005" y="0"/>
                </a:moveTo>
                <a:lnTo>
                  <a:pt x="2838450" y="0"/>
                </a:lnTo>
                <a:lnTo>
                  <a:pt x="2838450" y="7240"/>
                </a:lnTo>
                <a:cubicBezTo>
                  <a:pt x="2838450" y="1484015"/>
                  <a:pt x="1716931" y="2697914"/>
                  <a:pt x="278890" y="2843883"/>
                </a:cubicBezTo>
                <a:lnTo>
                  <a:pt x="0" y="2857958"/>
                </a:lnTo>
                <a:lnTo>
                  <a:pt x="0" y="1990580"/>
                </a:lnTo>
                <a:lnTo>
                  <a:pt x="190293" y="1980883"/>
                </a:lnTo>
                <a:cubicBezTo>
                  <a:pt x="1124600" y="1885128"/>
                  <a:pt x="1866185" y="1135788"/>
                  <a:pt x="1960910" y="20039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8E760EA-7D83-1DF2-A8EE-4F218084E74F}"/>
              </a:ext>
            </a:extLst>
          </p:cNvPr>
          <p:cNvSpPr/>
          <p:nvPr userDrawn="1"/>
        </p:nvSpPr>
        <p:spPr>
          <a:xfrm>
            <a:off x="1" y="-1"/>
            <a:ext cx="1970627" cy="1990267"/>
          </a:xfrm>
          <a:custGeom>
            <a:avLst/>
            <a:gdLst>
              <a:gd name="connsiteX0" fmla="*/ 0 w 1970627"/>
              <a:gd name="connsiteY0" fmla="*/ 0 h 1990267"/>
              <a:gd name="connsiteX1" fmla="*/ 1970627 w 1970627"/>
              <a:gd name="connsiteY1" fmla="*/ 0 h 1990267"/>
              <a:gd name="connsiteX2" fmla="*/ 1960534 w 1970627"/>
              <a:gd name="connsiteY2" fmla="*/ 200357 h 1990267"/>
              <a:gd name="connsiteX3" fmla="*/ 190254 w 1970627"/>
              <a:gd name="connsiteY3" fmla="*/ 1980571 h 1990267"/>
              <a:gd name="connsiteX4" fmla="*/ 0 w 1970627"/>
              <a:gd name="connsiteY4" fmla="*/ 1990267 h 1990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0627" h="1990267">
                <a:moveTo>
                  <a:pt x="0" y="0"/>
                </a:moveTo>
                <a:lnTo>
                  <a:pt x="1970627" y="0"/>
                </a:lnTo>
                <a:lnTo>
                  <a:pt x="1960534" y="200357"/>
                </a:lnTo>
                <a:cubicBezTo>
                  <a:pt x="1865827" y="1135608"/>
                  <a:pt x="1124383" y="1884831"/>
                  <a:pt x="190254" y="1980571"/>
                </a:cubicBezTo>
                <a:lnTo>
                  <a:pt x="0" y="1990267"/>
                </a:lnTo>
                <a:close/>
              </a:path>
            </a:pathLst>
          </a:custGeom>
          <a:solidFill>
            <a:srgbClr val="F5CDC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F3F3353-78A1-F584-81A6-9513382DF18F}"/>
              </a:ext>
            </a:extLst>
          </p:cNvPr>
          <p:cNvSpPr/>
          <p:nvPr userDrawn="1"/>
        </p:nvSpPr>
        <p:spPr>
          <a:xfrm>
            <a:off x="1" y="1"/>
            <a:ext cx="1003449" cy="1013015"/>
          </a:xfrm>
          <a:custGeom>
            <a:avLst/>
            <a:gdLst>
              <a:gd name="connsiteX0" fmla="*/ 0 w 1003449"/>
              <a:gd name="connsiteY0" fmla="*/ 0 h 1013015"/>
              <a:gd name="connsiteX1" fmla="*/ 1003449 w 1003449"/>
              <a:gd name="connsiteY1" fmla="*/ 0 h 1013015"/>
              <a:gd name="connsiteX2" fmla="*/ 998306 w 1003449"/>
              <a:gd name="connsiteY2" fmla="*/ 100639 h 1013015"/>
              <a:gd name="connsiteX3" fmla="*/ 90663 w 1003449"/>
              <a:gd name="connsiteY3" fmla="*/ 1008380 h 1013015"/>
              <a:gd name="connsiteX4" fmla="*/ 0 w 1003449"/>
              <a:gd name="connsiteY4" fmla="*/ 1013015 h 1013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3449" h="1013015">
                <a:moveTo>
                  <a:pt x="0" y="0"/>
                </a:moveTo>
                <a:lnTo>
                  <a:pt x="1003449" y="0"/>
                </a:lnTo>
                <a:lnTo>
                  <a:pt x="998306" y="100639"/>
                </a:lnTo>
                <a:cubicBezTo>
                  <a:pt x="949402" y="576784"/>
                  <a:pt x="566756" y="959471"/>
                  <a:pt x="90663" y="1008380"/>
                </a:cubicBezTo>
                <a:lnTo>
                  <a:pt x="0" y="10130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5C6DDD-D2BB-0153-0F53-9F7C17BDF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00000"/>
              </a:lnSpc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1A846E-CBB1-9805-456D-0C0B89091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Image 2" descr="preencoded.png">
            <a:extLst>
              <a:ext uri="{FF2B5EF4-FFF2-40B4-BE49-F238E27FC236}">
                <a16:creationId xmlns:a16="http://schemas.microsoft.com/office/drawing/2014/main" id="{790E862E-398F-571C-EC2C-3D17164DE059}"/>
              </a:ext>
            </a:extLst>
          </p:cNvPr>
          <p:cNvSpPr/>
          <p:nvPr/>
        </p:nvSpPr>
        <p:spPr>
          <a:xfrm>
            <a:off x="1458332" y="590133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AB1DF8DE-0EED-2627-4B5E-266C0BC276B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85338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MMM YYYY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5AE99EEE-38C4-CB2D-EEA0-8A2EB6F129E4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2900911" y="3017520"/>
            <a:ext cx="1993392" cy="557784"/>
          </a:xfrm>
          <a:solidFill>
            <a:schemeClr val="accent1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MMM YYYY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AA90F0AE-69F4-EBD3-AED1-81E98D3481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16484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MMM YYYY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F9E49243-B04A-D7AF-B4C7-8E1AE776F8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32057" y="3017520"/>
            <a:ext cx="1993392" cy="557784"/>
          </a:xfrm>
          <a:solidFill>
            <a:schemeClr val="accent1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MMM YYYY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4780DCD4-46DE-8C31-9F39-FC6E45FC1E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547629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MMM YYYY</a:t>
            </a:r>
          </a:p>
        </p:txBody>
      </p:sp>
      <p:sp>
        <p:nvSpPr>
          <p:cNvPr id="36" name="Text Placeholder 51">
            <a:extLst>
              <a:ext uri="{FF2B5EF4-FFF2-40B4-BE49-F238E27FC236}">
                <a16:creationId xmlns:a16="http://schemas.microsoft.com/office/drawing/2014/main" id="{9FBDF935-4925-03EC-CBC9-1EBA90DF849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5338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51">
            <a:extLst>
              <a:ext uri="{FF2B5EF4-FFF2-40B4-BE49-F238E27FC236}">
                <a16:creationId xmlns:a16="http://schemas.microsoft.com/office/drawing/2014/main" id="{9BB76AA7-442D-54A7-D075-C67F4743896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900911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51">
            <a:extLst>
              <a:ext uri="{FF2B5EF4-FFF2-40B4-BE49-F238E27FC236}">
                <a16:creationId xmlns:a16="http://schemas.microsoft.com/office/drawing/2014/main" id="{9E419856-1586-F2D8-A1B4-F67FEE9839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116484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51">
            <a:extLst>
              <a:ext uri="{FF2B5EF4-FFF2-40B4-BE49-F238E27FC236}">
                <a16:creationId xmlns:a16="http://schemas.microsoft.com/office/drawing/2014/main" id="{AED74DD2-EAE3-76BF-56B9-C04FCED1F2D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332057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51">
            <a:extLst>
              <a:ext uri="{FF2B5EF4-FFF2-40B4-BE49-F238E27FC236}">
                <a16:creationId xmlns:a16="http://schemas.microsoft.com/office/drawing/2014/main" id="{0A39AD48-2F98-C0C9-DE08-CED7EBF816B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547629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6BE61D7-B0A3-902B-4F58-727982880EF5}"/>
              </a:ext>
            </a:extLst>
          </p:cNvPr>
          <p:cNvCxnSpPr>
            <a:cxnSpLocks/>
          </p:cNvCxnSpPr>
          <p:nvPr userDrawn="1"/>
        </p:nvCxnSpPr>
        <p:spPr>
          <a:xfrm>
            <a:off x="739398" y="4187681"/>
            <a:ext cx="10812360" cy="0"/>
          </a:xfrm>
          <a:prstGeom prst="line">
            <a:avLst/>
          </a:prstGeom>
          <a:ln w="127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33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C26B5661-F583-FA44-8353-161B862E6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6784" y="1243584"/>
            <a:ext cx="8165592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Image 0" descr="preencoded.png">
            <a:extLst>
              <a:ext uri="{FF2B5EF4-FFF2-40B4-BE49-F238E27FC236}">
                <a16:creationId xmlns:a16="http://schemas.microsoft.com/office/drawing/2014/main" id="{CD2D664E-6702-6607-A37E-2E996144917C}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3" name="Image 1" descr="preencoded.png">
            <a:extLst>
              <a:ext uri="{FF2B5EF4-FFF2-40B4-BE49-F238E27FC236}">
                <a16:creationId xmlns:a16="http://schemas.microsoft.com/office/drawing/2014/main" id="{951C5737-DF7E-D671-AC74-9E488335BC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F232A1E1-DD38-15EA-6CA1-A84950EC43F0}"/>
              </a:ext>
            </a:extLst>
          </p:cNvPr>
          <p:cNvSpPr/>
          <p:nvPr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7" name="Image 5" descr="preencoded.png">
            <a:extLst>
              <a:ext uri="{FF2B5EF4-FFF2-40B4-BE49-F238E27FC236}">
                <a16:creationId xmlns:a16="http://schemas.microsoft.com/office/drawing/2014/main" id="{B9036D42-A06F-E6EE-BB91-8BAF045198BE}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9" name="Image 6" descr="preencoded.png">
            <a:extLst>
              <a:ext uri="{FF2B5EF4-FFF2-40B4-BE49-F238E27FC236}">
                <a16:creationId xmlns:a16="http://schemas.microsoft.com/office/drawing/2014/main" id="{86E0540C-3355-A50D-AC61-047B54B70C6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77640" y="2330704"/>
            <a:ext cx="3822192" cy="41148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5032" y="2877312"/>
            <a:ext cx="3741928" cy="3684588"/>
          </a:xfrm>
        </p:spPr>
        <p:txBody>
          <a:bodyPr lIns="45720" rIns="45720" bIns="45720">
            <a:noAutofit/>
          </a:bodyPr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46720" y="2330704"/>
            <a:ext cx="3822192" cy="41148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54112" y="2877312"/>
            <a:ext cx="3741928" cy="3684588"/>
          </a:xfrm>
        </p:spPr>
        <p:txBody>
          <a:bodyPr lIns="45720" rIns="45720" bIns="45720">
            <a:noAutofit/>
          </a:bodyPr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31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45A0A-815D-3414-088B-C041E6742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1234440"/>
            <a:ext cx="10671048" cy="768096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7B5E29-6335-83BC-FA01-FAE422D26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6476D1-B61A-E9FD-E266-768B405CC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C025625F-8274-840F-6DD8-D36687CB8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3232" y="2743200"/>
            <a:ext cx="3328416" cy="3557016"/>
          </a:xfrm>
          <a:noFill/>
          <a:ln w="12700">
            <a:solidFill>
              <a:schemeClr val="accent3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4" name="Picture Placeholder 62">
            <a:extLst>
              <a:ext uri="{FF2B5EF4-FFF2-40B4-BE49-F238E27FC236}">
                <a16:creationId xmlns:a16="http://schemas.microsoft.com/office/drawing/2014/main" id="{2F18FBB7-2D21-7954-1324-C7D3BFE5C85D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1911096" y="2258568"/>
            <a:ext cx="932688" cy="932688"/>
          </a:xfrm>
          <a:prstGeom prst="ellipse">
            <a:avLst/>
          </a:prstGeom>
          <a:solidFill>
            <a:schemeClr val="accent3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2EF54C35-5F8E-4E0A-AB4D-97E3812191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92124" y="3950208"/>
            <a:ext cx="2770632" cy="2206752"/>
          </a:xfrm>
          <a:noFill/>
        </p:spPr>
        <p:txBody>
          <a:bodyPr lIns="91440" rIns="9144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4">
            <a:extLst>
              <a:ext uri="{FF2B5EF4-FFF2-40B4-BE49-F238E27FC236}">
                <a16:creationId xmlns:a16="http://schemas.microsoft.com/office/drawing/2014/main" id="{084A0326-A0B8-1723-B8BA-B015344F2D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43984" y="2743200"/>
            <a:ext cx="3328416" cy="3557016"/>
          </a:xfrm>
          <a:noFill/>
          <a:ln w="12700">
            <a:solidFill>
              <a:schemeClr val="accent1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6" name="Picture Placeholder 62">
            <a:extLst>
              <a:ext uri="{FF2B5EF4-FFF2-40B4-BE49-F238E27FC236}">
                <a16:creationId xmlns:a16="http://schemas.microsoft.com/office/drawing/2014/main" id="{139354A0-F5DF-3AC5-5E8B-A41146C26F3C}"/>
              </a:ext>
            </a:extLst>
          </p:cNvPr>
          <p:cNvSpPr>
            <a:spLocks noGrp="1" noChangeAspect="1"/>
          </p:cNvSpPr>
          <p:nvPr>
            <p:ph type="pic" sz="quarter" idx="25"/>
          </p:nvPr>
        </p:nvSpPr>
        <p:spPr>
          <a:xfrm>
            <a:off x="5641848" y="2258568"/>
            <a:ext cx="932688" cy="9326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0" name="Text Placeholder 51">
            <a:extLst>
              <a:ext uri="{FF2B5EF4-FFF2-40B4-BE49-F238E27FC236}">
                <a16:creationId xmlns:a16="http://schemas.microsoft.com/office/drawing/2014/main" id="{E9730E82-F317-686A-8777-D81705BCC7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22876" y="3950208"/>
            <a:ext cx="2770632" cy="2206752"/>
          </a:xfrm>
          <a:noFill/>
        </p:spPr>
        <p:txBody>
          <a:bodyPr lIns="91440" rIns="9144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Text Placeholder 4">
            <a:extLst>
              <a:ext uri="{FF2B5EF4-FFF2-40B4-BE49-F238E27FC236}">
                <a16:creationId xmlns:a16="http://schemas.microsoft.com/office/drawing/2014/main" id="{0E3B57F3-1903-446F-D989-D6CA342D086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092440" y="2743200"/>
            <a:ext cx="3328416" cy="3557016"/>
          </a:xfrm>
          <a:noFill/>
          <a:ln w="12700">
            <a:solidFill>
              <a:schemeClr val="accent4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Picture Placeholder 62">
            <a:extLst>
              <a:ext uri="{FF2B5EF4-FFF2-40B4-BE49-F238E27FC236}">
                <a16:creationId xmlns:a16="http://schemas.microsoft.com/office/drawing/2014/main" id="{D5BF3A8A-72F1-392E-855B-5B36E244A7FD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9290304" y="2258568"/>
            <a:ext cx="932688" cy="932688"/>
          </a:xfrm>
          <a:prstGeom prst="ellipse">
            <a:avLst/>
          </a:prstGeom>
          <a:solidFill>
            <a:schemeClr val="accent4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1" name="Text Placeholder 51">
            <a:extLst>
              <a:ext uri="{FF2B5EF4-FFF2-40B4-BE49-F238E27FC236}">
                <a16:creationId xmlns:a16="http://schemas.microsoft.com/office/drawing/2014/main" id="{2AED5DDC-3165-FA12-0310-E3545223E2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71332" y="3950208"/>
            <a:ext cx="2770632" cy="2206752"/>
          </a:xfrm>
          <a:noFill/>
        </p:spPr>
        <p:txBody>
          <a:bodyPr lIns="91440" rIns="9144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8954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Image 2" descr="preencoded.png">
            <a:extLst>
              <a:ext uri="{FF2B5EF4-FFF2-40B4-BE49-F238E27FC236}">
                <a16:creationId xmlns:a16="http://schemas.microsoft.com/office/drawing/2014/main" id="{ABC388A2-FFC7-1A87-02FB-C97B50161FD3}"/>
              </a:ext>
            </a:extLst>
          </p:cNvPr>
          <p:cNvSpPr/>
          <p:nvPr/>
        </p:nvSpPr>
        <p:spPr>
          <a:xfrm>
            <a:off x="8758238" y="-14287"/>
            <a:ext cx="3433763" cy="3452812"/>
          </a:xfrm>
          <a:custGeom>
            <a:avLst/>
            <a:gdLst>
              <a:gd name="connsiteX0" fmla="*/ 3433763 w 3433763"/>
              <a:gd name="connsiteY0" fmla="*/ 0 h 3452812"/>
              <a:gd name="connsiteX1" fmla="*/ 3433763 w 3433763"/>
              <a:gd name="connsiteY1" fmla="*/ 3452813 h 3452812"/>
              <a:gd name="connsiteX2" fmla="*/ 0 w 3433763"/>
              <a:gd name="connsiteY2" fmla="*/ 3452813 h 3452812"/>
              <a:gd name="connsiteX3" fmla="*/ 3433763 w 3433763"/>
              <a:gd name="connsiteY3" fmla="*/ 0 h 345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3763" h="3452812">
                <a:moveTo>
                  <a:pt x="3433763" y="0"/>
                </a:moveTo>
                <a:lnTo>
                  <a:pt x="3433763" y="3452813"/>
                </a:lnTo>
                <a:lnTo>
                  <a:pt x="0" y="3452813"/>
                </a:lnTo>
                <a:cubicBezTo>
                  <a:pt x="0" y="1545912"/>
                  <a:pt x="1537383" y="0"/>
                  <a:pt x="3433763" y="0"/>
                </a:cubicBezTo>
                <a:close/>
              </a:path>
            </a:pathLst>
          </a:custGeom>
          <a:solidFill>
            <a:schemeClr val="accent1"/>
          </a:solidFill>
          <a:ln w="475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5" name="Image 3" descr="preencoded.png">
            <a:extLst>
              <a:ext uri="{FF2B5EF4-FFF2-40B4-BE49-F238E27FC236}">
                <a16:creationId xmlns:a16="http://schemas.microsoft.com/office/drawing/2014/main" id="{D64C4994-B525-F4C0-B74F-D5E8296DFC43}"/>
              </a:ext>
            </a:extLst>
          </p:cNvPr>
          <p:cNvSpPr/>
          <p:nvPr/>
        </p:nvSpPr>
        <p:spPr>
          <a:xfrm>
            <a:off x="8758238" y="3438525"/>
            <a:ext cx="3433763" cy="3433762"/>
          </a:xfrm>
          <a:custGeom>
            <a:avLst/>
            <a:gdLst>
              <a:gd name="connsiteX0" fmla="*/ 0 w 3433763"/>
              <a:gd name="connsiteY0" fmla="*/ 0 h 3433762"/>
              <a:gd name="connsiteX1" fmla="*/ 3433763 w 3433763"/>
              <a:gd name="connsiteY1" fmla="*/ 0 h 3433762"/>
              <a:gd name="connsiteX2" fmla="*/ 3433763 w 3433763"/>
              <a:gd name="connsiteY2" fmla="*/ 3433763 h 3433762"/>
              <a:gd name="connsiteX3" fmla="*/ 0 w 3433763"/>
              <a:gd name="connsiteY3" fmla="*/ 0 h 343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3763" h="3433762">
                <a:moveTo>
                  <a:pt x="0" y="0"/>
                </a:moveTo>
                <a:lnTo>
                  <a:pt x="3433763" y="0"/>
                </a:lnTo>
                <a:lnTo>
                  <a:pt x="3433763" y="3433763"/>
                </a:lnTo>
                <a:cubicBezTo>
                  <a:pt x="1537383" y="3433763"/>
                  <a:pt x="0" y="18963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75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6" name="Image 4" descr="preencoded.png">
            <a:extLst>
              <a:ext uri="{FF2B5EF4-FFF2-40B4-BE49-F238E27FC236}">
                <a16:creationId xmlns:a16="http://schemas.microsoft.com/office/drawing/2014/main" id="{9019DA73-2516-F3D2-ECDB-620C90483DB3}"/>
              </a:ext>
            </a:extLst>
          </p:cNvPr>
          <p:cNvSpPr/>
          <p:nvPr/>
        </p:nvSpPr>
        <p:spPr>
          <a:xfrm flipV="1">
            <a:off x="9991725" y="1247775"/>
            <a:ext cx="2200275" cy="2181225"/>
          </a:xfrm>
          <a:custGeom>
            <a:avLst/>
            <a:gdLst>
              <a:gd name="connsiteX0" fmla="*/ 0 w 2200275"/>
              <a:gd name="connsiteY0" fmla="*/ 0 h 2181225"/>
              <a:gd name="connsiteX1" fmla="*/ 2200275 w 2200275"/>
              <a:gd name="connsiteY1" fmla="*/ 2181225 h 2181225"/>
              <a:gd name="connsiteX2" fmla="*/ 2200275 w 2200275"/>
              <a:gd name="connsiteY2" fmla="*/ 0 h 2181225"/>
              <a:gd name="connsiteX3" fmla="*/ 0 w 2200275"/>
              <a:gd name="connsiteY3" fmla="*/ 0 h 218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0275" h="2181225">
                <a:moveTo>
                  <a:pt x="0" y="0"/>
                </a:moveTo>
                <a:cubicBezTo>
                  <a:pt x="0" y="1204689"/>
                  <a:pt x="985061" y="2181225"/>
                  <a:pt x="2200275" y="2181225"/>
                </a:cubicBezTo>
                <a:lnTo>
                  <a:pt x="220027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53" name="Image 7" descr="preencoded.png">
            <a:extLst>
              <a:ext uri="{FF2B5EF4-FFF2-40B4-BE49-F238E27FC236}">
                <a16:creationId xmlns:a16="http://schemas.microsoft.com/office/drawing/2014/main" id="{FEA70E9F-C506-413C-11EF-5915A2296643}"/>
              </a:ext>
            </a:extLst>
          </p:cNvPr>
          <p:cNvSpPr/>
          <p:nvPr/>
        </p:nvSpPr>
        <p:spPr>
          <a:xfrm flipV="1">
            <a:off x="-20086" y="4580051"/>
            <a:ext cx="2277948" cy="2277948"/>
          </a:xfrm>
          <a:custGeom>
            <a:avLst/>
            <a:gdLst>
              <a:gd name="connsiteX0" fmla="*/ 0 w 2277948"/>
              <a:gd name="connsiteY0" fmla="*/ 2277948 h 2277948"/>
              <a:gd name="connsiteX1" fmla="*/ 2277948 w 2277948"/>
              <a:gd name="connsiteY1" fmla="*/ 0 h 2277948"/>
              <a:gd name="connsiteX2" fmla="*/ 0 w 2277948"/>
              <a:gd name="connsiteY2" fmla="*/ 0 h 2277948"/>
              <a:gd name="connsiteX3" fmla="*/ 0 w 2277948"/>
              <a:gd name="connsiteY3" fmla="*/ 2277948 h 2277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7948" h="2277948">
                <a:moveTo>
                  <a:pt x="0" y="2277948"/>
                </a:moveTo>
                <a:cubicBezTo>
                  <a:pt x="1258034" y="2277948"/>
                  <a:pt x="2277948" y="1258034"/>
                  <a:pt x="2277948" y="0"/>
                </a:cubicBezTo>
                <a:lnTo>
                  <a:pt x="0" y="0"/>
                </a:lnTo>
                <a:lnTo>
                  <a:pt x="0" y="2277948"/>
                </a:lnTo>
                <a:close/>
              </a:path>
            </a:pathLst>
          </a:custGeom>
          <a:solidFill>
            <a:schemeClr val="accent4"/>
          </a:solidFill>
          <a:ln w="50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21" name="Image 2" descr="preencoded.png">
            <a:extLst>
              <a:ext uri="{FF2B5EF4-FFF2-40B4-BE49-F238E27FC236}">
                <a16:creationId xmlns:a16="http://schemas.microsoft.com/office/drawing/2014/main" id="{A8B7F1F1-806C-8D65-7340-220A0C4653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991886" y="3441269"/>
            <a:ext cx="2200114" cy="2200114"/>
          </a:xfrm>
          <a:prstGeom prst="rect">
            <a:avLst/>
          </a:prstGeom>
        </p:spPr>
      </p:pic>
      <p:sp>
        <p:nvSpPr>
          <p:cNvPr id="54" name="Image 2" descr="preencoded.png">
            <a:extLst>
              <a:ext uri="{FF2B5EF4-FFF2-40B4-BE49-F238E27FC236}">
                <a16:creationId xmlns:a16="http://schemas.microsoft.com/office/drawing/2014/main" id="{F19C81EC-0322-58A2-C455-6E2C84D1E6E8}"/>
              </a:ext>
            </a:extLst>
          </p:cNvPr>
          <p:cNvSpPr/>
          <p:nvPr/>
        </p:nvSpPr>
        <p:spPr>
          <a:xfrm>
            <a:off x="1707959" y="5667616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760" y="1883664"/>
            <a:ext cx="6766560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8760" y="2837688"/>
            <a:ext cx="5879592" cy="2700528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F9FD95-086F-282B-820C-8CDAD4A6EEB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485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EF1F750-031C-BDB7-BD7B-9CBE17406FDB}"/>
              </a:ext>
            </a:extLst>
          </p:cNvPr>
          <p:cNvSpPr/>
          <p:nvPr userDrawn="1"/>
        </p:nvSpPr>
        <p:spPr>
          <a:xfrm>
            <a:off x="0" y="0"/>
            <a:ext cx="8948738" cy="6858000"/>
          </a:xfrm>
          <a:custGeom>
            <a:avLst/>
            <a:gdLst>
              <a:gd name="connsiteX0" fmla="*/ 0 w 8948738"/>
              <a:gd name="connsiteY0" fmla="*/ 0 h 6858000"/>
              <a:gd name="connsiteX1" fmla="*/ 5932941 w 8948738"/>
              <a:gd name="connsiteY1" fmla="*/ 0 h 6858000"/>
              <a:gd name="connsiteX2" fmla="*/ 6047310 w 8948738"/>
              <a:gd name="connsiteY2" fmla="*/ 14613 h 6858000"/>
              <a:gd name="connsiteX3" fmla="*/ 8948738 w 8948738"/>
              <a:gd name="connsiteY3" fmla="*/ 3416480 h 6858000"/>
              <a:gd name="connsiteX4" fmla="*/ 5702202 w 8948738"/>
              <a:gd name="connsiteY4" fmla="*/ 6853523 h 6858000"/>
              <a:gd name="connsiteX5" fmla="*/ 5526113 w 8948738"/>
              <a:gd name="connsiteY5" fmla="*/ 6858000 h 6858000"/>
              <a:gd name="connsiteX6" fmla="*/ 0 w 894873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8738" h="6858000">
                <a:moveTo>
                  <a:pt x="0" y="0"/>
                </a:moveTo>
                <a:lnTo>
                  <a:pt x="5932941" y="0"/>
                </a:lnTo>
                <a:lnTo>
                  <a:pt x="6047310" y="14613"/>
                </a:lnTo>
                <a:cubicBezTo>
                  <a:pt x="7690210" y="267026"/>
                  <a:pt x="8948738" y="1693971"/>
                  <a:pt x="8948738" y="3416480"/>
                </a:cubicBezTo>
                <a:cubicBezTo>
                  <a:pt x="8948738" y="5257788"/>
                  <a:pt x="7510634" y="6761349"/>
                  <a:pt x="5702202" y="6853523"/>
                </a:cubicBezTo>
                <a:lnTo>
                  <a:pt x="55261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476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Freeform: Shape 18" descr="preencoded.png">
            <a:extLst>
              <a:ext uri="{FF2B5EF4-FFF2-40B4-BE49-F238E27FC236}">
                <a16:creationId xmlns:a16="http://schemas.microsoft.com/office/drawing/2014/main" id="{FEB515B5-2D9F-58E1-6E3C-CCBF105D891E}"/>
              </a:ext>
            </a:extLst>
          </p:cNvPr>
          <p:cNvSpPr/>
          <p:nvPr userDrawn="1"/>
        </p:nvSpPr>
        <p:spPr>
          <a:xfrm>
            <a:off x="7538626" y="13142"/>
            <a:ext cx="4653374" cy="6831717"/>
          </a:xfrm>
          <a:custGeom>
            <a:avLst/>
            <a:gdLst>
              <a:gd name="connsiteX0" fmla="*/ 3416476 w 4653374"/>
              <a:gd name="connsiteY0" fmla="*/ 0 h 6831717"/>
              <a:gd name="connsiteX1" fmla="*/ 4653374 w 4653374"/>
              <a:gd name="connsiteY1" fmla="*/ 0 h 6831717"/>
              <a:gd name="connsiteX2" fmla="*/ 4653374 w 4653374"/>
              <a:gd name="connsiteY2" fmla="*/ 6831717 h 6831717"/>
              <a:gd name="connsiteX3" fmla="*/ 3416476 w 4653374"/>
              <a:gd name="connsiteY3" fmla="*/ 6831717 h 6831717"/>
              <a:gd name="connsiteX4" fmla="*/ 0 w 4653374"/>
              <a:gd name="connsiteY4" fmla="*/ 3415863 h 6831717"/>
              <a:gd name="connsiteX5" fmla="*/ 3416476 w 4653374"/>
              <a:gd name="connsiteY5" fmla="*/ 0 h 683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53374" h="6831717">
                <a:moveTo>
                  <a:pt x="3416476" y="0"/>
                </a:moveTo>
                <a:lnTo>
                  <a:pt x="4653374" y="0"/>
                </a:lnTo>
                <a:lnTo>
                  <a:pt x="4653374" y="6831717"/>
                </a:lnTo>
                <a:lnTo>
                  <a:pt x="3416476" y="6831717"/>
                </a:lnTo>
                <a:cubicBezTo>
                  <a:pt x="1529612" y="6831717"/>
                  <a:pt x="0" y="5302406"/>
                  <a:pt x="0" y="3415863"/>
                </a:cubicBezTo>
                <a:cubicBezTo>
                  <a:pt x="0" y="1529335"/>
                  <a:pt x="1529607" y="0"/>
                  <a:pt x="3416476" y="0"/>
                </a:cubicBezTo>
                <a:close/>
              </a:path>
            </a:pathLst>
          </a:custGeom>
          <a:solidFill>
            <a:schemeClr val="accent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9" name="Image 2" descr="preencoded.png">
            <a:extLst>
              <a:ext uri="{FF2B5EF4-FFF2-40B4-BE49-F238E27FC236}">
                <a16:creationId xmlns:a16="http://schemas.microsoft.com/office/drawing/2014/main" id="{5CCFEDF9-5B69-87BA-8A33-35033DA401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737234" y="-25041"/>
            <a:ext cx="3432191" cy="34321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7048" y="1975104"/>
            <a:ext cx="4169664" cy="667512"/>
          </a:xfrm>
        </p:spPr>
        <p:txBody>
          <a:bodyPr tIns="0" anchor="ctr">
            <a:noAutofit/>
          </a:bodyPr>
          <a:lstStyle>
            <a:lvl1pPr algn="l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5336" y="2846832"/>
            <a:ext cx="4169664" cy="2176272"/>
          </a:xfrm>
        </p:spPr>
        <p:txBody>
          <a:bodyPr lIns="91440" tIns="0" rIns="91440" bIns="0">
            <a:noAutofit/>
          </a:bodyPr>
          <a:lstStyle>
            <a:lvl1pPr marL="0" indent="0" algn="l">
              <a:spcBef>
                <a:spcPts val="576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898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mage 0" descr="preencoded.png">
            <a:extLst>
              <a:ext uri="{FF2B5EF4-FFF2-40B4-BE49-F238E27FC236}">
                <a16:creationId xmlns:a16="http://schemas.microsoft.com/office/drawing/2014/main" id="{8D5D10FF-3DE5-39CA-FA9A-29A09DC47BFC}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1" name="Image 1" descr="preencoded.png">
            <a:extLst>
              <a:ext uri="{FF2B5EF4-FFF2-40B4-BE49-F238E27FC236}">
                <a16:creationId xmlns:a16="http://schemas.microsoft.com/office/drawing/2014/main" id="{BFA89E6A-8342-AE30-45E0-BC1DFE3276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08309FA-889A-E2F2-1EDA-F872245F5FDF}"/>
              </a:ext>
            </a:extLst>
          </p:cNvPr>
          <p:cNvSpPr/>
          <p:nvPr userDrawn="1"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5" name="Image 5" descr="preencoded.png">
            <a:extLst>
              <a:ext uri="{FF2B5EF4-FFF2-40B4-BE49-F238E27FC236}">
                <a16:creationId xmlns:a16="http://schemas.microsoft.com/office/drawing/2014/main" id="{D9D7EB49-4BC9-040F-C4CC-5771C5FB312B}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7" name="Image 6" descr="preencoded.png">
            <a:extLst>
              <a:ext uri="{FF2B5EF4-FFF2-40B4-BE49-F238E27FC236}">
                <a16:creationId xmlns:a16="http://schemas.microsoft.com/office/drawing/2014/main" id="{3CE04498-C285-EFB8-340C-1A06407815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18" name="Title 19">
            <a:extLst>
              <a:ext uri="{FF2B5EF4-FFF2-40B4-BE49-F238E27FC236}">
                <a16:creationId xmlns:a16="http://schemas.microsoft.com/office/drawing/2014/main" id="{9CBE0ADC-7FA0-F7E3-96EF-BBACB6A90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6784" y="1243584"/>
            <a:ext cx="8165592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F9C0517-D83A-CC55-35B8-B2F990C96D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85032" y="2255520"/>
            <a:ext cx="3741928" cy="4306380"/>
          </a:xfrm>
        </p:spPr>
        <p:txBody>
          <a:bodyPr lIns="45720" rIns="45720" bIns="45720">
            <a:noAutofit/>
          </a:bodyPr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CF8BFBBE-0EAE-B647-2648-A5FB0094BF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754112" y="2255520"/>
            <a:ext cx="3741928" cy="4306380"/>
          </a:xfrm>
        </p:spPr>
        <p:txBody>
          <a:bodyPr lIns="45720" rIns="45720" bIns="45720">
            <a:noAutofit/>
          </a:bodyPr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8321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C6B5F91-ABF5-D0B6-E43F-40CEDC3A6DF8}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52D64F1-27B6-A1E5-4F44-A6029FAB307B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8684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626DE4B-D4E5-B36A-89FA-7C0E87AFC31D}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5243571-BE64-3777-F992-88FC43A60537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1828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DFAE2CB-0EAD-E788-FCB7-FB12F6939199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005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75923D9E-9381-3D11-B31A-1BF5C97F35B0}"/>
              </a:ext>
            </a:extLst>
          </p:cNvPr>
          <p:cNvGrpSpPr/>
          <p:nvPr userDrawn="1"/>
        </p:nvGrpSpPr>
        <p:grpSpPr>
          <a:xfrm>
            <a:off x="6452303" y="3405019"/>
            <a:ext cx="5739697" cy="3467971"/>
            <a:chOff x="5009037" y="2525712"/>
            <a:chExt cx="7170193" cy="4332288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89E777D0-3240-08CE-6B6C-B33B910B8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037" y="25257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EFEA81A2-6893-518C-6AF3-37C987789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9536" y="2525712"/>
              <a:ext cx="3589694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F297964-0B81-31DC-6D6D-1414832238B1}"/>
              </a:ext>
            </a:extLst>
          </p:cNvPr>
          <p:cNvGrpSpPr/>
          <p:nvPr userDrawn="1"/>
        </p:nvGrpSpPr>
        <p:grpSpPr>
          <a:xfrm flipH="1" flipV="1">
            <a:off x="6465610" y="0"/>
            <a:ext cx="5739697" cy="3467971"/>
            <a:chOff x="5183405" y="2678112"/>
            <a:chExt cx="7170193" cy="4332288"/>
          </a:xfrm>
        </p:grpSpPr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CE4FDB43-7466-4B74-330E-836DA950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3405" y="26781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2EA39DB9-F1B4-F4E9-CF4D-717B0CD74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903" y="2678112"/>
              <a:ext cx="3589695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4" name="Image 2" descr="preencoded.png">
            <a:extLst>
              <a:ext uri="{FF2B5EF4-FFF2-40B4-BE49-F238E27FC236}">
                <a16:creationId xmlns:a16="http://schemas.microsoft.com/office/drawing/2014/main" id="{EFFAEAD9-58A9-096B-C6D0-58F7AD08EB20}"/>
              </a:ext>
            </a:extLst>
          </p:cNvPr>
          <p:cNvSpPr/>
          <p:nvPr/>
        </p:nvSpPr>
        <p:spPr>
          <a:xfrm>
            <a:off x="7642518" y="4577658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1CFBBA-B680-A6A7-3C4B-5FEAC4253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616" y="1901952"/>
            <a:ext cx="5693664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2386C43-DD10-E892-08AD-D6F4AE961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9616" y="2770632"/>
            <a:ext cx="5693664" cy="3122168"/>
          </a:xfrm>
        </p:spPr>
        <p:txBody>
          <a:bodyPr>
            <a:no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400"/>
            </a:lvl1pPr>
            <a:lvl2pPr marL="347472">
              <a:lnSpc>
                <a:spcPct val="150000"/>
              </a:lnSpc>
              <a:spcBef>
                <a:spcPts val="0"/>
              </a:spcBef>
              <a:defRPr sz="2000"/>
            </a:lvl2pPr>
            <a:lvl3pPr marL="685800">
              <a:lnSpc>
                <a:spcPct val="150000"/>
              </a:lnSpc>
              <a:spcBef>
                <a:spcPts val="0"/>
              </a:spcBef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339645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AA6B609-D718-DB49-892F-7E49376CC913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670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C35EFB42-020B-1DF4-3D42-26092CE45F08}"/>
              </a:ext>
            </a:extLst>
          </p:cNvPr>
          <p:cNvSpPr/>
          <p:nvPr userDrawn="1"/>
        </p:nvSpPr>
        <p:spPr>
          <a:xfrm>
            <a:off x="0" y="3427336"/>
            <a:ext cx="3430200" cy="3430665"/>
          </a:xfrm>
          <a:custGeom>
            <a:avLst/>
            <a:gdLst>
              <a:gd name="connsiteX0" fmla="*/ 0 w 3430200"/>
              <a:gd name="connsiteY0" fmla="*/ 0 h 3430665"/>
              <a:gd name="connsiteX1" fmla="*/ 3430200 w 3430200"/>
              <a:gd name="connsiteY1" fmla="*/ 0 h 3430665"/>
              <a:gd name="connsiteX2" fmla="*/ 3430200 w 3430200"/>
              <a:gd name="connsiteY2" fmla="*/ 3430665 h 3430665"/>
              <a:gd name="connsiteX3" fmla="*/ 0 w 3430200"/>
              <a:gd name="connsiteY3" fmla="*/ 3430665 h 343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200" h="3430665">
                <a:moveTo>
                  <a:pt x="0" y="0"/>
                </a:moveTo>
                <a:lnTo>
                  <a:pt x="3430200" y="0"/>
                </a:lnTo>
                <a:lnTo>
                  <a:pt x="3430200" y="3430665"/>
                </a:lnTo>
                <a:lnTo>
                  <a:pt x="0" y="34306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B4DD322-D1E0-74CB-BBFF-057426E58EBC}"/>
              </a:ext>
            </a:extLst>
          </p:cNvPr>
          <p:cNvSpPr/>
          <p:nvPr userDrawn="1"/>
        </p:nvSpPr>
        <p:spPr>
          <a:xfrm>
            <a:off x="0" y="3427336"/>
            <a:ext cx="3430200" cy="3430665"/>
          </a:xfrm>
          <a:custGeom>
            <a:avLst/>
            <a:gdLst>
              <a:gd name="connsiteX0" fmla="*/ 3430200 w 3430200"/>
              <a:gd name="connsiteY0" fmla="*/ 0 h 3430665"/>
              <a:gd name="connsiteX1" fmla="*/ 3430200 w 3430200"/>
              <a:gd name="connsiteY1" fmla="*/ 3430665 h 3430665"/>
              <a:gd name="connsiteX2" fmla="*/ 0 w 3430200"/>
              <a:gd name="connsiteY2" fmla="*/ 3430665 h 3430665"/>
              <a:gd name="connsiteX3" fmla="*/ 0 w 3430200"/>
              <a:gd name="connsiteY3" fmla="*/ 3417531 h 343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200" h="3430665">
                <a:moveTo>
                  <a:pt x="3430200" y="0"/>
                </a:moveTo>
                <a:lnTo>
                  <a:pt x="3430200" y="3430665"/>
                </a:lnTo>
                <a:lnTo>
                  <a:pt x="0" y="3430665"/>
                </a:lnTo>
                <a:lnTo>
                  <a:pt x="0" y="34175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11D3FCE-EC92-8558-A3E5-04DB12477A3B}"/>
              </a:ext>
            </a:extLst>
          </p:cNvPr>
          <p:cNvSpPr/>
          <p:nvPr userDrawn="1"/>
        </p:nvSpPr>
        <p:spPr>
          <a:xfrm>
            <a:off x="1" y="1"/>
            <a:ext cx="3423785" cy="3437345"/>
          </a:xfrm>
          <a:custGeom>
            <a:avLst/>
            <a:gdLst>
              <a:gd name="connsiteX0" fmla="*/ 0 w 3423785"/>
              <a:gd name="connsiteY0" fmla="*/ 0 h 3437345"/>
              <a:gd name="connsiteX1" fmla="*/ 3423785 w 3423785"/>
              <a:gd name="connsiteY1" fmla="*/ 0 h 3437345"/>
              <a:gd name="connsiteX2" fmla="*/ 3423785 w 3423785"/>
              <a:gd name="connsiteY2" fmla="*/ 3437345 h 3437345"/>
              <a:gd name="connsiteX3" fmla="*/ 0 w 3423785"/>
              <a:gd name="connsiteY3" fmla="*/ 3437345 h 343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3785" h="3437345">
                <a:moveTo>
                  <a:pt x="0" y="0"/>
                </a:moveTo>
                <a:lnTo>
                  <a:pt x="3423785" y="0"/>
                </a:lnTo>
                <a:lnTo>
                  <a:pt x="3423785" y="3437345"/>
                </a:lnTo>
                <a:lnTo>
                  <a:pt x="0" y="343734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4224528" y="2276856"/>
            <a:ext cx="6766560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4224528" y="3222752"/>
            <a:ext cx="6766560" cy="2700528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4224528" y="457200"/>
            <a:ext cx="3200400" cy="274320"/>
          </a:xfrm>
        </p:spPr>
        <p:txBody>
          <a:bodyPr>
            <a:noAutofit/>
          </a:bodyPr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17CBC9E-B934-828F-2AE5-211CEF5B1D25}"/>
              </a:ext>
            </a:extLst>
          </p:cNvPr>
          <p:cNvSpPr/>
          <p:nvPr userDrawn="1"/>
        </p:nvSpPr>
        <p:spPr>
          <a:xfrm>
            <a:off x="1" y="869"/>
            <a:ext cx="3423785" cy="3436477"/>
          </a:xfrm>
          <a:custGeom>
            <a:avLst/>
            <a:gdLst>
              <a:gd name="connsiteX0" fmla="*/ 0 w 3423785"/>
              <a:gd name="connsiteY0" fmla="*/ 0 h 3436477"/>
              <a:gd name="connsiteX1" fmla="*/ 3423785 w 3423785"/>
              <a:gd name="connsiteY1" fmla="*/ 3436477 h 3436477"/>
              <a:gd name="connsiteX2" fmla="*/ 0 w 3423785"/>
              <a:gd name="connsiteY2" fmla="*/ 3436477 h 3436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3785" h="3436477">
                <a:moveTo>
                  <a:pt x="0" y="0"/>
                </a:moveTo>
                <a:lnTo>
                  <a:pt x="3423785" y="3436477"/>
                </a:lnTo>
                <a:lnTo>
                  <a:pt x="0" y="34364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183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D352B04-96E6-839B-9D92-EE98385C4D49}"/>
              </a:ext>
            </a:extLst>
          </p:cNvPr>
          <p:cNvSpPr/>
          <p:nvPr userDrawn="1"/>
        </p:nvSpPr>
        <p:spPr>
          <a:xfrm>
            <a:off x="2062836" y="686475"/>
            <a:ext cx="7774629" cy="6193018"/>
          </a:xfrm>
          <a:custGeom>
            <a:avLst/>
            <a:gdLst>
              <a:gd name="connsiteX0" fmla="*/ 3887320 w 7774629"/>
              <a:gd name="connsiteY0" fmla="*/ 0 h 6193018"/>
              <a:gd name="connsiteX1" fmla="*/ 7774629 w 7774629"/>
              <a:gd name="connsiteY1" fmla="*/ 3884811 h 6193018"/>
              <a:gd name="connsiteX2" fmla="*/ 7774629 w 7774629"/>
              <a:gd name="connsiteY2" fmla="*/ 6193018 h 6193018"/>
              <a:gd name="connsiteX3" fmla="*/ 0 w 7774629"/>
              <a:gd name="connsiteY3" fmla="*/ 6193018 h 6193018"/>
              <a:gd name="connsiteX4" fmla="*/ 0 w 7774629"/>
              <a:gd name="connsiteY4" fmla="*/ 3884811 h 6193018"/>
              <a:gd name="connsiteX5" fmla="*/ 3887320 w 7774629"/>
              <a:gd name="connsiteY5" fmla="*/ 0 h 6193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74629" h="6193018">
                <a:moveTo>
                  <a:pt x="3887320" y="0"/>
                </a:moveTo>
                <a:cubicBezTo>
                  <a:pt x="6034243" y="0"/>
                  <a:pt x="7774629" y="1739299"/>
                  <a:pt x="7774629" y="3884811"/>
                </a:cubicBezTo>
                <a:lnTo>
                  <a:pt x="7774629" y="6193018"/>
                </a:lnTo>
                <a:lnTo>
                  <a:pt x="0" y="6193018"/>
                </a:lnTo>
                <a:lnTo>
                  <a:pt x="0" y="3884811"/>
                </a:lnTo>
                <a:cubicBezTo>
                  <a:pt x="0" y="1739299"/>
                  <a:pt x="1740414" y="0"/>
                  <a:pt x="388732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  <a:alpha val="99000"/>
            </a:schemeClr>
          </a:solidFill>
          <a:ln w="543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23D98FB-5EB7-A8DF-8470-B23A80D669E4}"/>
              </a:ext>
            </a:extLst>
          </p:cNvPr>
          <p:cNvSpPr/>
          <p:nvPr userDrawn="1"/>
        </p:nvSpPr>
        <p:spPr>
          <a:xfrm>
            <a:off x="7610252" y="1"/>
            <a:ext cx="2273668" cy="3147998"/>
          </a:xfrm>
          <a:custGeom>
            <a:avLst/>
            <a:gdLst>
              <a:gd name="connsiteX0" fmla="*/ 183295 w 2273668"/>
              <a:gd name="connsiteY0" fmla="*/ 0 h 3147998"/>
              <a:gd name="connsiteX1" fmla="*/ 2273668 w 2273668"/>
              <a:gd name="connsiteY1" fmla="*/ 0 h 3147998"/>
              <a:gd name="connsiteX2" fmla="*/ 2273668 w 2273668"/>
              <a:gd name="connsiteY2" fmla="*/ 3147998 h 3147998"/>
              <a:gd name="connsiteX3" fmla="*/ 2096300 w 2273668"/>
              <a:gd name="connsiteY3" fmla="*/ 3147998 h 3147998"/>
              <a:gd name="connsiteX4" fmla="*/ 2033714 w 2273668"/>
              <a:gd name="connsiteY4" fmla="*/ 3144814 h 3147998"/>
              <a:gd name="connsiteX5" fmla="*/ 0 w 2273668"/>
              <a:gd name="connsiteY5" fmla="*/ 886966 h 3147998"/>
              <a:gd name="connsiteX6" fmla="*/ 178732 w 2273668"/>
              <a:gd name="connsiteY6" fmla="*/ 9417 h 314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73668" h="3147998">
                <a:moveTo>
                  <a:pt x="183295" y="0"/>
                </a:moveTo>
                <a:lnTo>
                  <a:pt x="2273668" y="0"/>
                </a:lnTo>
                <a:lnTo>
                  <a:pt x="2273668" y="3147998"/>
                </a:lnTo>
                <a:lnTo>
                  <a:pt x="2096300" y="3147998"/>
                </a:lnTo>
                <a:lnTo>
                  <a:pt x="2033714" y="3144814"/>
                </a:lnTo>
                <a:cubicBezTo>
                  <a:pt x="895944" y="3028420"/>
                  <a:pt x="0" y="2060597"/>
                  <a:pt x="0" y="886966"/>
                </a:cubicBezTo>
                <a:cubicBezTo>
                  <a:pt x="0" y="576250"/>
                  <a:pt x="63712" y="279606"/>
                  <a:pt x="178732" y="94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550F3CE-BAE9-3916-42CA-F4D906FA5173}"/>
              </a:ext>
            </a:extLst>
          </p:cNvPr>
          <p:cNvSpPr/>
          <p:nvPr userDrawn="1"/>
        </p:nvSpPr>
        <p:spPr>
          <a:xfrm>
            <a:off x="9883919" y="2"/>
            <a:ext cx="2254928" cy="3141557"/>
          </a:xfrm>
          <a:custGeom>
            <a:avLst/>
            <a:gdLst>
              <a:gd name="connsiteX0" fmla="*/ 0 w 2254928"/>
              <a:gd name="connsiteY0" fmla="*/ 0 h 3141557"/>
              <a:gd name="connsiteX1" fmla="*/ 2080472 w 2254928"/>
              <a:gd name="connsiteY1" fmla="*/ 0 h 3141557"/>
              <a:gd name="connsiteX2" fmla="*/ 2154269 w 2254928"/>
              <a:gd name="connsiteY2" fmla="*/ 202607 h 3141557"/>
              <a:gd name="connsiteX3" fmla="*/ 2254928 w 2254928"/>
              <a:gd name="connsiteY3" fmla="*/ 871976 h 3141557"/>
              <a:gd name="connsiteX4" fmla="*/ 231934 w 2254928"/>
              <a:gd name="connsiteY4" fmla="*/ 3128339 h 3141557"/>
              <a:gd name="connsiteX5" fmla="*/ 19 w 2254928"/>
              <a:gd name="connsiteY5" fmla="*/ 3141557 h 3141557"/>
              <a:gd name="connsiteX6" fmla="*/ 0 w 2254928"/>
              <a:gd name="connsiteY6" fmla="*/ 3141557 h 3141557"/>
              <a:gd name="connsiteX7" fmla="*/ 0 w 2254928"/>
              <a:gd name="connsiteY7" fmla="*/ 2729990 h 3141557"/>
              <a:gd name="connsiteX8" fmla="*/ 0 w 2254928"/>
              <a:gd name="connsiteY8" fmla="*/ 2344136 h 3141557"/>
              <a:gd name="connsiteX9" fmla="*/ 0 w 2254928"/>
              <a:gd name="connsiteY9" fmla="*/ 1983167 h 3141557"/>
              <a:gd name="connsiteX10" fmla="*/ 0 w 2254928"/>
              <a:gd name="connsiteY10" fmla="*/ 1646252 h 3141557"/>
              <a:gd name="connsiteX11" fmla="*/ 0 w 2254928"/>
              <a:gd name="connsiteY11" fmla="*/ 1332565 h 3141557"/>
              <a:gd name="connsiteX12" fmla="*/ 0 w 2254928"/>
              <a:gd name="connsiteY12" fmla="*/ 1041273 h 3141557"/>
              <a:gd name="connsiteX13" fmla="*/ 0 w 2254928"/>
              <a:gd name="connsiteY13" fmla="*/ 771549 h 3141557"/>
              <a:gd name="connsiteX14" fmla="*/ 0 w 2254928"/>
              <a:gd name="connsiteY14" fmla="*/ 522561 h 3141557"/>
              <a:gd name="connsiteX15" fmla="*/ 0 w 2254928"/>
              <a:gd name="connsiteY15" fmla="*/ 293482 h 3141557"/>
              <a:gd name="connsiteX16" fmla="*/ 0 w 2254928"/>
              <a:gd name="connsiteY16" fmla="*/ 83481 h 3141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54928" h="3141557">
                <a:moveTo>
                  <a:pt x="0" y="0"/>
                </a:moveTo>
                <a:lnTo>
                  <a:pt x="2080472" y="0"/>
                </a:lnTo>
                <a:lnTo>
                  <a:pt x="2154269" y="202607"/>
                </a:lnTo>
                <a:cubicBezTo>
                  <a:pt x="2219730" y="414134"/>
                  <a:pt x="2254928" y="638939"/>
                  <a:pt x="2254928" y="871976"/>
                </a:cubicBezTo>
                <a:cubicBezTo>
                  <a:pt x="2254928" y="2045607"/>
                  <a:pt x="1374977" y="3005515"/>
                  <a:pt x="231934" y="3128339"/>
                </a:cubicBezTo>
                <a:lnTo>
                  <a:pt x="19" y="3141557"/>
                </a:lnTo>
                <a:lnTo>
                  <a:pt x="0" y="3141557"/>
                </a:lnTo>
                <a:lnTo>
                  <a:pt x="0" y="2729990"/>
                </a:lnTo>
                <a:lnTo>
                  <a:pt x="0" y="2344136"/>
                </a:lnTo>
                <a:lnTo>
                  <a:pt x="0" y="1983167"/>
                </a:lnTo>
                <a:lnTo>
                  <a:pt x="0" y="1646252"/>
                </a:lnTo>
                <a:lnTo>
                  <a:pt x="0" y="1332565"/>
                </a:lnTo>
                <a:lnTo>
                  <a:pt x="0" y="1041273"/>
                </a:lnTo>
                <a:lnTo>
                  <a:pt x="0" y="771549"/>
                </a:lnTo>
                <a:lnTo>
                  <a:pt x="0" y="522561"/>
                </a:lnTo>
                <a:lnTo>
                  <a:pt x="0" y="293482"/>
                </a:lnTo>
                <a:lnTo>
                  <a:pt x="0" y="8348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D83F65A0-0C52-48AD-DC5D-B5D3BF3CC188}"/>
              </a:ext>
            </a:extLst>
          </p:cNvPr>
          <p:cNvSpPr/>
          <p:nvPr userDrawn="1"/>
        </p:nvSpPr>
        <p:spPr>
          <a:xfrm>
            <a:off x="8395730" y="2"/>
            <a:ext cx="2959203" cy="2352793"/>
          </a:xfrm>
          <a:custGeom>
            <a:avLst/>
            <a:gdLst>
              <a:gd name="connsiteX0" fmla="*/ 289830 w 2959203"/>
              <a:gd name="connsiteY0" fmla="*/ 0 h 2352793"/>
              <a:gd name="connsiteX1" fmla="*/ 2669374 w 2959203"/>
              <a:gd name="connsiteY1" fmla="*/ 0 h 2352793"/>
              <a:gd name="connsiteX2" fmla="*/ 2706511 w 2959203"/>
              <a:gd name="connsiteY2" fmla="*/ 49584 h 2352793"/>
              <a:gd name="connsiteX3" fmla="*/ 2951565 w 2959203"/>
              <a:gd name="connsiteY3" fmla="*/ 724493 h 2352793"/>
              <a:gd name="connsiteX4" fmla="*/ 2959203 w 2959203"/>
              <a:gd name="connsiteY4" fmla="*/ 875514 h 2352793"/>
              <a:gd name="connsiteX5" fmla="*/ 2959203 w 2959203"/>
              <a:gd name="connsiteY5" fmla="*/ 875554 h 2352793"/>
              <a:gd name="connsiteX6" fmla="*/ 2951565 w 2959203"/>
              <a:gd name="connsiteY6" fmla="*/ 1026575 h 2352793"/>
              <a:gd name="connsiteX7" fmla="*/ 1479602 w 2959203"/>
              <a:gd name="connsiteY7" fmla="*/ 2352793 h 2352793"/>
              <a:gd name="connsiteX8" fmla="*/ 0 w 2959203"/>
              <a:gd name="connsiteY8" fmla="*/ 875534 h 2352793"/>
              <a:gd name="connsiteX9" fmla="*/ 252694 w 2959203"/>
              <a:gd name="connsiteY9" fmla="*/ 49584 h 2352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59203" h="2352793">
                <a:moveTo>
                  <a:pt x="289830" y="0"/>
                </a:moveTo>
                <a:lnTo>
                  <a:pt x="2669374" y="0"/>
                </a:lnTo>
                <a:lnTo>
                  <a:pt x="2706511" y="49584"/>
                </a:lnTo>
                <a:cubicBezTo>
                  <a:pt x="2839459" y="246061"/>
                  <a:pt x="2926309" y="476187"/>
                  <a:pt x="2951565" y="724493"/>
                </a:cubicBezTo>
                <a:lnTo>
                  <a:pt x="2959203" y="875514"/>
                </a:lnTo>
                <a:lnTo>
                  <a:pt x="2959203" y="875554"/>
                </a:lnTo>
                <a:lnTo>
                  <a:pt x="2951565" y="1026575"/>
                </a:lnTo>
                <a:cubicBezTo>
                  <a:pt x="2875795" y="1771492"/>
                  <a:pt x="2245691" y="2352793"/>
                  <a:pt x="1479602" y="2352793"/>
                </a:cubicBezTo>
                <a:cubicBezTo>
                  <a:pt x="662440" y="2352793"/>
                  <a:pt x="0" y="1691401"/>
                  <a:pt x="0" y="875534"/>
                </a:cubicBezTo>
                <a:cubicBezTo>
                  <a:pt x="0" y="569583"/>
                  <a:pt x="93156" y="285356"/>
                  <a:pt x="252694" y="495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8FA7F58-C470-6376-9DB1-DE7034C491E8}"/>
              </a:ext>
            </a:extLst>
          </p:cNvPr>
          <p:cNvSpPr/>
          <p:nvPr userDrawn="1"/>
        </p:nvSpPr>
        <p:spPr>
          <a:xfrm>
            <a:off x="1390854" y="3130662"/>
            <a:ext cx="3106248" cy="3748831"/>
          </a:xfrm>
          <a:custGeom>
            <a:avLst/>
            <a:gdLst>
              <a:gd name="connsiteX0" fmla="*/ 0 w 3106248"/>
              <a:gd name="connsiteY0" fmla="*/ 0 h 3748831"/>
              <a:gd name="connsiteX1" fmla="*/ 3106248 w 3106248"/>
              <a:gd name="connsiteY1" fmla="*/ 3748831 h 3748831"/>
              <a:gd name="connsiteX2" fmla="*/ 0 w 3106248"/>
              <a:gd name="connsiteY2" fmla="*/ 3748831 h 3748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06248" h="3748831">
                <a:moveTo>
                  <a:pt x="0" y="0"/>
                </a:moveTo>
                <a:lnTo>
                  <a:pt x="3106248" y="3748831"/>
                </a:lnTo>
                <a:lnTo>
                  <a:pt x="0" y="3748831"/>
                </a:lnTo>
                <a:close/>
              </a:path>
            </a:pathLst>
          </a:custGeom>
          <a:solidFill>
            <a:schemeClr val="accent2">
              <a:alpha val="9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27C9E57-563E-7980-7B3C-45FAD9C386F4}"/>
              </a:ext>
            </a:extLst>
          </p:cNvPr>
          <p:cNvSpPr/>
          <p:nvPr userDrawn="1"/>
        </p:nvSpPr>
        <p:spPr>
          <a:xfrm>
            <a:off x="0" y="3130661"/>
            <a:ext cx="1400640" cy="3748832"/>
          </a:xfrm>
          <a:custGeom>
            <a:avLst/>
            <a:gdLst>
              <a:gd name="connsiteX0" fmla="*/ 1400640 w 1400640"/>
              <a:gd name="connsiteY0" fmla="*/ 0 h 3748832"/>
              <a:gd name="connsiteX1" fmla="*/ 1400640 w 1400640"/>
              <a:gd name="connsiteY1" fmla="*/ 3748832 h 3748832"/>
              <a:gd name="connsiteX2" fmla="*/ 0 w 1400640"/>
              <a:gd name="connsiteY2" fmla="*/ 3748832 h 3748832"/>
              <a:gd name="connsiteX3" fmla="*/ 0 w 1400640"/>
              <a:gd name="connsiteY3" fmla="*/ 1684743 h 3748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0640" h="3748832">
                <a:moveTo>
                  <a:pt x="1400640" y="0"/>
                </a:moveTo>
                <a:lnTo>
                  <a:pt x="1400640" y="3748832"/>
                </a:lnTo>
                <a:lnTo>
                  <a:pt x="0" y="3748832"/>
                </a:lnTo>
                <a:lnTo>
                  <a:pt x="0" y="168474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3776472"/>
            <a:ext cx="6400800" cy="768096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5600" y="4718304"/>
            <a:ext cx="6400800" cy="512064"/>
          </a:xfrm>
        </p:spPr>
        <p:txBody>
          <a:bodyPr lIns="0" tIns="0" rIns="0" bIns="0">
            <a:noAutofit/>
          </a:bodyPr>
          <a:lstStyle>
            <a:lvl1pPr marL="0" indent="0" algn="ctr">
              <a:spcBef>
                <a:spcPts val="0"/>
              </a:spcBef>
              <a:buNone/>
              <a:defRPr sz="2400">
                <a:solidFill>
                  <a:schemeClr val="accent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178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2459EA3C-8B88-5F1F-531E-7DA7DE55710B}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496" y="2103120"/>
            <a:ext cx="11119104" cy="443484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04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B0C0F070-237F-C60F-3458-4D4D9BA0A222}"/>
              </a:ext>
            </a:extLst>
          </p:cNvPr>
          <p:cNvSpPr/>
          <p:nvPr userDrawn="1"/>
        </p:nvSpPr>
        <p:spPr>
          <a:xfrm>
            <a:off x="9866106" y="0"/>
            <a:ext cx="2325894" cy="2180854"/>
          </a:xfrm>
          <a:custGeom>
            <a:avLst/>
            <a:gdLst>
              <a:gd name="connsiteX0" fmla="*/ 2066927 w 2325894"/>
              <a:gd name="connsiteY0" fmla="*/ 0 h 2180854"/>
              <a:gd name="connsiteX1" fmla="*/ 2098882 w 2325894"/>
              <a:gd name="connsiteY1" fmla="*/ 0 h 2180854"/>
              <a:gd name="connsiteX2" fmla="*/ 2128893 w 2325894"/>
              <a:gd name="connsiteY2" fmla="*/ 44463 h 2180854"/>
              <a:gd name="connsiteX3" fmla="*/ 2269798 w 2325894"/>
              <a:gd name="connsiteY3" fmla="*/ 120493 h 2180854"/>
              <a:gd name="connsiteX4" fmla="*/ 2325894 w 2325894"/>
              <a:gd name="connsiteY4" fmla="*/ 126162 h 2180854"/>
              <a:gd name="connsiteX5" fmla="*/ 2325894 w 2325894"/>
              <a:gd name="connsiteY5" fmla="*/ 149263 h 2180854"/>
              <a:gd name="connsiteX6" fmla="*/ 2265120 w 2325894"/>
              <a:gd name="connsiteY6" fmla="*/ 143117 h 2180854"/>
              <a:gd name="connsiteX7" fmla="*/ 2075647 w 2325894"/>
              <a:gd name="connsiteY7" fmla="*/ 16048 h 2180854"/>
              <a:gd name="connsiteX8" fmla="*/ 1926448 w 2325894"/>
              <a:gd name="connsiteY8" fmla="*/ 0 h 2180854"/>
              <a:gd name="connsiteX9" fmla="*/ 1950522 w 2325894"/>
              <a:gd name="connsiteY9" fmla="*/ 0 h 2180854"/>
              <a:gd name="connsiteX10" fmla="*/ 1952130 w 2325894"/>
              <a:gd name="connsiteY10" fmla="*/ 5167 h 2180854"/>
              <a:gd name="connsiteX11" fmla="*/ 2244242 w 2325894"/>
              <a:gd name="connsiteY11" fmla="*/ 244834 h 2180854"/>
              <a:gd name="connsiteX12" fmla="*/ 2325894 w 2325894"/>
              <a:gd name="connsiteY12" fmla="*/ 253091 h 2180854"/>
              <a:gd name="connsiteX13" fmla="*/ 2325894 w 2325894"/>
              <a:gd name="connsiteY13" fmla="*/ 276192 h 2180854"/>
              <a:gd name="connsiteX14" fmla="*/ 2239598 w 2325894"/>
              <a:gd name="connsiteY14" fmla="*/ 267464 h 2180854"/>
              <a:gd name="connsiteX15" fmla="*/ 1930848 w 2325894"/>
              <a:gd name="connsiteY15" fmla="*/ 14141 h 2180854"/>
              <a:gd name="connsiteX16" fmla="*/ 1794114 w 2325894"/>
              <a:gd name="connsiteY16" fmla="*/ 0 h 2180854"/>
              <a:gd name="connsiteX17" fmla="*/ 1818202 w 2325894"/>
              <a:gd name="connsiteY17" fmla="*/ 0 h 2180854"/>
              <a:gd name="connsiteX18" fmla="*/ 1835170 w 2325894"/>
              <a:gd name="connsiteY18" fmla="*/ 54535 h 2180854"/>
              <a:gd name="connsiteX19" fmla="*/ 2218687 w 2325894"/>
              <a:gd name="connsiteY19" fmla="*/ 369191 h 2180854"/>
              <a:gd name="connsiteX20" fmla="*/ 2325894 w 2325894"/>
              <a:gd name="connsiteY20" fmla="*/ 380032 h 2180854"/>
              <a:gd name="connsiteX21" fmla="*/ 2325894 w 2325894"/>
              <a:gd name="connsiteY21" fmla="*/ 403132 h 2180854"/>
              <a:gd name="connsiteX22" fmla="*/ 2214043 w 2325894"/>
              <a:gd name="connsiteY22" fmla="*/ 391825 h 2180854"/>
              <a:gd name="connsiteX23" fmla="*/ 1813889 w 2325894"/>
              <a:gd name="connsiteY23" fmla="*/ 63559 h 2180854"/>
              <a:gd name="connsiteX24" fmla="*/ 1661683 w 2325894"/>
              <a:gd name="connsiteY24" fmla="*/ 0 h 2180854"/>
              <a:gd name="connsiteX25" fmla="*/ 1685874 w 2325894"/>
              <a:gd name="connsiteY25" fmla="*/ 0 h 2180854"/>
              <a:gd name="connsiteX26" fmla="*/ 1718212 w 2325894"/>
              <a:gd name="connsiteY26" fmla="*/ 103965 h 2180854"/>
              <a:gd name="connsiteX27" fmla="*/ 2193133 w 2325894"/>
              <a:gd name="connsiteY27" fmla="*/ 493659 h 2180854"/>
              <a:gd name="connsiteX28" fmla="*/ 2325894 w 2325894"/>
              <a:gd name="connsiteY28" fmla="*/ 507083 h 2180854"/>
              <a:gd name="connsiteX29" fmla="*/ 2325894 w 2325894"/>
              <a:gd name="connsiteY29" fmla="*/ 530183 h 2180854"/>
              <a:gd name="connsiteX30" fmla="*/ 2188450 w 2325894"/>
              <a:gd name="connsiteY30" fmla="*/ 516288 h 2180854"/>
              <a:gd name="connsiteX31" fmla="*/ 1696817 w 2325894"/>
              <a:gd name="connsiteY31" fmla="*/ 112939 h 2180854"/>
              <a:gd name="connsiteX32" fmla="*/ 1531553 w 2325894"/>
              <a:gd name="connsiteY32" fmla="*/ 0 h 2180854"/>
              <a:gd name="connsiteX33" fmla="*/ 1554659 w 2325894"/>
              <a:gd name="connsiteY33" fmla="*/ 0 h 2180854"/>
              <a:gd name="connsiteX34" fmla="*/ 1555243 w 2325894"/>
              <a:gd name="connsiteY34" fmla="*/ 5776 h 2180854"/>
              <a:gd name="connsiteX35" fmla="*/ 2245588 w 2325894"/>
              <a:gd name="connsiteY35" fmla="*/ 629962 h 2180854"/>
              <a:gd name="connsiteX36" fmla="*/ 2325894 w 2325894"/>
              <a:gd name="connsiteY36" fmla="*/ 634030 h 2180854"/>
              <a:gd name="connsiteX37" fmla="*/ 2325894 w 2325894"/>
              <a:gd name="connsiteY37" fmla="*/ 657131 h 2180854"/>
              <a:gd name="connsiteX38" fmla="*/ 2243214 w 2325894"/>
              <a:gd name="connsiteY38" fmla="*/ 652943 h 2180854"/>
              <a:gd name="connsiteX39" fmla="*/ 1532607 w 2325894"/>
              <a:gd name="connsiteY39" fmla="*/ 10419 h 2180854"/>
              <a:gd name="connsiteX40" fmla="*/ 1404609 w 2325894"/>
              <a:gd name="connsiteY40" fmla="*/ 0 h 2180854"/>
              <a:gd name="connsiteX41" fmla="*/ 1427709 w 2325894"/>
              <a:gd name="connsiteY41" fmla="*/ 0 h 2180854"/>
              <a:gd name="connsiteX42" fmla="*/ 1430873 w 2325894"/>
              <a:gd name="connsiteY42" fmla="*/ 31287 h 2180854"/>
              <a:gd name="connsiteX43" fmla="*/ 2232606 w 2325894"/>
              <a:gd name="connsiteY43" fmla="*/ 756233 h 2180854"/>
              <a:gd name="connsiteX44" fmla="*/ 2325894 w 2325894"/>
              <a:gd name="connsiteY44" fmla="*/ 760959 h 2180854"/>
              <a:gd name="connsiteX45" fmla="*/ 2325894 w 2325894"/>
              <a:gd name="connsiteY45" fmla="*/ 784060 h 2180854"/>
              <a:gd name="connsiteX46" fmla="*/ 2230270 w 2325894"/>
              <a:gd name="connsiteY46" fmla="*/ 779216 h 2180854"/>
              <a:gd name="connsiteX47" fmla="*/ 1408246 w 2325894"/>
              <a:gd name="connsiteY47" fmla="*/ 35964 h 2180854"/>
              <a:gd name="connsiteX48" fmla="*/ 1274343 w 2325894"/>
              <a:gd name="connsiteY48" fmla="*/ 0 h 2180854"/>
              <a:gd name="connsiteX49" fmla="*/ 1300756 w 2325894"/>
              <a:gd name="connsiteY49" fmla="*/ 0 h 2180854"/>
              <a:gd name="connsiteX50" fmla="*/ 1306507 w 2325894"/>
              <a:gd name="connsiteY50" fmla="*/ 56884 h 2180854"/>
              <a:gd name="connsiteX51" fmla="*/ 2219643 w 2325894"/>
              <a:gd name="connsiteY51" fmla="*/ 882640 h 2180854"/>
              <a:gd name="connsiteX52" fmla="*/ 2325894 w 2325894"/>
              <a:gd name="connsiteY52" fmla="*/ 888022 h 2180854"/>
              <a:gd name="connsiteX53" fmla="*/ 2325894 w 2325894"/>
              <a:gd name="connsiteY53" fmla="*/ 911123 h 2180854"/>
              <a:gd name="connsiteX54" fmla="*/ 2217286 w 2325894"/>
              <a:gd name="connsiteY54" fmla="*/ 905621 h 2180854"/>
              <a:gd name="connsiteX55" fmla="*/ 1283761 w 2325894"/>
              <a:gd name="connsiteY55" fmla="*/ 61528 h 2180854"/>
              <a:gd name="connsiteX56" fmla="*/ 1146071 w 2325894"/>
              <a:gd name="connsiteY56" fmla="*/ 0 h 2180854"/>
              <a:gd name="connsiteX57" fmla="*/ 1169414 w 2325894"/>
              <a:gd name="connsiteY57" fmla="*/ 0 h 2180854"/>
              <a:gd name="connsiteX58" fmla="*/ 1182030 w 2325894"/>
              <a:gd name="connsiteY58" fmla="*/ 82429 h 2180854"/>
              <a:gd name="connsiteX59" fmla="*/ 2206679 w 2325894"/>
              <a:gd name="connsiteY59" fmla="*/ 1008912 h 2180854"/>
              <a:gd name="connsiteX60" fmla="*/ 2325894 w 2325894"/>
              <a:gd name="connsiteY60" fmla="*/ 1014951 h 2180854"/>
              <a:gd name="connsiteX61" fmla="*/ 2325894 w 2325894"/>
              <a:gd name="connsiteY61" fmla="*/ 1038052 h 2180854"/>
              <a:gd name="connsiteX62" fmla="*/ 2204323 w 2325894"/>
              <a:gd name="connsiteY62" fmla="*/ 1031893 h 2180854"/>
              <a:gd name="connsiteX63" fmla="*/ 1159398 w 2325894"/>
              <a:gd name="connsiteY63" fmla="*/ 87072 h 2180854"/>
              <a:gd name="connsiteX64" fmla="*/ 1017789 w 2325894"/>
              <a:gd name="connsiteY64" fmla="*/ 0 h 2180854"/>
              <a:gd name="connsiteX65" fmla="*/ 1041132 w 2325894"/>
              <a:gd name="connsiteY65" fmla="*/ 0 h 2180854"/>
              <a:gd name="connsiteX66" fmla="*/ 1057661 w 2325894"/>
              <a:gd name="connsiteY66" fmla="*/ 107992 h 2180854"/>
              <a:gd name="connsiteX67" fmla="*/ 2193716 w 2325894"/>
              <a:gd name="connsiteY67" fmla="*/ 1135208 h 2180854"/>
              <a:gd name="connsiteX68" fmla="*/ 2325894 w 2325894"/>
              <a:gd name="connsiteY68" fmla="*/ 1141903 h 2180854"/>
              <a:gd name="connsiteX69" fmla="*/ 2325894 w 2325894"/>
              <a:gd name="connsiteY69" fmla="*/ 1165004 h 2180854"/>
              <a:gd name="connsiteX70" fmla="*/ 2191361 w 2325894"/>
              <a:gd name="connsiteY70" fmla="*/ 1158189 h 2180854"/>
              <a:gd name="connsiteX71" fmla="*/ 1035029 w 2325894"/>
              <a:gd name="connsiteY71" fmla="*/ 112636 h 2180854"/>
              <a:gd name="connsiteX72" fmla="*/ 889397 w 2325894"/>
              <a:gd name="connsiteY72" fmla="*/ 0 h 2180854"/>
              <a:gd name="connsiteX73" fmla="*/ 912837 w 2325894"/>
              <a:gd name="connsiteY73" fmla="*/ 0 h 2180854"/>
              <a:gd name="connsiteX74" fmla="*/ 933296 w 2325894"/>
              <a:gd name="connsiteY74" fmla="*/ 133667 h 2180854"/>
              <a:gd name="connsiteX75" fmla="*/ 2180754 w 2325894"/>
              <a:gd name="connsiteY75" fmla="*/ 1261608 h 2180854"/>
              <a:gd name="connsiteX76" fmla="*/ 2325894 w 2325894"/>
              <a:gd name="connsiteY76" fmla="*/ 1268960 h 2180854"/>
              <a:gd name="connsiteX77" fmla="*/ 2325894 w 2325894"/>
              <a:gd name="connsiteY77" fmla="*/ 1292061 h 2180854"/>
              <a:gd name="connsiteX78" fmla="*/ 2178378 w 2325894"/>
              <a:gd name="connsiteY78" fmla="*/ 1284588 h 2180854"/>
              <a:gd name="connsiteX79" fmla="*/ 910550 w 2325894"/>
              <a:gd name="connsiteY79" fmla="*/ 138199 h 2180854"/>
              <a:gd name="connsiteX80" fmla="*/ 761929 w 2325894"/>
              <a:gd name="connsiteY80" fmla="*/ 0 h 2180854"/>
              <a:gd name="connsiteX81" fmla="*/ 785032 w 2325894"/>
              <a:gd name="connsiteY81" fmla="*/ 0 h 2180854"/>
              <a:gd name="connsiteX82" fmla="*/ 785312 w 2325894"/>
              <a:gd name="connsiteY82" fmla="*/ 5523 h 2180854"/>
              <a:gd name="connsiteX83" fmla="*/ 2167790 w 2325894"/>
              <a:gd name="connsiteY83" fmla="*/ 1387884 h 2180854"/>
              <a:gd name="connsiteX84" fmla="*/ 2325894 w 2325894"/>
              <a:gd name="connsiteY84" fmla="*/ 1395894 h 2180854"/>
              <a:gd name="connsiteX85" fmla="*/ 2325894 w 2325894"/>
              <a:gd name="connsiteY85" fmla="*/ 1418995 h 2180854"/>
              <a:gd name="connsiteX86" fmla="*/ 2165434 w 2325894"/>
              <a:gd name="connsiteY86" fmla="*/ 1410866 h 2180854"/>
              <a:gd name="connsiteX87" fmla="*/ 762328 w 2325894"/>
              <a:gd name="connsiteY87" fmla="*/ 7877 h 2180854"/>
              <a:gd name="connsiteX88" fmla="*/ 634980 w 2325894"/>
              <a:gd name="connsiteY88" fmla="*/ 0 h 2180854"/>
              <a:gd name="connsiteX89" fmla="*/ 658083 w 2325894"/>
              <a:gd name="connsiteY89" fmla="*/ 0 h 2180854"/>
              <a:gd name="connsiteX90" fmla="*/ 659019 w 2325894"/>
              <a:gd name="connsiteY90" fmla="*/ 18476 h 2180854"/>
              <a:gd name="connsiteX91" fmla="*/ 2154827 w 2325894"/>
              <a:gd name="connsiteY91" fmla="*/ 1514157 h 2180854"/>
              <a:gd name="connsiteX92" fmla="*/ 2325894 w 2325894"/>
              <a:gd name="connsiteY92" fmla="*/ 1522823 h 2180854"/>
              <a:gd name="connsiteX93" fmla="*/ 2325894 w 2325894"/>
              <a:gd name="connsiteY93" fmla="*/ 1545924 h 2180854"/>
              <a:gd name="connsiteX94" fmla="*/ 2152472 w 2325894"/>
              <a:gd name="connsiteY94" fmla="*/ 1537138 h 2180854"/>
              <a:gd name="connsiteX95" fmla="*/ 636036 w 2325894"/>
              <a:gd name="connsiteY95" fmla="*/ 20831 h 2180854"/>
              <a:gd name="connsiteX96" fmla="*/ 507911 w 2325894"/>
              <a:gd name="connsiteY96" fmla="*/ 0 h 2180854"/>
              <a:gd name="connsiteX97" fmla="*/ 531128 w 2325894"/>
              <a:gd name="connsiteY97" fmla="*/ 0 h 2180854"/>
              <a:gd name="connsiteX98" fmla="*/ 532727 w 2325894"/>
              <a:gd name="connsiteY98" fmla="*/ 31559 h 2180854"/>
              <a:gd name="connsiteX99" fmla="*/ 2141864 w 2325894"/>
              <a:gd name="connsiteY99" fmla="*/ 1640562 h 2180854"/>
              <a:gd name="connsiteX100" fmla="*/ 2325894 w 2325894"/>
              <a:gd name="connsiteY100" fmla="*/ 1649885 h 2180854"/>
              <a:gd name="connsiteX101" fmla="*/ 2325894 w 2325894"/>
              <a:gd name="connsiteY101" fmla="*/ 1672981 h 2180854"/>
              <a:gd name="connsiteX102" fmla="*/ 2139488 w 2325894"/>
              <a:gd name="connsiteY102" fmla="*/ 1663539 h 2180854"/>
              <a:gd name="connsiteX103" fmla="*/ 509624 w 2325894"/>
              <a:gd name="connsiteY103" fmla="*/ 33818 h 2180854"/>
              <a:gd name="connsiteX104" fmla="*/ 380961 w 2325894"/>
              <a:gd name="connsiteY104" fmla="*/ 0 h 2180854"/>
              <a:gd name="connsiteX105" fmla="*/ 404065 w 2325894"/>
              <a:gd name="connsiteY105" fmla="*/ 0 h 2180854"/>
              <a:gd name="connsiteX106" fmla="*/ 406316 w 2325894"/>
              <a:gd name="connsiteY106" fmla="*/ 44437 h 2180854"/>
              <a:gd name="connsiteX107" fmla="*/ 2128900 w 2325894"/>
              <a:gd name="connsiteY107" fmla="*/ 1766854 h 2180854"/>
              <a:gd name="connsiteX108" fmla="*/ 2325894 w 2325894"/>
              <a:gd name="connsiteY108" fmla="*/ 1776833 h 2180854"/>
              <a:gd name="connsiteX109" fmla="*/ 2325894 w 2325894"/>
              <a:gd name="connsiteY109" fmla="*/ 1799934 h 2180854"/>
              <a:gd name="connsiteX110" fmla="*/ 2126525 w 2325894"/>
              <a:gd name="connsiteY110" fmla="*/ 1789835 h 2180854"/>
              <a:gd name="connsiteX111" fmla="*/ 383332 w 2325894"/>
              <a:gd name="connsiteY111" fmla="*/ 46792 h 2180854"/>
              <a:gd name="connsiteX112" fmla="*/ 254013 w 2325894"/>
              <a:gd name="connsiteY112" fmla="*/ 0 h 2180854"/>
              <a:gd name="connsiteX113" fmla="*/ 277116 w 2325894"/>
              <a:gd name="connsiteY113" fmla="*/ 0 h 2180854"/>
              <a:gd name="connsiteX114" fmla="*/ 280023 w 2325894"/>
              <a:gd name="connsiteY114" fmla="*/ 57371 h 2180854"/>
              <a:gd name="connsiteX115" fmla="*/ 2115917 w 2325894"/>
              <a:gd name="connsiteY115" fmla="*/ 1893125 h 2180854"/>
              <a:gd name="connsiteX116" fmla="*/ 2325894 w 2325894"/>
              <a:gd name="connsiteY116" fmla="*/ 1903762 h 2180854"/>
              <a:gd name="connsiteX117" fmla="*/ 2325894 w 2325894"/>
              <a:gd name="connsiteY117" fmla="*/ 1926863 h 2180854"/>
              <a:gd name="connsiteX118" fmla="*/ 2113563 w 2325894"/>
              <a:gd name="connsiteY118" fmla="*/ 1916107 h 2180854"/>
              <a:gd name="connsiteX119" fmla="*/ 257040 w 2325894"/>
              <a:gd name="connsiteY119" fmla="*/ 59745 h 2180854"/>
              <a:gd name="connsiteX120" fmla="*/ 126949 w 2325894"/>
              <a:gd name="connsiteY120" fmla="*/ 0 h 2180854"/>
              <a:gd name="connsiteX121" fmla="*/ 150160 w 2325894"/>
              <a:gd name="connsiteY121" fmla="*/ 0 h 2180854"/>
              <a:gd name="connsiteX122" fmla="*/ 153729 w 2325894"/>
              <a:gd name="connsiteY122" fmla="*/ 70454 h 2180854"/>
              <a:gd name="connsiteX123" fmla="*/ 2102955 w 2325894"/>
              <a:gd name="connsiteY123" fmla="*/ 2019530 h 2180854"/>
              <a:gd name="connsiteX124" fmla="*/ 2325894 w 2325894"/>
              <a:gd name="connsiteY124" fmla="*/ 2030824 h 2180854"/>
              <a:gd name="connsiteX125" fmla="*/ 2325894 w 2325894"/>
              <a:gd name="connsiteY125" fmla="*/ 2053925 h 2180854"/>
              <a:gd name="connsiteX126" fmla="*/ 2100598 w 2325894"/>
              <a:gd name="connsiteY126" fmla="*/ 2042512 h 2180854"/>
              <a:gd name="connsiteX127" fmla="*/ 130633 w 2325894"/>
              <a:gd name="connsiteY127" fmla="*/ 72714 h 2180854"/>
              <a:gd name="connsiteX128" fmla="*/ 0 w 2325894"/>
              <a:gd name="connsiteY128" fmla="*/ 0 h 2180854"/>
              <a:gd name="connsiteX129" fmla="*/ 23103 w 2325894"/>
              <a:gd name="connsiteY129" fmla="*/ 0 h 2180854"/>
              <a:gd name="connsiteX130" fmla="*/ 27324 w 2325894"/>
              <a:gd name="connsiteY130" fmla="*/ 83311 h 2180854"/>
              <a:gd name="connsiteX131" fmla="*/ 2089991 w 2325894"/>
              <a:gd name="connsiteY131" fmla="*/ 2145803 h 2180854"/>
              <a:gd name="connsiteX132" fmla="*/ 2325894 w 2325894"/>
              <a:gd name="connsiteY132" fmla="*/ 2157753 h 2180854"/>
              <a:gd name="connsiteX133" fmla="*/ 2325894 w 2325894"/>
              <a:gd name="connsiteY133" fmla="*/ 2180854 h 2180854"/>
              <a:gd name="connsiteX134" fmla="*/ 2087636 w 2325894"/>
              <a:gd name="connsiteY134" fmla="*/ 2168784 h 2180854"/>
              <a:gd name="connsiteX135" fmla="*/ 4341 w 2325894"/>
              <a:gd name="connsiteY135" fmla="*/ 85667 h 2180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2325894" h="2180854">
                <a:moveTo>
                  <a:pt x="2066927" y="0"/>
                </a:moveTo>
                <a:lnTo>
                  <a:pt x="2098882" y="0"/>
                </a:lnTo>
                <a:lnTo>
                  <a:pt x="2128893" y="44463"/>
                </a:lnTo>
                <a:cubicBezTo>
                  <a:pt x="2166753" y="82308"/>
                  <a:pt x="2215417" y="109341"/>
                  <a:pt x="2269798" y="120493"/>
                </a:cubicBezTo>
                <a:lnTo>
                  <a:pt x="2325894" y="126162"/>
                </a:lnTo>
                <a:lnTo>
                  <a:pt x="2325894" y="149263"/>
                </a:lnTo>
                <a:lnTo>
                  <a:pt x="2265120" y="143117"/>
                </a:lnTo>
                <a:cubicBezTo>
                  <a:pt x="2186576" y="127002"/>
                  <a:pt x="2119077" y="80290"/>
                  <a:pt x="2075647" y="16048"/>
                </a:cubicBezTo>
                <a:close/>
                <a:moveTo>
                  <a:pt x="1926448" y="0"/>
                </a:moveTo>
                <a:lnTo>
                  <a:pt x="1950522" y="0"/>
                </a:lnTo>
                <a:lnTo>
                  <a:pt x="1952130" y="5167"/>
                </a:lnTo>
                <a:cubicBezTo>
                  <a:pt x="2003529" y="126455"/>
                  <a:pt x="2112323" y="217766"/>
                  <a:pt x="2244242" y="244834"/>
                </a:cubicBezTo>
                <a:lnTo>
                  <a:pt x="2325894" y="253091"/>
                </a:lnTo>
                <a:lnTo>
                  <a:pt x="2325894" y="276192"/>
                </a:lnTo>
                <a:lnTo>
                  <a:pt x="2239598" y="267464"/>
                </a:lnTo>
                <a:cubicBezTo>
                  <a:pt x="2100173" y="238852"/>
                  <a:pt x="1985178" y="142334"/>
                  <a:pt x="1930848" y="14141"/>
                </a:cubicBezTo>
                <a:close/>
                <a:moveTo>
                  <a:pt x="1794114" y="0"/>
                </a:moveTo>
                <a:lnTo>
                  <a:pt x="1818202" y="0"/>
                </a:lnTo>
                <a:lnTo>
                  <a:pt x="1835170" y="54535"/>
                </a:lnTo>
                <a:cubicBezTo>
                  <a:pt x="1902650" y="213778"/>
                  <a:pt x="2045483" y="333656"/>
                  <a:pt x="2218687" y="369191"/>
                </a:cubicBezTo>
                <a:lnTo>
                  <a:pt x="2325894" y="380032"/>
                </a:lnTo>
                <a:lnTo>
                  <a:pt x="2325894" y="403132"/>
                </a:lnTo>
                <a:lnTo>
                  <a:pt x="2214043" y="391825"/>
                </a:lnTo>
                <a:cubicBezTo>
                  <a:pt x="2033333" y="354761"/>
                  <a:pt x="1884299" y="229720"/>
                  <a:pt x="1813889" y="63559"/>
                </a:cubicBezTo>
                <a:close/>
                <a:moveTo>
                  <a:pt x="1661683" y="0"/>
                </a:moveTo>
                <a:lnTo>
                  <a:pt x="1685874" y="0"/>
                </a:lnTo>
                <a:lnTo>
                  <a:pt x="1718212" y="103965"/>
                </a:lnTo>
                <a:cubicBezTo>
                  <a:pt x="1801772" y="301203"/>
                  <a:pt x="1978643" y="449654"/>
                  <a:pt x="2193133" y="493659"/>
                </a:cubicBezTo>
                <a:lnTo>
                  <a:pt x="2325894" y="507083"/>
                </a:lnTo>
                <a:lnTo>
                  <a:pt x="2325894" y="530183"/>
                </a:lnTo>
                <a:lnTo>
                  <a:pt x="2188450" y="516288"/>
                </a:lnTo>
                <a:cubicBezTo>
                  <a:pt x="1966399" y="470740"/>
                  <a:pt x="1783312" y="317082"/>
                  <a:pt x="1696817" y="112939"/>
                </a:cubicBezTo>
                <a:close/>
                <a:moveTo>
                  <a:pt x="1531553" y="0"/>
                </a:moveTo>
                <a:lnTo>
                  <a:pt x="1554659" y="0"/>
                </a:lnTo>
                <a:lnTo>
                  <a:pt x="1555243" y="5776"/>
                </a:lnTo>
                <a:cubicBezTo>
                  <a:pt x="1623483" y="338327"/>
                  <a:pt x="1902268" y="594992"/>
                  <a:pt x="2245588" y="629962"/>
                </a:cubicBezTo>
                <a:lnTo>
                  <a:pt x="2325894" y="634030"/>
                </a:lnTo>
                <a:lnTo>
                  <a:pt x="2325894" y="657131"/>
                </a:lnTo>
                <a:lnTo>
                  <a:pt x="2243214" y="652943"/>
                </a:lnTo>
                <a:cubicBezTo>
                  <a:pt x="1889750" y="616944"/>
                  <a:pt x="1602834" y="352727"/>
                  <a:pt x="1532607" y="10419"/>
                </a:cubicBezTo>
                <a:close/>
                <a:moveTo>
                  <a:pt x="1404609" y="0"/>
                </a:moveTo>
                <a:lnTo>
                  <a:pt x="1427709" y="0"/>
                </a:lnTo>
                <a:lnTo>
                  <a:pt x="1430873" y="31287"/>
                </a:lnTo>
                <a:cubicBezTo>
                  <a:pt x="1510102" y="417452"/>
                  <a:pt x="1833798" y="715609"/>
                  <a:pt x="2232606" y="756233"/>
                </a:cubicBezTo>
                <a:lnTo>
                  <a:pt x="2325894" y="760959"/>
                </a:lnTo>
                <a:lnTo>
                  <a:pt x="2325894" y="784060"/>
                </a:lnTo>
                <a:lnTo>
                  <a:pt x="2230270" y="779216"/>
                </a:lnTo>
                <a:cubicBezTo>
                  <a:pt x="1821463" y="737574"/>
                  <a:pt x="1489501" y="431938"/>
                  <a:pt x="1408246" y="35964"/>
                </a:cubicBezTo>
                <a:close/>
                <a:moveTo>
                  <a:pt x="1274343" y="0"/>
                </a:moveTo>
                <a:lnTo>
                  <a:pt x="1300756" y="0"/>
                </a:lnTo>
                <a:lnTo>
                  <a:pt x="1306507" y="56884"/>
                </a:lnTo>
                <a:cubicBezTo>
                  <a:pt x="1396745" y="496788"/>
                  <a:pt x="1765420" y="836372"/>
                  <a:pt x="2219643" y="882640"/>
                </a:cubicBezTo>
                <a:lnTo>
                  <a:pt x="2325894" y="888022"/>
                </a:lnTo>
                <a:lnTo>
                  <a:pt x="2325894" y="911123"/>
                </a:lnTo>
                <a:lnTo>
                  <a:pt x="2217286" y="905621"/>
                </a:lnTo>
                <a:cubicBezTo>
                  <a:pt x="1752979" y="858324"/>
                  <a:pt x="1376027" y="511189"/>
                  <a:pt x="1283761" y="61528"/>
                </a:cubicBezTo>
                <a:close/>
                <a:moveTo>
                  <a:pt x="1146071" y="0"/>
                </a:moveTo>
                <a:lnTo>
                  <a:pt x="1169414" y="0"/>
                </a:lnTo>
                <a:lnTo>
                  <a:pt x="1182030" y="82429"/>
                </a:lnTo>
                <a:cubicBezTo>
                  <a:pt x="1283296" y="576000"/>
                  <a:pt x="1697029" y="957001"/>
                  <a:pt x="2206679" y="1008912"/>
                </a:cubicBezTo>
                <a:lnTo>
                  <a:pt x="2325894" y="1014951"/>
                </a:lnTo>
                <a:lnTo>
                  <a:pt x="2325894" y="1038052"/>
                </a:lnTo>
                <a:lnTo>
                  <a:pt x="2204323" y="1031893"/>
                </a:lnTo>
                <a:cubicBezTo>
                  <a:pt x="1684600" y="978953"/>
                  <a:pt x="1262670" y="590398"/>
                  <a:pt x="1159398" y="87072"/>
                </a:cubicBezTo>
                <a:close/>
                <a:moveTo>
                  <a:pt x="1017789" y="0"/>
                </a:moveTo>
                <a:lnTo>
                  <a:pt x="1041132" y="0"/>
                </a:lnTo>
                <a:lnTo>
                  <a:pt x="1057661" y="107992"/>
                </a:lnTo>
                <a:cubicBezTo>
                  <a:pt x="1169939" y="655229"/>
                  <a:pt x="1628650" y="1077653"/>
                  <a:pt x="2193716" y="1135208"/>
                </a:cubicBezTo>
                <a:lnTo>
                  <a:pt x="2325894" y="1141903"/>
                </a:lnTo>
                <a:lnTo>
                  <a:pt x="2325894" y="1165004"/>
                </a:lnTo>
                <a:lnTo>
                  <a:pt x="2191361" y="1158189"/>
                </a:lnTo>
                <a:cubicBezTo>
                  <a:pt x="1616222" y="1099606"/>
                  <a:pt x="1149313" y="669630"/>
                  <a:pt x="1035029" y="112636"/>
                </a:cubicBezTo>
                <a:close/>
                <a:moveTo>
                  <a:pt x="889397" y="0"/>
                </a:moveTo>
                <a:lnTo>
                  <a:pt x="912837" y="0"/>
                </a:lnTo>
                <a:lnTo>
                  <a:pt x="933296" y="133667"/>
                </a:lnTo>
                <a:cubicBezTo>
                  <a:pt x="1056582" y="734570"/>
                  <a:pt x="1560272" y="1198411"/>
                  <a:pt x="2180754" y="1261608"/>
                </a:cubicBezTo>
                <a:lnTo>
                  <a:pt x="2325894" y="1268960"/>
                </a:lnTo>
                <a:lnTo>
                  <a:pt x="2325894" y="1292061"/>
                </a:lnTo>
                <a:lnTo>
                  <a:pt x="2178378" y="1284588"/>
                </a:lnTo>
                <a:cubicBezTo>
                  <a:pt x="1547742" y="1220351"/>
                  <a:pt x="1035844" y="748879"/>
                  <a:pt x="910550" y="138199"/>
                </a:cubicBezTo>
                <a:close/>
                <a:moveTo>
                  <a:pt x="761929" y="0"/>
                </a:moveTo>
                <a:lnTo>
                  <a:pt x="785032" y="0"/>
                </a:lnTo>
                <a:lnTo>
                  <a:pt x="785312" y="5523"/>
                </a:lnTo>
                <a:cubicBezTo>
                  <a:pt x="859466" y="733364"/>
                  <a:pt x="1439889" y="1313736"/>
                  <a:pt x="2167790" y="1387884"/>
                </a:cubicBezTo>
                <a:lnTo>
                  <a:pt x="2325894" y="1395894"/>
                </a:lnTo>
                <a:lnTo>
                  <a:pt x="2325894" y="1418995"/>
                </a:lnTo>
                <a:lnTo>
                  <a:pt x="2165434" y="1410866"/>
                </a:lnTo>
                <a:cubicBezTo>
                  <a:pt x="1426685" y="1335609"/>
                  <a:pt x="837591" y="746563"/>
                  <a:pt x="762328" y="7877"/>
                </a:cubicBezTo>
                <a:close/>
                <a:moveTo>
                  <a:pt x="634980" y="0"/>
                </a:moveTo>
                <a:lnTo>
                  <a:pt x="658083" y="0"/>
                </a:lnTo>
                <a:lnTo>
                  <a:pt x="659019" y="18476"/>
                </a:lnTo>
                <a:cubicBezTo>
                  <a:pt x="739252" y="805990"/>
                  <a:pt x="1367247" y="1433931"/>
                  <a:pt x="2154827" y="1514157"/>
                </a:cubicBezTo>
                <a:lnTo>
                  <a:pt x="2325894" y="1522823"/>
                </a:lnTo>
                <a:lnTo>
                  <a:pt x="2325894" y="1545924"/>
                </a:lnTo>
                <a:lnTo>
                  <a:pt x="2152472" y="1537138"/>
                </a:lnTo>
                <a:cubicBezTo>
                  <a:pt x="1354048" y="1455804"/>
                  <a:pt x="717377" y="819188"/>
                  <a:pt x="636036" y="20831"/>
                </a:cubicBezTo>
                <a:close/>
                <a:moveTo>
                  <a:pt x="507911" y="0"/>
                </a:moveTo>
                <a:lnTo>
                  <a:pt x="531128" y="0"/>
                </a:lnTo>
                <a:lnTo>
                  <a:pt x="532727" y="31559"/>
                </a:lnTo>
                <a:cubicBezTo>
                  <a:pt x="619037" y="878744"/>
                  <a:pt x="1294606" y="1554259"/>
                  <a:pt x="2141864" y="1640562"/>
                </a:cubicBezTo>
                <a:lnTo>
                  <a:pt x="2325894" y="1649885"/>
                </a:lnTo>
                <a:lnTo>
                  <a:pt x="2325894" y="1672981"/>
                </a:lnTo>
                <a:lnTo>
                  <a:pt x="2139488" y="1663539"/>
                </a:lnTo>
                <a:cubicBezTo>
                  <a:pt x="1281294" y="1576127"/>
                  <a:pt x="597044" y="891939"/>
                  <a:pt x="509624" y="33818"/>
                </a:cubicBezTo>
                <a:close/>
                <a:moveTo>
                  <a:pt x="380961" y="0"/>
                </a:moveTo>
                <a:lnTo>
                  <a:pt x="404065" y="0"/>
                </a:lnTo>
                <a:lnTo>
                  <a:pt x="406316" y="44437"/>
                </a:lnTo>
                <a:cubicBezTo>
                  <a:pt x="498717" y="951387"/>
                  <a:pt x="1221951" y="1674473"/>
                  <a:pt x="2128900" y="1766854"/>
                </a:cubicBezTo>
                <a:lnTo>
                  <a:pt x="2325894" y="1776833"/>
                </a:lnTo>
                <a:lnTo>
                  <a:pt x="2325894" y="1799934"/>
                </a:lnTo>
                <a:lnTo>
                  <a:pt x="2126525" y="1789835"/>
                </a:lnTo>
                <a:cubicBezTo>
                  <a:pt x="1208653" y="1696346"/>
                  <a:pt x="476829" y="964585"/>
                  <a:pt x="383332" y="46792"/>
                </a:cubicBezTo>
                <a:close/>
                <a:moveTo>
                  <a:pt x="254013" y="0"/>
                </a:moveTo>
                <a:lnTo>
                  <a:pt x="277116" y="0"/>
                </a:lnTo>
                <a:lnTo>
                  <a:pt x="280023" y="57371"/>
                </a:lnTo>
                <a:cubicBezTo>
                  <a:pt x="378489" y="1023914"/>
                  <a:pt x="1149211" y="1794655"/>
                  <a:pt x="2115917" y="1893125"/>
                </a:cubicBezTo>
                <a:lnTo>
                  <a:pt x="2325894" y="1903762"/>
                </a:lnTo>
                <a:lnTo>
                  <a:pt x="2325894" y="1926863"/>
                </a:lnTo>
                <a:lnTo>
                  <a:pt x="2113563" y="1916107"/>
                </a:lnTo>
                <a:cubicBezTo>
                  <a:pt x="1136012" y="1816541"/>
                  <a:pt x="356615" y="1037211"/>
                  <a:pt x="257040" y="59745"/>
                </a:cubicBezTo>
                <a:close/>
                <a:moveTo>
                  <a:pt x="126949" y="0"/>
                </a:moveTo>
                <a:lnTo>
                  <a:pt x="150160" y="0"/>
                </a:lnTo>
                <a:lnTo>
                  <a:pt x="153729" y="70454"/>
                </a:lnTo>
                <a:cubicBezTo>
                  <a:pt x="258274" y="1096671"/>
                  <a:pt x="1076570" y="1914983"/>
                  <a:pt x="2102955" y="2019530"/>
                </a:cubicBezTo>
                <a:lnTo>
                  <a:pt x="2325894" y="2030824"/>
                </a:lnTo>
                <a:lnTo>
                  <a:pt x="2325894" y="2053925"/>
                </a:lnTo>
                <a:lnTo>
                  <a:pt x="2100598" y="2042512"/>
                </a:lnTo>
                <a:cubicBezTo>
                  <a:pt x="1063358" y="1936856"/>
                  <a:pt x="236298" y="1109866"/>
                  <a:pt x="130633" y="72714"/>
                </a:cubicBezTo>
                <a:close/>
                <a:moveTo>
                  <a:pt x="0" y="0"/>
                </a:moveTo>
                <a:lnTo>
                  <a:pt x="23103" y="0"/>
                </a:lnTo>
                <a:lnTo>
                  <a:pt x="27324" y="83311"/>
                </a:lnTo>
                <a:cubicBezTo>
                  <a:pt x="137958" y="1169290"/>
                  <a:pt x="1003916" y="2035178"/>
                  <a:pt x="2089991" y="2145803"/>
                </a:cubicBezTo>
                <a:lnTo>
                  <a:pt x="2325894" y="2157753"/>
                </a:lnTo>
                <a:lnTo>
                  <a:pt x="2325894" y="2180854"/>
                </a:lnTo>
                <a:lnTo>
                  <a:pt x="2087636" y="2168784"/>
                </a:lnTo>
                <a:cubicBezTo>
                  <a:pt x="990717" y="2057051"/>
                  <a:pt x="116084" y="1182492"/>
                  <a:pt x="4341" y="85667"/>
                </a:cubicBezTo>
                <a:close/>
              </a:path>
            </a:pathLst>
          </a:custGeom>
          <a:solidFill>
            <a:srgbClr val="E6F0FE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904" y="2825496"/>
            <a:ext cx="10680192" cy="283464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71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9120" y="2395728"/>
            <a:ext cx="7013448" cy="1627632"/>
          </a:xfrm>
        </p:spPr>
        <p:txBody>
          <a:bodyPr lIns="0" tIns="0" rIns="0" bIns="0">
            <a:noAutofit/>
          </a:bodyPr>
          <a:lstStyle>
            <a:lvl1pPr algn="l">
              <a:lnSpc>
                <a:spcPct val="100000"/>
              </a:lnSpc>
              <a:defRPr sz="33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7" name="Text Placeholder 54">
            <a:extLst>
              <a:ext uri="{FF2B5EF4-FFF2-40B4-BE49-F238E27FC236}">
                <a16:creationId xmlns:a16="http://schemas.microsoft.com/office/drawing/2014/main" id="{A493C80D-2813-9E70-8901-D4B9EA4DD7E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11880" y="1984248"/>
            <a:ext cx="768096" cy="1627632"/>
          </a:xfrm>
        </p:spPr>
        <p:txBody>
          <a:bodyPr lIns="91440" tIns="45720" rIns="91440" bIns="54864">
            <a:noAutofit/>
          </a:bodyPr>
          <a:lstStyle>
            <a:lvl1pPr marL="0" indent="0">
              <a:buNone/>
              <a:defRPr sz="10000" b="1"/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A2733C45-7C53-2BC5-3F62-D069650A79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89120" y="4308475"/>
            <a:ext cx="3932238" cy="58896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54">
            <a:extLst>
              <a:ext uri="{FF2B5EF4-FFF2-40B4-BE49-F238E27FC236}">
                <a16:creationId xmlns:a16="http://schemas.microsoft.com/office/drawing/2014/main" id="{B1D62231-87CB-21EC-CF8C-46276AD1F95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00616" y="3209544"/>
            <a:ext cx="768096" cy="1627632"/>
          </a:xfrm>
        </p:spPr>
        <p:txBody>
          <a:bodyPr lIns="91440" tIns="45720" rIns="91440" bIns="54864">
            <a:noAutofit/>
          </a:bodyPr>
          <a:lstStyle>
            <a:lvl1pPr marL="0" indent="0">
              <a:buNone/>
              <a:defRPr sz="10000" b="1"/>
            </a:lvl1pPr>
          </a:lstStyle>
          <a:p>
            <a:pPr lvl="0"/>
            <a:r>
              <a:rPr lang="en-US" dirty="0"/>
              <a:t>”</a:t>
            </a:r>
          </a:p>
        </p:txBody>
      </p:sp>
      <p:sp>
        <p:nvSpPr>
          <p:cNvPr id="32" name="Image 1" descr="preencoded.png">
            <a:extLst>
              <a:ext uri="{FF2B5EF4-FFF2-40B4-BE49-F238E27FC236}">
                <a16:creationId xmlns:a16="http://schemas.microsoft.com/office/drawing/2014/main" id="{2A3EC91E-4089-D366-06D3-3E66F93DFAF3}"/>
              </a:ext>
            </a:extLst>
          </p:cNvPr>
          <p:cNvSpPr/>
          <p:nvPr/>
        </p:nvSpPr>
        <p:spPr>
          <a:xfrm>
            <a:off x="-7117" y="0"/>
            <a:ext cx="2550985" cy="6858000"/>
          </a:xfrm>
          <a:custGeom>
            <a:avLst/>
            <a:gdLst>
              <a:gd name="connsiteX0" fmla="*/ 2550985 w 2550985"/>
              <a:gd name="connsiteY0" fmla="*/ 0 h 6858000"/>
              <a:gd name="connsiteX1" fmla="*/ 0 w 2550985"/>
              <a:gd name="connsiteY1" fmla="*/ 0 h 6858000"/>
              <a:gd name="connsiteX2" fmla="*/ 0 w 2550985"/>
              <a:gd name="connsiteY2" fmla="*/ 6858000 h 6858000"/>
              <a:gd name="connsiteX3" fmla="*/ 2550985 w 2550985"/>
              <a:gd name="connsiteY3" fmla="*/ 6858000 h 6858000"/>
              <a:gd name="connsiteX4" fmla="*/ 2550985 w 2550985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0985" h="6858000">
                <a:moveTo>
                  <a:pt x="2550985" y="0"/>
                </a:moveTo>
                <a:lnTo>
                  <a:pt x="0" y="0"/>
                </a:lnTo>
                <a:lnTo>
                  <a:pt x="0" y="6858000"/>
                </a:lnTo>
                <a:lnTo>
                  <a:pt x="2550985" y="6858000"/>
                </a:lnTo>
                <a:lnTo>
                  <a:pt x="2550985" y="0"/>
                </a:lnTo>
                <a:close/>
              </a:path>
            </a:pathLst>
          </a:custGeom>
          <a:solidFill>
            <a:schemeClr val="accent4"/>
          </a:solidFill>
          <a:ln w="7045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0F595E1-C910-3710-90E9-AF5FFCE05861}"/>
              </a:ext>
            </a:extLst>
          </p:cNvPr>
          <p:cNvSpPr/>
          <p:nvPr userDrawn="1"/>
        </p:nvSpPr>
        <p:spPr>
          <a:xfrm>
            <a:off x="-9415" y="0"/>
            <a:ext cx="2548591" cy="2555628"/>
          </a:xfrm>
          <a:custGeom>
            <a:avLst/>
            <a:gdLst>
              <a:gd name="connsiteX0" fmla="*/ 138643 w 2548591"/>
              <a:gd name="connsiteY0" fmla="*/ 1 h 2555628"/>
              <a:gd name="connsiteX1" fmla="*/ 163874 w 2548591"/>
              <a:gd name="connsiteY1" fmla="*/ 1 h 2555628"/>
              <a:gd name="connsiteX2" fmla="*/ 2548463 w 2548591"/>
              <a:gd name="connsiteY2" fmla="*/ 2391168 h 2555628"/>
              <a:gd name="connsiteX3" fmla="*/ 2548463 w 2548591"/>
              <a:gd name="connsiteY3" fmla="*/ 2416472 h 2555628"/>
              <a:gd name="connsiteX4" fmla="*/ 2548590 w 2548591"/>
              <a:gd name="connsiteY4" fmla="*/ 2416600 h 2555628"/>
              <a:gd name="connsiteX5" fmla="*/ 138643 w 2548591"/>
              <a:gd name="connsiteY5" fmla="*/ 1 h 2555628"/>
              <a:gd name="connsiteX6" fmla="*/ 0 w 2548591"/>
              <a:gd name="connsiteY6" fmla="*/ 1 h 2555628"/>
              <a:gd name="connsiteX7" fmla="*/ 25231 w 2548591"/>
              <a:gd name="connsiteY7" fmla="*/ 1 h 2555628"/>
              <a:gd name="connsiteX8" fmla="*/ 2548591 w 2548591"/>
              <a:gd name="connsiteY8" fmla="*/ 2530324 h 2555628"/>
              <a:gd name="connsiteX9" fmla="*/ 2548591 w 2548591"/>
              <a:gd name="connsiteY9" fmla="*/ 2555628 h 2555628"/>
              <a:gd name="connsiteX10" fmla="*/ 0 w 2548591"/>
              <a:gd name="connsiteY10" fmla="*/ 1 h 2555628"/>
              <a:gd name="connsiteX11" fmla="*/ 277411 w 2548591"/>
              <a:gd name="connsiteY11" fmla="*/ 1 h 2555628"/>
              <a:gd name="connsiteX12" fmla="*/ 302642 w 2548591"/>
              <a:gd name="connsiteY12" fmla="*/ 1 h 2555628"/>
              <a:gd name="connsiteX13" fmla="*/ 2548582 w 2548591"/>
              <a:gd name="connsiteY13" fmla="*/ 2252147 h 2555628"/>
              <a:gd name="connsiteX14" fmla="*/ 2548582 w 2548591"/>
              <a:gd name="connsiteY14" fmla="*/ 2277444 h 2555628"/>
              <a:gd name="connsiteX15" fmla="*/ 277411 w 2548591"/>
              <a:gd name="connsiteY15" fmla="*/ 1 h 2555628"/>
              <a:gd name="connsiteX16" fmla="*/ 416054 w 2548591"/>
              <a:gd name="connsiteY16" fmla="*/ 1 h 2555628"/>
              <a:gd name="connsiteX17" fmla="*/ 441285 w 2548591"/>
              <a:gd name="connsiteY17" fmla="*/ 1 h 2555628"/>
              <a:gd name="connsiteX18" fmla="*/ 2548589 w 2548591"/>
              <a:gd name="connsiteY18" fmla="*/ 2113119 h 2555628"/>
              <a:gd name="connsiteX19" fmla="*/ 2548589 w 2548591"/>
              <a:gd name="connsiteY19" fmla="*/ 2138423 h 2555628"/>
              <a:gd name="connsiteX20" fmla="*/ 416054 w 2548591"/>
              <a:gd name="connsiteY20" fmla="*/ 1 h 2555628"/>
              <a:gd name="connsiteX21" fmla="*/ 554698 w 2548591"/>
              <a:gd name="connsiteY21" fmla="*/ 1 h 2555628"/>
              <a:gd name="connsiteX22" fmla="*/ 579930 w 2548591"/>
              <a:gd name="connsiteY22" fmla="*/ 1 h 2555628"/>
              <a:gd name="connsiteX23" fmla="*/ 2548462 w 2548591"/>
              <a:gd name="connsiteY23" fmla="*/ 1973963 h 2555628"/>
              <a:gd name="connsiteX24" fmla="*/ 2548462 w 2548591"/>
              <a:gd name="connsiteY24" fmla="*/ 1999267 h 2555628"/>
              <a:gd name="connsiteX25" fmla="*/ 2548589 w 2548591"/>
              <a:gd name="connsiteY25" fmla="*/ 1999394 h 2555628"/>
              <a:gd name="connsiteX26" fmla="*/ 554698 w 2548591"/>
              <a:gd name="connsiteY26" fmla="*/ 1 h 2555628"/>
              <a:gd name="connsiteX27" fmla="*/ 693468 w 2548591"/>
              <a:gd name="connsiteY27" fmla="*/ 0 h 2555628"/>
              <a:gd name="connsiteX28" fmla="*/ 718701 w 2548591"/>
              <a:gd name="connsiteY28" fmla="*/ 0 h 2555628"/>
              <a:gd name="connsiteX29" fmla="*/ 2548583 w 2548591"/>
              <a:gd name="connsiteY29" fmla="*/ 1834942 h 2555628"/>
              <a:gd name="connsiteX30" fmla="*/ 2548583 w 2548591"/>
              <a:gd name="connsiteY30" fmla="*/ 1860239 h 2555628"/>
              <a:gd name="connsiteX31" fmla="*/ 693468 w 2548591"/>
              <a:gd name="connsiteY31" fmla="*/ 0 h 2555628"/>
              <a:gd name="connsiteX32" fmla="*/ 832112 w 2548591"/>
              <a:gd name="connsiteY32" fmla="*/ 0 h 2555628"/>
              <a:gd name="connsiteX33" fmla="*/ 857340 w 2548591"/>
              <a:gd name="connsiteY33" fmla="*/ 0 h 2555628"/>
              <a:gd name="connsiteX34" fmla="*/ 2548582 w 2548591"/>
              <a:gd name="connsiteY34" fmla="*/ 1695913 h 2555628"/>
              <a:gd name="connsiteX35" fmla="*/ 2548582 w 2548591"/>
              <a:gd name="connsiteY35" fmla="*/ 1721210 h 2555628"/>
              <a:gd name="connsiteX36" fmla="*/ 832112 w 2548591"/>
              <a:gd name="connsiteY36" fmla="*/ 0 h 2555628"/>
              <a:gd name="connsiteX37" fmla="*/ 970758 w 2548591"/>
              <a:gd name="connsiteY37" fmla="*/ 0 h 2555628"/>
              <a:gd name="connsiteX38" fmla="*/ 995986 w 2548591"/>
              <a:gd name="connsiteY38" fmla="*/ 0 h 2555628"/>
              <a:gd name="connsiteX39" fmla="*/ 2548463 w 2548591"/>
              <a:gd name="connsiteY39" fmla="*/ 1556758 h 2555628"/>
              <a:gd name="connsiteX40" fmla="*/ 2548463 w 2548591"/>
              <a:gd name="connsiteY40" fmla="*/ 1582062 h 2555628"/>
              <a:gd name="connsiteX41" fmla="*/ 2548590 w 2548591"/>
              <a:gd name="connsiteY41" fmla="*/ 1582189 h 2555628"/>
              <a:gd name="connsiteX42" fmla="*/ 970758 w 2548591"/>
              <a:gd name="connsiteY42" fmla="*/ 0 h 2555628"/>
              <a:gd name="connsiteX43" fmla="*/ 1109529 w 2548591"/>
              <a:gd name="connsiteY43" fmla="*/ 0 h 2555628"/>
              <a:gd name="connsiteX44" fmla="*/ 1134764 w 2548591"/>
              <a:gd name="connsiteY44" fmla="*/ 0 h 2555628"/>
              <a:gd name="connsiteX45" fmla="*/ 2548589 w 2548591"/>
              <a:gd name="connsiteY45" fmla="*/ 1417736 h 2555628"/>
              <a:gd name="connsiteX46" fmla="*/ 2548589 w 2548591"/>
              <a:gd name="connsiteY46" fmla="*/ 1443033 h 2555628"/>
              <a:gd name="connsiteX47" fmla="*/ 1109529 w 2548591"/>
              <a:gd name="connsiteY47" fmla="*/ 0 h 2555628"/>
              <a:gd name="connsiteX48" fmla="*/ 1248168 w 2548591"/>
              <a:gd name="connsiteY48" fmla="*/ 0 h 2555628"/>
              <a:gd name="connsiteX49" fmla="*/ 1273396 w 2548591"/>
              <a:gd name="connsiteY49" fmla="*/ 0 h 2555628"/>
              <a:gd name="connsiteX50" fmla="*/ 2548583 w 2548591"/>
              <a:gd name="connsiteY50" fmla="*/ 1278708 h 2555628"/>
              <a:gd name="connsiteX51" fmla="*/ 2548583 w 2548591"/>
              <a:gd name="connsiteY51" fmla="*/ 1304005 h 2555628"/>
              <a:gd name="connsiteX52" fmla="*/ 1248168 w 2548591"/>
              <a:gd name="connsiteY52" fmla="*/ 0 h 2555628"/>
              <a:gd name="connsiteX53" fmla="*/ 1386813 w 2548591"/>
              <a:gd name="connsiteY53" fmla="*/ 0 h 2555628"/>
              <a:gd name="connsiteX54" fmla="*/ 1412041 w 2548591"/>
              <a:gd name="connsiteY54" fmla="*/ 0 h 2555628"/>
              <a:gd name="connsiteX55" fmla="*/ 2548589 w 2548591"/>
              <a:gd name="connsiteY55" fmla="*/ 1139552 h 2555628"/>
              <a:gd name="connsiteX56" fmla="*/ 2548589 w 2548591"/>
              <a:gd name="connsiteY56" fmla="*/ 1164857 h 2555628"/>
              <a:gd name="connsiteX57" fmla="*/ 2548589 w 2548591"/>
              <a:gd name="connsiteY57" fmla="*/ 1164984 h 2555628"/>
              <a:gd name="connsiteX58" fmla="*/ 1386813 w 2548591"/>
              <a:gd name="connsiteY58" fmla="*/ 0 h 2555628"/>
              <a:gd name="connsiteX59" fmla="*/ 1525579 w 2548591"/>
              <a:gd name="connsiteY59" fmla="*/ 0 h 2555628"/>
              <a:gd name="connsiteX60" fmla="*/ 1550814 w 2548591"/>
              <a:gd name="connsiteY60" fmla="*/ 0 h 2555628"/>
              <a:gd name="connsiteX61" fmla="*/ 2548583 w 2548591"/>
              <a:gd name="connsiteY61" fmla="*/ 1000531 h 2555628"/>
              <a:gd name="connsiteX62" fmla="*/ 2548583 w 2548591"/>
              <a:gd name="connsiteY62" fmla="*/ 1025828 h 2555628"/>
              <a:gd name="connsiteX63" fmla="*/ 1525579 w 2548591"/>
              <a:gd name="connsiteY63" fmla="*/ 0 h 2555628"/>
              <a:gd name="connsiteX64" fmla="*/ 1664231 w 2548591"/>
              <a:gd name="connsiteY64" fmla="*/ 0 h 2555628"/>
              <a:gd name="connsiteX65" fmla="*/ 1689459 w 2548591"/>
              <a:gd name="connsiteY65" fmla="*/ 0 h 2555628"/>
              <a:gd name="connsiteX66" fmla="*/ 2548589 w 2548591"/>
              <a:gd name="connsiteY66" fmla="*/ 861503 h 2555628"/>
              <a:gd name="connsiteX67" fmla="*/ 2548589 w 2548591"/>
              <a:gd name="connsiteY67" fmla="*/ 886800 h 2555628"/>
              <a:gd name="connsiteX68" fmla="*/ 1664231 w 2548591"/>
              <a:gd name="connsiteY68" fmla="*/ 0 h 2555628"/>
              <a:gd name="connsiteX69" fmla="*/ 1802870 w 2548591"/>
              <a:gd name="connsiteY69" fmla="*/ 0 h 2555628"/>
              <a:gd name="connsiteX70" fmla="*/ 1828097 w 2548591"/>
              <a:gd name="connsiteY70" fmla="*/ 0 h 2555628"/>
              <a:gd name="connsiteX71" fmla="*/ 2548583 w 2548591"/>
              <a:gd name="connsiteY71" fmla="*/ 722347 h 2555628"/>
              <a:gd name="connsiteX72" fmla="*/ 2548583 w 2548591"/>
              <a:gd name="connsiteY72" fmla="*/ 747651 h 2555628"/>
              <a:gd name="connsiteX73" fmla="*/ 2548583 w 2548591"/>
              <a:gd name="connsiteY73" fmla="*/ 747778 h 2555628"/>
              <a:gd name="connsiteX74" fmla="*/ 1802870 w 2548591"/>
              <a:gd name="connsiteY74" fmla="*/ 0 h 2555628"/>
              <a:gd name="connsiteX75" fmla="*/ 1941642 w 2548591"/>
              <a:gd name="connsiteY75" fmla="*/ 0 h 2555628"/>
              <a:gd name="connsiteX76" fmla="*/ 1966877 w 2548591"/>
              <a:gd name="connsiteY76" fmla="*/ 0 h 2555628"/>
              <a:gd name="connsiteX77" fmla="*/ 2548589 w 2548591"/>
              <a:gd name="connsiteY77" fmla="*/ 583321 h 2555628"/>
              <a:gd name="connsiteX78" fmla="*/ 2548589 w 2548591"/>
              <a:gd name="connsiteY78" fmla="*/ 608622 h 2555628"/>
              <a:gd name="connsiteX79" fmla="*/ 1941642 w 2548591"/>
              <a:gd name="connsiteY79" fmla="*/ 0 h 2555628"/>
              <a:gd name="connsiteX80" fmla="*/ 2080281 w 2548591"/>
              <a:gd name="connsiteY80" fmla="*/ 0 h 2555628"/>
              <a:gd name="connsiteX81" fmla="*/ 2105508 w 2548591"/>
              <a:gd name="connsiteY81" fmla="*/ 0 h 2555628"/>
              <a:gd name="connsiteX82" fmla="*/ 2548582 w 2548591"/>
              <a:gd name="connsiteY82" fmla="*/ 444296 h 2555628"/>
              <a:gd name="connsiteX83" fmla="*/ 2548582 w 2548591"/>
              <a:gd name="connsiteY83" fmla="*/ 469597 h 2555628"/>
              <a:gd name="connsiteX84" fmla="*/ 2080281 w 2548591"/>
              <a:gd name="connsiteY84" fmla="*/ 0 h 2555628"/>
              <a:gd name="connsiteX85" fmla="*/ 2218926 w 2548591"/>
              <a:gd name="connsiteY85" fmla="*/ 0 h 2555628"/>
              <a:gd name="connsiteX86" fmla="*/ 2244153 w 2548591"/>
              <a:gd name="connsiteY86" fmla="*/ 0 h 2555628"/>
              <a:gd name="connsiteX87" fmla="*/ 2548582 w 2548591"/>
              <a:gd name="connsiteY87" fmla="*/ 305270 h 2555628"/>
              <a:gd name="connsiteX88" fmla="*/ 2548582 w 2548591"/>
              <a:gd name="connsiteY88" fmla="*/ 330570 h 2555628"/>
              <a:gd name="connsiteX89" fmla="*/ 2218926 w 2548591"/>
              <a:gd name="connsiteY89" fmla="*/ 0 h 2555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2548591" h="2555628">
                <a:moveTo>
                  <a:pt x="138643" y="1"/>
                </a:moveTo>
                <a:lnTo>
                  <a:pt x="163874" y="1"/>
                </a:lnTo>
                <a:cubicBezTo>
                  <a:pt x="163874" y="1318576"/>
                  <a:pt x="1233644" y="2391168"/>
                  <a:pt x="2548463" y="2391168"/>
                </a:cubicBezTo>
                <a:lnTo>
                  <a:pt x="2548463" y="2416472"/>
                </a:lnTo>
                <a:lnTo>
                  <a:pt x="2548590" y="2416600"/>
                </a:lnTo>
                <a:cubicBezTo>
                  <a:pt x="1219755" y="2416600"/>
                  <a:pt x="138643" y="1332503"/>
                  <a:pt x="138643" y="1"/>
                </a:cubicBezTo>
                <a:close/>
                <a:moveTo>
                  <a:pt x="0" y="1"/>
                </a:moveTo>
                <a:lnTo>
                  <a:pt x="25231" y="1"/>
                </a:lnTo>
                <a:cubicBezTo>
                  <a:pt x="25231" y="1395244"/>
                  <a:pt x="1157188" y="2530324"/>
                  <a:pt x="2548591" y="2530324"/>
                </a:cubicBezTo>
                <a:lnTo>
                  <a:pt x="2548591" y="2555628"/>
                </a:lnTo>
                <a:cubicBezTo>
                  <a:pt x="1143299" y="2555628"/>
                  <a:pt x="0" y="1409172"/>
                  <a:pt x="0" y="1"/>
                </a:cubicBezTo>
                <a:close/>
                <a:moveTo>
                  <a:pt x="277411" y="1"/>
                </a:moveTo>
                <a:lnTo>
                  <a:pt x="302642" y="1"/>
                </a:lnTo>
                <a:cubicBezTo>
                  <a:pt x="302642" y="1241907"/>
                  <a:pt x="1310229" y="2252147"/>
                  <a:pt x="2548582" y="2252147"/>
                </a:cubicBezTo>
                <a:lnTo>
                  <a:pt x="2548582" y="2277444"/>
                </a:lnTo>
                <a:cubicBezTo>
                  <a:pt x="1296205" y="2277444"/>
                  <a:pt x="277411" y="1255835"/>
                  <a:pt x="277411" y="1"/>
                </a:cubicBezTo>
                <a:close/>
                <a:moveTo>
                  <a:pt x="416054" y="1"/>
                </a:moveTo>
                <a:lnTo>
                  <a:pt x="441285" y="1"/>
                </a:lnTo>
                <a:cubicBezTo>
                  <a:pt x="441285" y="1165111"/>
                  <a:pt x="1386559" y="2113119"/>
                  <a:pt x="2548589" y="2113119"/>
                </a:cubicBezTo>
                <a:lnTo>
                  <a:pt x="2548589" y="2138423"/>
                </a:lnTo>
                <a:cubicBezTo>
                  <a:pt x="1372670" y="2138423"/>
                  <a:pt x="416054" y="1179166"/>
                  <a:pt x="416054" y="1"/>
                </a:cubicBezTo>
                <a:close/>
                <a:moveTo>
                  <a:pt x="554698" y="1"/>
                </a:moveTo>
                <a:lnTo>
                  <a:pt x="579930" y="1"/>
                </a:lnTo>
                <a:cubicBezTo>
                  <a:pt x="579930" y="1088442"/>
                  <a:pt x="1463017" y="1973963"/>
                  <a:pt x="2548462" y="1973963"/>
                </a:cubicBezTo>
                <a:lnTo>
                  <a:pt x="2548462" y="1999267"/>
                </a:lnTo>
                <a:lnTo>
                  <a:pt x="2548589" y="1999394"/>
                </a:lnTo>
                <a:cubicBezTo>
                  <a:pt x="1449127" y="1999394"/>
                  <a:pt x="554698" y="1102497"/>
                  <a:pt x="554698" y="1"/>
                </a:cubicBezTo>
                <a:close/>
                <a:moveTo>
                  <a:pt x="693468" y="0"/>
                </a:moveTo>
                <a:lnTo>
                  <a:pt x="718701" y="0"/>
                </a:lnTo>
                <a:cubicBezTo>
                  <a:pt x="718701" y="1011773"/>
                  <a:pt x="1539602" y="1834942"/>
                  <a:pt x="2548583" y="1834942"/>
                </a:cubicBezTo>
                <a:lnTo>
                  <a:pt x="2548583" y="1860239"/>
                </a:lnTo>
                <a:cubicBezTo>
                  <a:pt x="1525706" y="1860239"/>
                  <a:pt x="693468" y="1025701"/>
                  <a:pt x="693468" y="0"/>
                </a:cubicBezTo>
                <a:close/>
                <a:moveTo>
                  <a:pt x="832112" y="0"/>
                </a:moveTo>
                <a:lnTo>
                  <a:pt x="857340" y="0"/>
                </a:lnTo>
                <a:cubicBezTo>
                  <a:pt x="857340" y="935105"/>
                  <a:pt x="1616059" y="1695913"/>
                  <a:pt x="2548582" y="1695913"/>
                </a:cubicBezTo>
                <a:lnTo>
                  <a:pt x="2548582" y="1721210"/>
                </a:lnTo>
                <a:cubicBezTo>
                  <a:pt x="1602170" y="1721210"/>
                  <a:pt x="832112" y="949032"/>
                  <a:pt x="832112" y="0"/>
                </a:cubicBezTo>
                <a:close/>
                <a:moveTo>
                  <a:pt x="970758" y="0"/>
                </a:moveTo>
                <a:lnTo>
                  <a:pt x="995986" y="0"/>
                </a:lnTo>
                <a:cubicBezTo>
                  <a:pt x="995986" y="858436"/>
                  <a:pt x="1692391" y="1556758"/>
                  <a:pt x="2548463" y="1556758"/>
                </a:cubicBezTo>
                <a:lnTo>
                  <a:pt x="2548463" y="1582062"/>
                </a:lnTo>
                <a:lnTo>
                  <a:pt x="2548590" y="1582189"/>
                </a:lnTo>
                <a:cubicBezTo>
                  <a:pt x="1678628" y="1582189"/>
                  <a:pt x="970758" y="872491"/>
                  <a:pt x="970758" y="0"/>
                </a:cubicBezTo>
                <a:close/>
                <a:moveTo>
                  <a:pt x="1109529" y="0"/>
                </a:moveTo>
                <a:lnTo>
                  <a:pt x="1134764" y="0"/>
                </a:lnTo>
                <a:cubicBezTo>
                  <a:pt x="1134764" y="781767"/>
                  <a:pt x="1768975" y="1417736"/>
                  <a:pt x="2548589" y="1417736"/>
                </a:cubicBezTo>
                <a:lnTo>
                  <a:pt x="2548589" y="1443033"/>
                </a:lnTo>
                <a:cubicBezTo>
                  <a:pt x="1755086" y="1443033"/>
                  <a:pt x="1109529" y="795695"/>
                  <a:pt x="1109529" y="0"/>
                </a:cubicBezTo>
                <a:close/>
                <a:moveTo>
                  <a:pt x="1248168" y="0"/>
                </a:moveTo>
                <a:lnTo>
                  <a:pt x="1273396" y="0"/>
                </a:lnTo>
                <a:cubicBezTo>
                  <a:pt x="1273396" y="705097"/>
                  <a:pt x="1845433" y="1278708"/>
                  <a:pt x="2548583" y="1278708"/>
                </a:cubicBezTo>
                <a:lnTo>
                  <a:pt x="2548583" y="1304005"/>
                </a:lnTo>
                <a:cubicBezTo>
                  <a:pt x="1831537" y="1304005"/>
                  <a:pt x="1248168" y="719026"/>
                  <a:pt x="1248168" y="0"/>
                </a:cubicBezTo>
                <a:close/>
                <a:moveTo>
                  <a:pt x="1386813" y="0"/>
                </a:moveTo>
                <a:lnTo>
                  <a:pt x="1412041" y="0"/>
                </a:lnTo>
                <a:cubicBezTo>
                  <a:pt x="1412041" y="628428"/>
                  <a:pt x="1921890" y="1139552"/>
                  <a:pt x="2548589" y="1139552"/>
                </a:cubicBezTo>
                <a:lnTo>
                  <a:pt x="2548589" y="1164857"/>
                </a:lnTo>
                <a:lnTo>
                  <a:pt x="2548589" y="1164984"/>
                </a:lnTo>
                <a:cubicBezTo>
                  <a:pt x="1908001" y="1164984"/>
                  <a:pt x="1386813" y="642356"/>
                  <a:pt x="1386813" y="0"/>
                </a:cubicBezTo>
                <a:close/>
                <a:moveTo>
                  <a:pt x="1525579" y="0"/>
                </a:moveTo>
                <a:lnTo>
                  <a:pt x="1550814" y="0"/>
                </a:lnTo>
                <a:cubicBezTo>
                  <a:pt x="1550814" y="551759"/>
                  <a:pt x="1998468" y="1000531"/>
                  <a:pt x="2548583" y="1000531"/>
                </a:cubicBezTo>
                <a:lnTo>
                  <a:pt x="2548583" y="1025828"/>
                </a:lnTo>
                <a:cubicBezTo>
                  <a:pt x="1984452" y="1025828"/>
                  <a:pt x="1525579" y="565560"/>
                  <a:pt x="1525579" y="0"/>
                </a:cubicBezTo>
                <a:close/>
                <a:moveTo>
                  <a:pt x="1664231" y="0"/>
                </a:moveTo>
                <a:lnTo>
                  <a:pt x="1689459" y="0"/>
                </a:lnTo>
                <a:cubicBezTo>
                  <a:pt x="1689459" y="474963"/>
                  <a:pt x="2074805" y="861503"/>
                  <a:pt x="2548589" y="861503"/>
                </a:cubicBezTo>
                <a:lnTo>
                  <a:pt x="2548589" y="886800"/>
                </a:lnTo>
                <a:cubicBezTo>
                  <a:pt x="2060916" y="886800"/>
                  <a:pt x="1664231" y="489019"/>
                  <a:pt x="1664231" y="0"/>
                </a:cubicBezTo>
                <a:close/>
                <a:moveTo>
                  <a:pt x="1802870" y="0"/>
                </a:moveTo>
                <a:lnTo>
                  <a:pt x="1828097" y="0"/>
                </a:lnTo>
                <a:cubicBezTo>
                  <a:pt x="1828097" y="398295"/>
                  <a:pt x="2151263" y="722347"/>
                  <a:pt x="2548583" y="722347"/>
                </a:cubicBezTo>
                <a:lnTo>
                  <a:pt x="2548583" y="747651"/>
                </a:lnTo>
                <a:lnTo>
                  <a:pt x="2548583" y="747778"/>
                </a:lnTo>
                <a:cubicBezTo>
                  <a:pt x="2137367" y="747778"/>
                  <a:pt x="1802870" y="412350"/>
                  <a:pt x="1802870" y="0"/>
                </a:cubicBezTo>
                <a:close/>
                <a:moveTo>
                  <a:pt x="1941642" y="0"/>
                </a:moveTo>
                <a:lnTo>
                  <a:pt x="1966877" y="0"/>
                </a:lnTo>
                <a:cubicBezTo>
                  <a:pt x="1966877" y="321626"/>
                  <a:pt x="2227847" y="583321"/>
                  <a:pt x="2548589" y="583321"/>
                </a:cubicBezTo>
                <a:lnTo>
                  <a:pt x="2548589" y="608622"/>
                </a:lnTo>
                <a:cubicBezTo>
                  <a:pt x="2213831" y="608622"/>
                  <a:pt x="1941642" y="335553"/>
                  <a:pt x="1941642" y="0"/>
                </a:cubicBezTo>
                <a:close/>
                <a:moveTo>
                  <a:pt x="2080281" y="0"/>
                </a:moveTo>
                <a:lnTo>
                  <a:pt x="2105508" y="0"/>
                </a:lnTo>
                <a:cubicBezTo>
                  <a:pt x="2105508" y="244957"/>
                  <a:pt x="2304298" y="444296"/>
                  <a:pt x="2548582" y="444296"/>
                </a:cubicBezTo>
                <a:lnTo>
                  <a:pt x="2548582" y="469597"/>
                </a:lnTo>
                <a:cubicBezTo>
                  <a:pt x="2290409" y="469597"/>
                  <a:pt x="2080281" y="258885"/>
                  <a:pt x="2080281" y="0"/>
                </a:cubicBezTo>
                <a:close/>
                <a:moveTo>
                  <a:pt x="2218926" y="0"/>
                </a:moveTo>
                <a:lnTo>
                  <a:pt x="2244153" y="0"/>
                </a:lnTo>
                <a:cubicBezTo>
                  <a:pt x="2244153" y="168288"/>
                  <a:pt x="2380629" y="305270"/>
                  <a:pt x="2548582" y="305270"/>
                </a:cubicBezTo>
                <a:lnTo>
                  <a:pt x="2548582" y="330570"/>
                </a:lnTo>
                <a:cubicBezTo>
                  <a:pt x="2366866" y="330570"/>
                  <a:pt x="2218926" y="182344"/>
                  <a:pt x="2218926" y="0"/>
                </a:cubicBezTo>
                <a:close/>
              </a:path>
            </a:pathLst>
          </a:custGeom>
          <a:solidFill>
            <a:schemeClr val="bg1"/>
          </a:solidFill>
          <a:ln w="7032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33" name="Image 4" descr="preencoded.png">
            <a:extLst>
              <a:ext uri="{FF2B5EF4-FFF2-40B4-BE49-F238E27FC236}">
                <a16:creationId xmlns:a16="http://schemas.microsoft.com/office/drawing/2014/main" id="{EC46DC71-C12A-96C8-3FE2-AA95AB58B349}"/>
              </a:ext>
            </a:extLst>
          </p:cNvPr>
          <p:cNvSpPr/>
          <p:nvPr/>
        </p:nvSpPr>
        <p:spPr>
          <a:xfrm>
            <a:off x="2543868" y="0"/>
            <a:ext cx="2560340" cy="2560340"/>
          </a:xfrm>
          <a:custGeom>
            <a:avLst/>
            <a:gdLst>
              <a:gd name="connsiteX0" fmla="*/ 0 w 2560340"/>
              <a:gd name="connsiteY0" fmla="*/ 2560340 h 2560340"/>
              <a:gd name="connsiteX1" fmla="*/ 2560340 w 2560340"/>
              <a:gd name="connsiteY1" fmla="*/ 0 h 2560340"/>
              <a:gd name="connsiteX2" fmla="*/ 0 w 2560340"/>
              <a:gd name="connsiteY2" fmla="*/ 0 h 2560340"/>
              <a:gd name="connsiteX3" fmla="*/ 0 w 2560340"/>
              <a:gd name="connsiteY3" fmla="*/ 2560340 h 2560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40" h="2560340">
                <a:moveTo>
                  <a:pt x="0" y="2560340"/>
                </a:moveTo>
                <a:cubicBezTo>
                  <a:pt x="1414079" y="2560340"/>
                  <a:pt x="2560340" y="1414079"/>
                  <a:pt x="2560340" y="0"/>
                </a:cubicBezTo>
                <a:lnTo>
                  <a:pt x="0" y="0"/>
                </a:lnTo>
                <a:lnTo>
                  <a:pt x="0" y="2560340"/>
                </a:lnTo>
                <a:close/>
              </a:path>
            </a:pathLst>
          </a:custGeom>
          <a:solidFill>
            <a:schemeClr val="accent3"/>
          </a:solidFill>
          <a:ln w="7052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9" name="Freeform 70">
            <a:extLst>
              <a:ext uri="{FF2B5EF4-FFF2-40B4-BE49-F238E27FC236}">
                <a16:creationId xmlns:a16="http://schemas.microsoft.com/office/drawing/2014/main" id="{AA39EF58-54F1-4AC9-1D83-2E7DEEAAEA6A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535251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1" name="Freeform 70">
            <a:extLst>
              <a:ext uri="{FF2B5EF4-FFF2-40B4-BE49-F238E27FC236}">
                <a16:creationId xmlns:a16="http://schemas.microsoft.com/office/drawing/2014/main" id="{0C320934-59CC-4123-C7C1-FEEE89F3045F}"/>
              </a:ext>
            </a:extLst>
          </p:cNvPr>
          <p:cNvSpPr>
            <a:spLocks/>
          </p:cNvSpPr>
          <p:nvPr userDrawn="1"/>
        </p:nvSpPr>
        <p:spPr bwMode="auto">
          <a:xfrm flipH="1">
            <a:off x="-10617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850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CC43996-DAC9-130F-CB05-4A8A90381D37}"/>
              </a:ext>
            </a:extLst>
          </p:cNvPr>
          <p:cNvSpPr/>
          <p:nvPr userDrawn="1"/>
        </p:nvSpPr>
        <p:spPr>
          <a:xfrm>
            <a:off x="-24064" y="3390900"/>
            <a:ext cx="12216063" cy="346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04E8AF-9DFE-7077-DB36-941F6490B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B58B80-D2DB-A0A1-0362-1157E9087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C22E6-000A-05BA-5872-EF37F029A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AAAFB85-16C0-836A-1D0D-E65277CC34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8905" y="2392023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FB04BFFD-8D76-D31F-232F-38A7065AC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8905" y="4989515"/>
            <a:ext cx="2598737" cy="1109662"/>
          </a:xfrm>
          <a:solidFill>
            <a:schemeClr val="bg1"/>
          </a:solidFill>
        </p:spPr>
        <p:txBody>
          <a:bodyPr lIns="0" tIns="274320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75A2E03A-AFB4-3868-FAB5-A24228FA8A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6885" y="5599755"/>
            <a:ext cx="2283472" cy="365125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3" name="Picture Placeholder 16">
            <a:extLst>
              <a:ext uri="{FF2B5EF4-FFF2-40B4-BE49-F238E27FC236}">
                <a16:creationId xmlns:a16="http://schemas.microsoft.com/office/drawing/2014/main" id="{FBADCD1B-D9E0-EA12-0DD5-22E5C60E5D6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17361" y="2392619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AD33972D-9092-4B3C-A699-07849068AF1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516747" y="4990111"/>
            <a:ext cx="2598737" cy="1109662"/>
          </a:xfrm>
          <a:solidFill>
            <a:schemeClr val="bg1"/>
          </a:solidFill>
        </p:spPr>
        <p:txBody>
          <a:bodyPr lIns="0" tIns="274320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4" name="Text Placeholder 20">
            <a:extLst>
              <a:ext uri="{FF2B5EF4-FFF2-40B4-BE49-F238E27FC236}">
                <a16:creationId xmlns:a16="http://schemas.microsoft.com/office/drawing/2014/main" id="{B54F15B1-EAC3-0113-6737-C64480876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74073" y="5600351"/>
            <a:ext cx="2283472" cy="365125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6" name="Picture Placeholder 16">
            <a:extLst>
              <a:ext uri="{FF2B5EF4-FFF2-40B4-BE49-F238E27FC236}">
                <a16:creationId xmlns:a16="http://schemas.microsoft.com/office/drawing/2014/main" id="{FCEED0A5-9A71-D54A-91FC-264BD71DDE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275817" y="2393215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F44A0C74-A714-A8C2-69D2-74CAD68037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74589" y="4990707"/>
            <a:ext cx="2598737" cy="1109662"/>
          </a:xfrm>
          <a:solidFill>
            <a:schemeClr val="bg1"/>
          </a:solidFill>
        </p:spPr>
        <p:txBody>
          <a:bodyPr lIns="0" tIns="274320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7" name="Text Placeholder 20">
            <a:extLst>
              <a:ext uri="{FF2B5EF4-FFF2-40B4-BE49-F238E27FC236}">
                <a16:creationId xmlns:a16="http://schemas.microsoft.com/office/drawing/2014/main" id="{552F4682-3F02-2A70-A285-FB2D1822A4D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32529" y="5600947"/>
            <a:ext cx="2283472" cy="365125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9" name="Picture Placeholder 16">
            <a:extLst>
              <a:ext uri="{FF2B5EF4-FFF2-40B4-BE49-F238E27FC236}">
                <a16:creationId xmlns:a16="http://schemas.microsoft.com/office/drawing/2014/main" id="{4F0F5D16-7316-B120-F378-E3D492FEEB9C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034272" y="2393215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Text Placeholder 18">
            <a:extLst>
              <a:ext uri="{FF2B5EF4-FFF2-40B4-BE49-F238E27FC236}">
                <a16:creationId xmlns:a16="http://schemas.microsoft.com/office/drawing/2014/main" id="{47AC9724-9FC2-62FA-0DE7-3F9FE9B67A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032431" y="4990707"/>
            <a:ext cx="2598737" cy="1109662"/>
          </a:xfrm>
          <a:solidFill>
            <a:schemeClr val="bg1"/>
          </a:solidFill>
        </p:spPr>
        <p:txBody>
          <a:bodyPr lIns="0" tIns="274320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30" name="Text Placeholder 20">
            <a:extLst>
              <a:ext uri="{FF2B5EF4-FFF2-40B4-BE49-F238E27FC236}">
                <a16:creationId xmlns:a16="http://schemas.microsoft.com/office/drawing/2014/main" id="{114EE337-FC29-F325-E528-A3F809B28B5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90984" y="5600947"/>
            <a:ext cx="2283472" cy="365125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586653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4E8AF-9DFE-7077-DB36-941F6490B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539496"/>
            <a:ext cx="10671048" cy="768096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B58B80-D2DB-A0A1-0362-1157E9087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C22E6-000A-05BA-5872-EF37F029A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AAAFB85-16C0-836A-1D0D-E65277CC34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71016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FB04BFFD-8D76-D31F-232F-38A7065AC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71016" y="3191256"/>
            <a:ext cx="2029968" cy="694944"/>
          </a:xfrm>
          <a:solidFill>
            <a:schemeClr val="accent4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75A2E03A-AFB4-3868-FAB5-A24228FA8A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71016" y="3616960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Picture Placeholder 16">
            <a:extLst>
              <a:ext uri="{FF2B5EF4-FFF2-40B4-BE49-F238E27FC236}">
                <a16:creationId xmlns:a16="http://schemas.microsoft.com/office/drawing/2014/main" id="{BB749B9A-080F-37C0-08E6-909A5DA554D4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271016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C4C7516E-0853-87BE-108B-697DD8E0DA7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271016" y="5790184"/>
            <a:ext cx="2029968" cy="694944"/>
          </a:xfrm>
          <a:solidFill>
            <a:schemeClr val="accent1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5" name="Text Placeholder 20">
            <a:extLst>
              <a:ext uri="{FF2B5EF4-FFF2-40B4-BE49-F238E27FC236}">
                <a16:creationId xmlns:a16="http://schemas.microsoft.com/office/drawing/2014/main" id="{FB1A74E1-7CEB-F501-F998-7361A20F734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271016" y="6215888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3" name="Picture Placeholder 16">
            <a:extLst>
              <a:ext uri="{FF2B5EF4-FFF2-40B4-BE49-F238E27FC236}">
                <a16:creationId xmlns:a16="http://schemas.microsoft.com/office/drawing/2014/main" id="{FBADCD1B-D9E0-EA12-0DD5-22E5C60E5D6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28288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AD33972D-9092-4B3C-A699-07849068AF1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28288" y="3191256"/>
            <a:ext cx="2029968" cy="694944"/>
          </a:xfrm>
          <a:solidFill>
            <a:schemeClr val="accent1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4" name="Text Placeholder 20">
            <a:extLst>
              <a:ext uri="{FF2B5EF4-FFF2-40B4-BE49-F238E27FC236}">
                <a16:creationId xmlns:a16="http://schemas.microsoft.com/office/drawing/2014/main" id="{B54F15B1-EAC3-0113-6737-C64480876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28288" y="3616960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Picture Placeholder 16">
            <a:extLst>
              <a:ext uri="{FF2B5EF4-FFF2-40B4-BE49-F238E27FC236}">
                <a16:creationId xmlns:a16="http://schemas.microsoft.com/office/drawing/2014/main" id="{B5D5100A-3D51-45DB-3A84-9E7FB85261E3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828288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id="{B775B771-678A-D917-7FE0-5DA7A23CCE2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828288" y="5790184"/>
            <a:ext cx="2029968" cy="694944"/>
          </a:xfrm>
          <a:solidFill>
            <a:schemeClr val="accent4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8" name="Text Placeholder 20">
            <a:extLst>
              <a:ext uri="{FF2B5EF4-FFF2-40B4-BE49-F238E27FC236}">
                <a16:creationId xmlns:a16="http://schemas.microsoft.com/office/drawing/2014/main" id="{AA2B9540-B92A-AD9C-C01A-B08A98BF84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828288" y="6215888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6" name="Picture Placeholder 16">
            <a:extLst>
              <a:ext uri="{FF2B5EF4-FFF2-40B4-BE49-F238E27FC236}">
                <a16:creationId xmlns:a16="http://schemas.microsoft.com/office/drawing/2014/main" id="{FCEED0A5-9A71-D54A-91FC-264BD71DDE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385560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F44A0C74-A714-A8C2-69D2-74CAD68037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85560" y="3191256"/>
            <a:ext cx="2029968" cy="694944"/>
          </a:xfrm>
          <a:solidFill>
            <a:schemeClr val="accent4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7" name="Text Placeholder 20">
            <a:extLst>
              <a:ext uri="{FF2B5EF4-FFF2-40B4-BE49-F238E27FC236}">
                <a16:creationId xmlns:a16="http://schemas.microsoft.com/office/drawing/2014/main" id="{552F4682-3F02-2A70-A285-FB2D1822A4D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85560" y="3616960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Picture Placeholder 16">
            <a:extLst>
              <a:ext uri="{FF2B5EF4-FFF2-40B4-BE49-F238E27FC236}">
                <a16:creationId xmlns:a16="http://schemas.microsoft.com/office/drawing/2014/main" id="{3D2AAC25-9404-1F6F-200C-5660F499585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385560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AE4677E1-AC1B-AB9C-5E0C-794903DD1CE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85560" y="5790184"/>
            <a:ext cx="2029968" cy="694944"/>
          </a:xfrm>
          <a:solidFill>
            <a:schemeClr val="accent1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31" name="Text Placeholder 20">
            <a:extLst>
              <a:ext uri="{FF2B5EF4-FFF2-40B4-BE49-F238E27FC236}">
                <a16:creationId xmlns:a16="http://schemas.microsoft.com/office/drawing/2014/main" id="{826BBF6C-7198-3C15-CDCB-E72B08709C1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85560" y="6215888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9" name="Picture Placeholder 16">
            <a:extLst>
              <a:ext uri="{FF2B5EF4-FFF2-40B4-BE49-F238E27FC236}">
                <a16:creationId xmlns:a16="http://schemas.microsoft.com/office/drawing/2014/main" id="{4F0F5D16-7316-B120-F378-E3D492FEEB9C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942832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Text Placeholder 18">
            <a:extLst>
              <a:ext uri="{FF2B5EF4-FFF2-40B4-BE49-F238E27FC236}">
                <a16:creationId xmlns:a16="http://schemas.microsoft.com/office/drawing/2014/main" id="{47AC9724-9FC2-62FA-0DE7-3F9FE9B67A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942832" y="3191256"/>
            <a:ext cx="2029968" cy="694944"/>
          </a:xfrm>
          <a:solidFill>
            <a:schemeClr val="accent1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30" name="Text Placeholder 20">
            <a:extLst>
              <a:ext uri="{FF2B5EF4-FFF2-40B4-BE49-F238E27FC236}">
                <a16:creationId xmlns:a16="http://schemas.microsoft.com/office/drawing/2014/main" id="{114EE337-FC29-F325-E528-A3F809B28B5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942832" y="3616960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Picture Placeholder 16">
            <a:extLst>
              <a:ext uri="{FF2B5EF4-FFF2-40B4-BE49-F238E27FC236}">
                <a16:creationId xmlns:a16="http://schemas.microsoft.com/office/drawing/2014/main" id="{90CBAA5D-3D9B-0CB5-E527-996433638BE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942832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Text Placeholder 18">
            <a:extLst>
              <a:ext uri="{FF2B5EF4-FFF2-40B4-BE49-F238E27FC236}">
                <a16:creationId xmlns:a16="http://schemas.microsoft.com/office/drawing/2014/main" id="{5B47333C-2F5E-FA7D-5DD1-191E0F421B6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942832" y="5790184"/>
            <a:ext cx="2029968" cy="694944"/>
          </a:xfrm>
          <a:solidFill>
            <a:schemeClr val="accent4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33" name="Text Placeholder 20">
            <a:extLst>
              <a:ext uri="{FF2B5EF4-FFF2-40B4-BE49-F238E27FC236}">
                <a16:creationId xmlns:a16="http://schemas.microsoft.com/office/drawing/2014/main" id="{D0AA2AE2-5A11-76D4-4D9C-B6B24D1419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942832" y="6215888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900709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8952" y="1216152"/>
            <a:ext cx="10671048" cy="7680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2103120"/>
            <a:ext cx="10671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1792" y="457200"/>
            <a:ext cx="3200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3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52" r:id="rId3"/>
    <p:sldLayoutId id="2147483653" r:id="rId4"/>
    <p:sldLayoutId id="2147483664" r:id="rId5"/>
    <p:sldLayoutId id="2147483667" r:id="rId6"/>
    <p:sldLayoutId id="2147483668" r:id="rId7"/>
    <p:sldLayoutId id="2147483669" r:id="rId8"/>
    <p:sldLayoutId id="2147483673" r:id="rId9"/>
    <p:sldLayoutId id="2147483670" r:id="rId10"/>
    <p:sldLayoutId id="2147483671" r:id="rId11"/>
    <p:sldLayoutId id="2147483655" r:id="rId12"/>
    <p:sldLayoutId id="2147483674" r:id="rId13"/>
    <p:sldLayoutId id="2147483675" r:id="rId14"/>
    <p:sldLayoutId id="2147483676" r:id="rId15"/>
    <p:sldLayoutId id="2147483654" r:id="rId16"/>
    <p:sldLayoutId id="2147483656" r:id="rId17"/>
    <p:sldLayoutId id="2147483657" r:id="rId18"/>
    <p:sldLayoutId id="2147483658" r:id="rId19"/>
    <p:sldLayoutId id="2147483659" r:id="rId20"/>
  </p:sldLayoutIdLst>
  <p:hf hdr="0" dt="0"/>
  <p:txStyles>
    <p:titleStyle>
      <a:lvl1pPr algn="ctr" defTabSz="914400" rtl="0" eaLnBrk="1" latinLnBrk="0" hangingPunct="1">
        <a:lnSpc>
          <a:spcPts val="4875"/>
        </a:lnSpc>
        <a:spcBef>
          <a:spcPct val="0"/>
        </a:spcBef>
        <a:buNone/>
        <a:defRPr sz="4400" b="1" kern="1200" cap="all" baseline="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8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4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renene.2021.05.114.%20Accessed%2013%20Dec.%202021" TargetMode="External"/><Relationship Id="rId7" Type="http://schemas.openxmlformats.org/officeDocument/2006/relationships/hyperlink" Target="https://weatherandclimate.com/palestine/west-bank/ramallah" TargetMode="External"/><Relationship Id="rId2" Type="http://schemas.openxmlformats.org/officeDocument/2006/relationships/hyperlink" Target="https://doi.org/10.1016/j.rser.2016.07.052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doi.org/10.1016/j.prime.2024.100607" TargetMode="External"/><Relationship Id="rId5" Type="http://schemas.openxmlformats.org/officeDocument/2006/relationships/hyperlink" Target="https://doi.org/10.1016/j.energy.2019.116475" TargetMode="External"/><Relationship Id="rId4" Type="http://schemas.openxmlformats.org/officeDocument/2006/relationships/hyperlink" Target="https://doi.org/10.1016/j.esd.2009.07.003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2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860D9-9D47-C0BB-B2B4-4B6F2B36CF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36047" y="2194646"/>
            <a:ext cx="6499200" cy="1225296"/>
          </a:xfrm>
        </p:spPr>
        <p:txBody>
          <a:bodyPr/>
          <a:lstStyle/>
          <a:p>
            <a:r>
              <a:rPr lang="en-US" sz="2800" dirty="0"/>
              <a:t>Design and Optimization of a Hybrid Solar/Diesel Energy System Using HOMER Software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501E3B-4835-2850-4F51-8ED46741E27D}"/>
              </a:ext>
            </a:extLst>
          </p:cNvPr>
          <p:cNvSpPr txBox="1"/>
          <p:nvPr/>
        </p:nvSpPr>
        <p:spPr>
          <a:xfrm>
            <a:off x="1900517" y="5423210"/>
            <a:ext cx="351687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DFBF6"/>
                </a:solidFill>
              </a:rPr>
              <a:t>Done By: </a:t>
            </a:r>
          </a:p>
          <a:p>
            <a:r>
              <a:rPr lang="en-US" dirty="0">
                <a:solidFill>
                  <a:srgbClr val="FDFBF6"/>
                </a:solidFill>
              </a:rPr>
              <a:t>Abdullah Ammar	</a:t>
            </a:r>
          </a:p>
          <a:p>
            <a:r>
              <a:rPr lang="en-US" dirty="0">
                <a:solidFill>
                  <a:srgbClr val="FDFBF6"/>
                </a:solidFill>
              </a:rPr>
              <a:t>Hamza Aker</a:t>
            </a:r>
          </a:p>
          <a:p>
            <a:r>
              <a:rPr lang="en-US" dirty="0">
                <a:solidFill>
                  <a:srgbClr val="FDFBF6"/>
                </a:solidFill>
              </a:rPr>
              <a:t>Hussam Ezzat	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5FF295-FB80-1973-274E-F8B5F1B6E052}"/>
              </a:ext>
            </a:extLst>
          </p:cNvPr>
          <p:cNvSpPr txBox="1"/>
          <p:nvPr/>
        </p:nvSpPr>
        <p:spPr>
          <a:xfrm>
            <a:off x="7503459" y="5423210"/>
            <a:ext cx="34089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DFBF6"/>
                </a:solidFill>
              </a:rPr>
              <a:t>Supervised by: </a:t>
            </a:r>
          </a:p>
          <a:p>
            <a:r>
              <a:rPr lang="en-US" dirty="0">
                <a:solidFill>
                  <a:srgbClr val="FDFBF6"/>
                </a:solidFill>
              </a:rPr>
              <a:t>Dr. Adel </a:t>
            </a:r>
            <a:r>
              <a:rPr lang="en-US" dirty="0" err="1">
                <a:solidFill>
                  <a:srgbClr val="FDFBF6"/>
                </a:solidFill>
              </a:rPr>
              <a:t>Juaidi</a:t>
            </a:r>
            <a:endParaRPr lang="en-US" dirty="0">
              <a:solidFill>
                <a:srgbClr val="FDFBF6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46BFE5-2F5C-1AB2-D279-15B57007F1E3}"/>
              </a:ext>
            </a:extLst>
          </p:cNvPr>
          <p:cNvSpPr txBox="1"/>
          <p:nvPr/>
        </p:nvSpPr>
        <p:spPr>
          <a:xfrm>
            <a:off x="4665586" y="6533749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Graduation Project 2,   May.2025</a:t>
            </a:r>
          </a:p>
        </p:txBody>
      </p:sp>
      <p:pic>
        <p:nvPicPr>
          <p:cNvPr id="1026" name="Picture 2" descr="An-Najah National University - Wikipedia">
            <a:extLst>
              <a:ext uri="{FF2B5EF4-FFF2-40B4-BE49-F238E27FC236}">
                <a16:creationId xmlns:a16="http://schemas.microsoft.com/office/drawing/2014/main" id="{2A0CA9ED-B8D0-F1B2-4857-526DCA6EB3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579" y="185751"/>
            <a:ext cx="1754841" cy="1754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15684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1682AB-EAF9-55CA-DBD1-3CBC8DE54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890EE5-DAB9-3F92-60A8-4E34D7FF12C0}"/>
              </a:ext>
            </a:extLst>
          </p:cNvPr>
          <p:cNvSpPr txBox="1"/>
          <p:nvPr/>
        </p:nvSpPr>
        <p:spPr>
          <a:xfrm>
            <a:off x="2075328" y="667435"/>
            <a:ext cx="80413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System Configuration </a:t>
            </a:r>
            <a:br>
              <a:rPr lang="en-US" sz="4000" i="1" dirty="0">
                <a:effectLst>
                  <a:outerShdw sx="0" sy="0">
                    <a:srgbClr val="000000"/>
                  </a:outerShdw>
                </a:effectLst>
              </a:rPr>
            </a:b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4065" y="1461154"/>
            <a:ext cx="5663865" cy="491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526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4C29C0-FF91-0D00-98C0-85F75384A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A162C4-D6E2-B473-3C05-0BCF53BE06B0}"/>
              </a:ext>
            </a:extLst>
          </p:cNvPr>
          <p:cNvSpPr txBox="1"/>
          <p:nvPr/>
        </p:nvSpPr>
        <p:spPr>
          <a:xfrm>
            <a:off x="2707342" y="301972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  <a:latin typeface="+mj-lt"/>
              </a:rPr>
              <a:t>Design Criteria</a:t>
            </a:r>
            <a:endParaRPr lang="en-US" sz="1200" dirty="0">
              <a:solidFill>
                <a:schemeClr val="accent6"/>
              </a:solidFill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8788E2D-22EF-D457-A312-96D3BD14EA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1" y="994194"/>
            <a:ext cx="7422776" cy="5675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689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1682AB-EAF9-55CA-DBD1-3CBC8DE54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890EE5-DAB9-3F92-60A8-4E34D7FF12C0}"/>
              </a:ext>
            </a:extLst>
          </p:cNvPr>
          <p:cNvSpPr txBox="1"/>
          <p:nvPr/>
        </p:nvSpPr>
        <p:spPr>
          <a:xfrm>
            <a:off x="2032000" y="457200"/>
            <a:ext cx="80413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PV System Summary</a:t>
            </a:r>
            <a:br>
              <a:rPr lang="en-US" sz="4000" i="1" dirty="0">
                <a:effectLst>
                  <a:outerShdw sx="0" sy="0">
                    <a:srgbClr val="000000"/>
                  </a:outerShdw>
                </a:effectLst>
              </a:rPr>
            </a:b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588" y="1920710"/>
            <a:ext cx="4450887" cy="36840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Diagram 5"/>
              <p:cNvGraphicFramePr/>
              <p:nvPr>
                <p:extLst>
                  <p:ext uri="{D42A27DB-BD31-4B8C-83A1-F6EECF244321}">
                    <p14:modId xmlns:p14="http://schemas.microsoft.com/office/powerpoint/2010/main" val="4281321013"/>
                  </p:ext>
                </p:extLst>
              </p:nvPr>
            </p:nvGraphicFramePr>
            <p:xfrm>
              <a:off x="5373279" y="1469554"/>
              <a:ext cx="6351443" cy="483697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6" name="Diagram 5"/>
              <p:cNvGraphicFramePr/>
              <p:nvPr>
                <p:extLst>
                  <p:ext uri="{D42A27DB-BD31-4B8C-83A1-F6EECF244321}">
                    <p14:modId xmlns:p14="http://schemas.microsoft.com/office/powerpoint/2010/main" val="4281321013"/>
                  </p:ext>
                </p:extLst>
              </p:nvPr>
            </p:nvGraphicFramePr>
            <p:xfrm>
              <a:off x="5373279" y="1469554"/>
              <a:ext cx="6351443" cy="483697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270937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1682AB-EAF9-55CA-DBD1-3CBC8DE54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890EE5-DAB9-3F92-60A8-4E34D7FF12C0}"/>
              </a:ext>
            </a:extLst>
          </p:cNvPr>
          <p:cNvSpPr txBox="1"/>
          <p:nvPr/>
        </p:nvSpPr>
        <p:spPr>
          <a:xfrm>
            <a:off x="2032000" y="356351"/>
            <a:ext cx="80413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Modeling &amp; Simulation</a:t>
            </a:r>
            <a:br>
              <a:rPr lang="en-US" sz="4000" i="1" dirty="0">
                <a:effectLst>
                  <a:outerShdw sx="0" sy="0">
                    <a:srgbClr val="000000"/>
                  </a:outerShdw>
                </a:effectLst>
              </a:rPr>
            </a:br>
            <a:endParaRPr lang="en-US" sz="4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6672" r="10791"/>
          <a:stretch/>
        </p:blipFill>
        <p:spPr>
          <a:xfrm>
            <a:off x="2663734" y="1272620"/>
            <a:ext cx="6777872" cy="529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8995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1682AB-EAF9-55CA-DBD1-3CBC8DE54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890EE5-DAB9-3F92-60A8-4E34D7FF12C0}"/>
              </a:ext>
            </a:extLst>
          </p:cNvPr>
          <p:cNvSpPr txBox="1"/>
          <p:nvPr/>
        </p:nvSpPr>
        <p:spPr>
          <a:xfrm>
            <a:off x="2032000" y="667435"/>
            <a:ext cx="80413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Modeling &amp; Simulation</a:t>
            </a:r>
            <a:br>
              <a:rPr lang="en-US" sz="4000" i="1" dirty="0">
                <a:effectLst>
                  <a:outerShdw sx="0" sy="0">
                    <a:srgbClr val="000000"/>
                  </a:outerShdw>
                </a:effectLst>
              </a:rPr>
            </a:b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855" y="2192832"/>
            <a:ext cx="6769344" cy="299509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08667" y="4555067"/>
            <a:ext cx="2441543" cy="39208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438506" y="2117417"/>
            <a:ext cx="952107" cy="4278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4617" y="1611982"/>
            <a:ext cx="3248303" cy="4193651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stCxn id="9" idx="3"/>
          </p:cNvCxnSpPr>
          <p:nvPr/>
        </p:nvCxnSpPr>
        <p:spPr>
          <a:xfrm>
            <a:off x="7390613" y="2331327"/>
            <a:ext cx="1121791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069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1682AB-EAF9-55CA-DBD1-3CBC8DE54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890EE5-DAB9-3F92-60A8-4E34D7FF12C0}"/>
              </a:ext>
            </a:extLst>
          </p:cNvPr>
          <p:cNvSpPr txBox="1"/>
          <p:nvPr/>
        </p:nvSpPr>
        <p:spPr>
          <a:xfrm>
            <a:off x="2032000" y="667435"/>
            <a:ext cx="80413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Modeling &amp; Simulation</a:t>
            </a:r>
            <a:br>
              <a:rPr lang="en-US" sz="4000" i="1" dirty="0">
                <a:effectLst>
                  <a:outerShdw sx="0" sy="0">
                    <a:srgbClr val="000000"/>
                  </a:outerShdw>
                </a:effectLst>
              </a:rPr>
            </a:b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445" y="1350915"/>
            <a:ext cx="3301609" cy="21786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CE6FB74-5A52-6EB0-2FD0-D54611147811}"/>
              </a:ext>
            </a:extLst>
          </p:cNvPr>
          <p:cNvSpPr txBox="1"/>
          <p:nvPr/>
        </p:nvSpPr>
        <p:spPr>
          <a:xfrm>
            <a:off x="5817000" y="2209421"/>
            <a:ext cx="36475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  <a:latin typeface="+mj-lt"/>
              </a:rPr>
              <a:t>PV/Grid Schematic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E6FB74-5A52-6EB0-2FD0-D54611147811}"/>
              </a:ext>
            </a:extLst>
          </p:cNvPr>
          <p:cNvSpPr txBox="1"/>
          <p:nvPr/>
        </p:nvSpPr>
        <p:spPr>
          <a:xfrm>
            <a:off x="758024" y="4838364"/>
            <a:ext cx="19695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  <a:latin typeface="+mj-lt"/>
              </a:rPr>
              <a:t>Grid Input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2948" y="4006393"/>
            <a:ext cx="8595864" cy="212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086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1682AB-EAF9-55CA-DBD1-3CBC8DE54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890EE5-DAB9-3F92-60A8-4E34D7FF12C0}"/>
              </a:ext>
            </a:extLst>
          </p:cNvPr>
          <p:cNvSpPr txBox="1"/>
          <p:nvPr/>
        </p:nvSpPr>
        <p:spPr>
          <a:xfrm>
            <a:off x="2032000" y="667435"/>
            <a:ext cx="804134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Modeling &amp; Simulation</a:t>
            </a:r>
            <a:br>
              <a:rPr lang="en-US" sz="3200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</a:br>
            <a:endParaRPr lang="en-US" sz="3200" dirty="0">
              <a:solidFill>
                <a:schemeClr val="accent6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8579" t="15717" b="11959"/>
          <a:stretch/>
        </p:blipFill>
        <p:spPr>
          <a:xfrm>
            <a:off x="4155251" y="1366885"/>
            <a:ext cx="7105838" cy="24064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CE6FB74-5A52-6EB0-2FD0-D54611147811}"/>
              </a:ext>
            </a:extLst>
          </p:cNvPr>
          <p:cNvSpPr txBox="1"/>
          <p:nvPr/>
        </p:nvSpPr>
        <p:spPr>
          <a:xfrm>
            <a:off x="990460" y="2321259"/>
            <a:ext cx="19224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  <a:latin typeface="+mj-lt"/>
              </a:rPr>
              <a:t>PV Input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071" y="3952494"/>
            <a:ext cx="6523349" cy="26734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E6FB74-5A52-6EB0-2FD0-D54611147811}"/>
              </a:ext>
            </a:extLst>
          </p:cNvPr>
          <p:cNvSpPr txBox="1"/>
          <p:nvPr/>
        </p:nvSpPr>
        <p:spPr>
          <a:xfrm>
            <a:off x="8090414" y="5058369"/>
            <a:ext cx="27370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  <a:latin typeface="+mj-lt"/>
              </a:rPr>
              <a:t>Inverter Input</a:t>
            </a:r>
          </a:p>
        </p:txBody>
      </p:sp>
    </p:spTree>
    <p:extLst>
      <p:ext uri="{BB962C8B-B14F-4D97-AF65-F5344CB8AC3E}">
        <p14:creationId xmlns:p14="http://schemas.microsoft.com/office/powerpoint/2010/main" val="3023095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1682AB-EAF9-55CA-DBD1-3CBC8DE54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890EE5-DAB9-3F92-60A8-4E34D7FF12C0}"/>
              </a:ext>
            </a:extLst>
          </p:cNvPr>
          <p:cNvSpPr txBox="1"/>
          <p:nvPr/>
        </p:nvSpPr>
        <p:spPr>
          <a:xfrm>
            <a:off x="2032000" y="667435"/>
            <a:ext cx="804134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Modeling &amp; Simulation</a:t>
            </a:r>
            <a:br>
              <a:rPr lang="en-US" sz="3200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</a:br>
            <a:endParaRPr lang="en-US" sz="3200" dirty="0">
              <a:solidFill>
                <a:schemeClr val="accent6"/>
              </a:solidFill>
              <a:latin typeface="+mj-lt"/>
              <a:ea typeface="+mj-ea"/>
              <a:cs typeface="+mj-cs"/>
            </a:endParaRPr>
          </a:p>
          <a:p>
            <a:pPr algn="ctr"/>
            <a:br>
              <a:rPr lang="en-US" sz="4000" i="1" dirty="0">
                <a:effectLst>
                  <a:outerShdw sx="0" sy="0">
                    <a:srgbClr val="000000"/>
                  </a:outerShdw>
                </a:effectLst>
              </a:rPr>
            </a:b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7190" y="1735789"/>
            <a:ext cx="8550960" cy="455747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562573" y="5967167"/>
            <a:ext cx="952107" cy="3260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3747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1682AB-EAF9-55CA-DBD1-3CBC8DE54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890EE5-DAB9-3F92-60A8-4E34D7FF12C0}"/>
              </a:ext>
            </a:extLst>
          </p:cNvPr>
          <p:cNvSpPr txBox="1"/>
          <p:nvPr/>
        </p:nvSpPr>
        <p:spPr>
          <a:xfrm>
            <a:off x="2032000" y="667435"/>
            <a:ext cx="804134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Modeling &amp; Simulation</a:t>
            </a:r>
            <a:br>
              <a:rPr lang="en-US" sz="3200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</a:br>
            <a:endParaRPr lang="en-US" sz="3200" dirty="0">
              <a:solidFill>
                <a:schemeClr val="accent6"/>
              </a:solidFill>
              <a:latin typeface="+mj-lt"/>
              <a:ea typeface="+mj-ea"/>
              <a:cs typeface="+mj-cs"/>
            </a:endParaRPr>
          </a:p>
          <a:p>
            <a:pPr algn="ctr"/>
            <a:br>
              <a:rPr lang="en-US" sz="4000" i="1" dirty="0">
                <a:effectLst>
                  <a:outerShdw sx="0" sy="0">
                    <a:srgbClr val="000000"/>
                  </a:outerShdw>
                </a:effectLst>
              </a:rPr>
            </a:b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624" y="1427885"/>
            <a:ext cx="3243831" cy="219327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641227" y="2293688"/>
            <a:ext cx="48681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1F2C8F"/>
                </a:solidFill>
                <a:latin typeface="Arial Black"/>
              </a:rPr>
              <a:t>PV/</a:t>
            </a:r>
            <a:r>
              <a:rPr lang="en-US" sz="2400" dirty="0" err="1">
                <a:solidFill>
                  <a:srgbClr val="1F2C8F"/>
                </a:solidFill>
                <a:latin typeface="Arial Black"/>
              </a:rPr>
              <a:t>Autosized</a:t>
            </a:r>
            <a:r>
              <a:rPr lang="en-US" sz="2400" dirty="0">
                <a:solidFill>
                  <a:srgbClr val="1F2C8F"/>
                </a:solidFill>
                <a:latin typeface="Arial Black"/>
              </a:rPr>
              <a:t> DG Schematic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1163" y="3780968"/>
            <a:ext cx="8991757" cy="290109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51228" y="5000681"/>
            <a:ext cx="16546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1F2C8F"/>
                </a:solidFill>
                <a:latin typeface="Arial Black"/>
              </a:rPr>
              <a:t>DG Input</a:t>
            </a:r>
          </a:p>
        </p:txBody>
      </p:sp>
    </p:spTree>
    <p:extLst>
      <p:ext uri="{BB962C8B-B14F-4D97-AF65-F5344CB8AC3E}">
        <p14:creationId xmlns:p14="http://schemas.microsoft.com/office/powerpoint/2010/main" val="34542822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1682AB-EAF9-55CA-DBD1-3CBC8DE54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890EE5-DAB9-3F92-60A8-4E34D7FF12C0}"/>
              </a:ext>
            </a:extLst>
          </p:cNvPr>
          <p:cNvSpPr txBox="1"/>
          <p:nvPr/>
        </p:nvSpPr>
        <p:spPr>
          <a:xfrm>
            <a:off x="2032000" y="667435"/>
            <a:ext cx="804134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Modeling &amp; Simulation</a:t>
            </a:r>
            <a:br>
              <a:rPr lang="en-US" sz="3200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</a:br>
            <a:endParaRPr lang="en-US" sz="3200" dirty="0">
              <a:solidFill>
                <a:schemeClr val="accent6"/>
              </a:solidFill>
              <a:latin typeface="+mj-lt"/>
              <a:ea typeface="+mj-ea"/>
              <a:cs typeface="+mj-cs"/>
            </a:endParaRPr>
          </a:p>
          <a:p>
            <a:pPr algn="ctr"/>
            <a:br>
              <a:rPr lang="en-US" sz="4000" i="1" dirty="0">
                <a:effectLst>
                  <a:outerShdw sx="0" sy="0">
                    <a:srgbClr val="000000"/>
                  </a:outerShdw>
                </a:effectLst>
              </a:rPr>
            </a:br>
            <a:endParaRPr lang="en-US" sz="4000" dirty="0"/>
          </a:p>
        </p:txBody>
      </p:sp>
      <p:sp>
        <p:nvSpPr>
          <p:cNvPr id="9" name="Rectangle 8"/>
          <p:cNvSpPr/>
          <p:nvPr/>
        </p:nvSpPr>
        <p:spPr>
          <a:xfrm>
            <a:off x="5641227" y="2293688"/>
            <a:ext cx="42425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1F2C8F"/>
                </a:solidFill>
                <a:latin typeface="Arial Black"/>
              </a:rPr>
              <a:t>PV/40kW DG Schematic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51228" y="5000681"/>
            <a:ext cx="16546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1F2C8F"/>
                </a:solidFill>
                <a:latin typeface="Arial Black"/>
              </a:rPr>
              <a:t>DG Input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87" y="1428992"/>
            <a:ext cx="3372321" cy="21910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6973" y="3737316"/>
            <a:ext cx="8300027" cy="292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472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565E9-D88A-55D3-9D42-BD1C24B6D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476" y="882349"/>
            <a:ext cx="10671048" cy="768096"/>
          </a:xfrm>
        </p:spPr>
        <p:txBody>
          <a:bodyPr anchor="t">
            <a:normAutofit/>
          </a:bodyPr>
          <a:lstStyle/>
          <a:p>
            <a:r>
              <a:rPr lang="en-US" sz="3200" b="1" dirty="0"/>
              <a:t>index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057425FA-75E5-883A-152C-9B2D97464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45368" y="457200"/>
            <a:ext cx="987552" cy="274320"/>
          </a:xfrm>
        </p:spPr>
        <p:txBody>
          <a:bodyPr/>
          <a:lstStyle/>
          <a:p>
            <a:pPr>
              <a:spcAft>
                <a:spcPts val="600"/>
              </a:spcAft>
            </a:pPr>
            <a:fld id="{48F63A3B-78C7-47BE-AE5E-E10140E04643}" type="slidenum">
              <a:rPr lang="en-US" dirty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48185368"/>
              </p:ext>
            </p:extLst>
          </p:nvPr>
        </p:nvGraphicFramePr>
        <p:xfrm>
          <a:off x="985284" y="2262433"/>
          <a:ext cx="10221431" cy="41477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55318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85DD5A-F1EF-EA0F-893F-D9E441DD3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F14D4F-C1C8-7020-67C9-FB8DC1EB0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475" y="1404683"/>
            <a:ext cx="4961050" cy="19508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10131F6-6711-B303-1C90-B9DFA8D236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446" y="4598894"/>
            <a:ext cx="6105860" cy="11323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6AD0BCC-5FC6-BC3F-6D96-67EEB4ADED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3859" y="1404683"/>
            <a:ext cx="4545285" cy="183202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0373BEA-EC1C-CB0F-A33C-C67E91B106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194" y="4505871"/>
            <a:ext cx="5075360" cy="131837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119A62C-0D2F-5AFC-6D6E-B3457DC19BEB}"/>
              </a:ext>
            </a:extLst>
          </p:cNvPr>
          <p:cNvSpPr txBox="1"/>
          <p:nvPr/>
        </p:nvSpPr>
        <p:spPr>
          <a:xfrm>
            <a:off x="4957482" y="222373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accent6"/>
                </a:solidFill>
                <a:latin typeface="+mj-lt"/>
              </a:rPr>
              <a:t>Results</a:t>
            </a:r>
            <a:endParaRPr lang="en-US" sz="3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653C263-CEC7-1E67-1D9D-DCD0BCE9CBA5}"/>
              </a:ext>
            </a:extLst>
          </p:cNvPr>
          <p:cNvSpPr txBox="1"/>
          <p:nvPr/>
        </p:nvSpPr>
        <p:spPr>
          <a:xfrm>
            <a:off x="1523773" y="338965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/>
                </a:solidFill>
                <a:latin typeface="+mj-lt"/>
              </a:rPr>
              <a:t>PV power output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A73EA85-79D8-6EA8-20F6-E67287E23C4F}"/>
              </a:ext>
            </a:extLst>
          </p:cNvPr>
          <p:cNvSpPr txBox="1"/>
          <p:nvPr/>
        </p:nvSpPr>
        <p:spPr>
          <a:xfrm>
            <a:off x="7799521" y="3283188"/>
            <a:ext cx="28687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/>
                </a:solidFill>
                <a:latin typeface="+mj-lt"/>
              </a:rPr>
              <a:t>Inverter output</a:t>
            </a:r>
            <a:r>
              <a:rPr lang="en-US" dirty="0"/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EE27DC1-6A55-EABC-BE2C-28B306B351B4}"/>
              </a:ext>
            </a:extLst>
          </p:cNvPr>
          <p:cNvSpPr txBox="1"/>
          <p:nvPr/>
        </p:nvSpPr>
        <p:spPr>
          <a:xfrm>
            <a:off x="1425388" y="5839302"/>
            <a:ext cx="35320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/>
                </a:solidFill>
                <a:latin typeface="+mj-lt"/>
              </a:rPr>
              <a:t>Generator power output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F8C55FC-6939-A277-9CCC-C68F3F66B56F}"/>
              </a:ext>
            </a:extLst>
          </p:cNvPr>
          <p:cNvSpPr txBox="1"/>
          <p:nvPr/>
        </p:nvSpPr>
        <p:spPr>
          <a:xfrm>
            <a:off x="7696288" y="5842029"/>
            <a:ext cx="27252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/>
                </a:solidFill>
                <a:latin typeface="+mj-lt"/>
              </a:rPr>
              <a:t>Fuel consumption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594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48331A-8357-F2A4-5CF3-B0942F4E6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E6FB74-5A52-6EB0-2FD0-D54611147811}"/>
              </a:ext>
            </a:extLst>
          </p:cNvPr>
          <p:cNvSpPr txBox="1"/>
          <p:nvPr/>
        </p:nvSpPr>
        <p:spPr>
          <a:xfrm>
            <a:off x="528917" y="1849204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  <a:latin typeface="+mj-lt"/>
              </a:rPr>
              <a:t>Cash flow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049B08-3A9F-ADD5-E55B-175D506CC1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129" y="662144"/>
            <a:ext cx="7647790" cy="28530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1BA2339-9A44-7D63-E536-744811F6F830}"/>
              </a:ext>
            </a:extLst>
          </p:cNvPr>
          <p:cNvSpPr txBox="1"/>
          <p:nvPr/>
        </p:nvSpPr>
        <p:spPr>
          <a:xfrm>
            <a:off x="528917" y="4562471"/>
            <a:ext cx="427616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  <a:latin typeface="+mj-lt"/>
              </a:rPr>
              <a:t>Monthly electric production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3EFC77-C2B4-0E4F-3B59-BB8231B4FF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5365" y="4168588"/>
            <a:ext cx="7657556" cy="1525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8637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E06FD34E-B711-11CD-7CA9-10E6737C9615}"/>
              </a:ext>
            </a:extLst>
          </p:cNvPr>
          <p:cNvSpPr/>
          <p:nvPr/>
        </p:nvSpPr>
        <p:spPr>
          <a:xfrm>
            <a:off x="494688" y="4803899"/>
            <a:ext cx="11284936" cy="14328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828E797-D80E-E90E-88D3-CD930A821C0B}"/>
              </a:ext>
            </a:extLst>
          </p:cNvPr>
          <p:cNvSpPr/>
          <p:nvPr/>
        </p:nvSpPr>
        <p:spPr>
          <a:xfrm>
            <a:off x="494688" y="3237038"/>
            <a:ext cx="11284936" cy="14328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1C58055-6456-E956-4DBB-DA14F454140D}"/>
              </a:ext>
            </a:extLst>
          </p:cNvPr>
          <p:cNvSpPr/>
          <p:nvPr/>
        </p:nvSpPr>
        <p:spPr>
          <a:xfrm>
            <a:off x="494687" y="1576812"/>
            <a:ext cx="11284936" cy="14328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A6DAC1E-C888-5611-3778-85084F63ACFC}"/>
                  </a:ext>
                </a:extLst>
              </p:cNvPr>
              <p:cNvSpPr txBox="1"/>
              <p:nvPr/>
            </p:nvSpPr>
            <p:spPr>
              <a:xfrm>
                <a:off x="599519" y="4868208"/>
                <a:ext cx="11097793" cy="13379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𝑭𝒐𝒓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𝑷𝑽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𝟒𝟎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𝒌𝑾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𝑫𝒊𝒆𝒔𝒆𝒍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𝑮𝒆𝒏𝒆𝒓𝒂𝒕𝒐𝒓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𝑯𝒚𝒃𝒓𝒊𝒅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𝑺𝒚𝒔𝒕𝒆𝒎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n-US" sz="1600" b="1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𝑆𝑜𝑙𝑎𝑟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𝑅𝑎𝑡𝑖𝑜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dirty="0">
                              <a:latin typeface="Cambria Math" panose="02040503050406030204" pitchFamily="18" charset="0"/>
                            </a:rPr>
                            <m:t>𝑆𝑜𝑙𝑎𝑟</m:t>
                          </m:r>
                          <m:r>
                            <a:rPr lang="en-US" sz="1600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i="1" dirty="0">
                              <a:latin typeface="Cambria Math" panose="02040503050406030204" pitchFamily="18" charset="0"/>
                            </a:rPr>
                            <m:t>𝐸𝑛𝑒𝑟𝑔𝑦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𝑃𝑟𝑜𝑑𝑢𝑐𝑡𝑖𝑜𝑛</m:t>
                          </m:r>
                        </m:num>
                        <m:den>
                          <m:r>
                            <a:rPr lang="en-US" sz="160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𝑜𝑡𝑎𝑙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i="1" dirty="0">
                              <a:latin typeface="Cambria Math" panose="02040503050406030204" pitchFamily="18" charset="0"/>
                            </a:rPr>
                            <m:t>𝑆𝑦𝑠𝑡𝑒𝑚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i="1" dirty="0">
                              <a:latin typeface="Cambria Math" panose="02040503050406030204" pitchFamily="18" charset="0"/>
                            </a:rPr>
                            <m:t>𝐸𝑛𝑒𝑟𝑔𝑦</m:t>
                          </m:r>
                          <m:r>
                            <a:rPr lang="en-US" sz="1600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i="1" dirty="0">
                              <a:latin typeface="Cambria Math" panose="02040503050406030204" pitchFamily="18" charset="0"/>
                            </a:rPr>
                            <m:t>𝑃𝑟𝑜𝑑𝑢𝑐𝑡𝑖𝑜𝑛</m:t>
                          </m:r>
                        </m:den>
                      </m:f>
                      <m:r>
                        <a:rPr lang="ar-JO" sz="1600" b="0" i="1" dirty="0" smtClean="0">
                          <a:latin typeface="Cambria Math" panose="02040503050406030204" pitchFamily="18" charset="0"/>
                        </a:rPr>
                        <m:t>                                                                                                                      (</m:t>
                      </m:r>
                      <m:r>
                        <a:rPr lang="ar-JO" sz="1600" b="0" i="1" dirty="0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ar-JO" sz="1600" b="0" i="1" dirty="0" smtClean="0">
                          <a:latin typeface="Cambria Math" panose="02040503050406030204" pitchFamily="18" charset="0"/>
                        </a:rPr>
                        <m:t>)  </m:t>
                      </m:r>
                    </m:oMath>
                  </m:oMathPara>
                </a14:m>
                <a:endParaRPr lang="en-US" sz="16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i="1" dirty="0">
                          <a:latin typeface="Cambria Math" panose="02040503050406030204" pitchFamily="18" charset="0"/>
                        </a:rPr>
                        <m:t>𝑆𝑜𝑙𝑎𝑟</m:t>
                      </m:r>
                      <m:r>
                        <a:rPr lang="en-US" sz="1600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i="1" dirty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600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i="1" dirty="0">
                          <a:latin typeface="Cambria Math" panose="02040503050406030204" pitchFamily="18" charset="0"/>
                        </a:rPr>
                        <m:t>𝑅𝑎𝑡𝑖𝑜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364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634</m:t>
                          </m:r>
                        </m:num>
                        <m:den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439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451</m:t>
                          </m:r>
                        </m:den>
                      </m:f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83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A6DAC1E-C888-5611-3778-85084F63AC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519" y="4868208"/>
                <a:ext cx="11097793" cy="133793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2298C46-25AC-550C-748E-99168DBE341C}"/>
                  </a:ext>
                </a:extLst>
              </p:cNvPr>
              <p:cNvSpPr txBox="1"/>
              <p:nvPr/>
            </p:nvSpPr>
            <p:spPr>
              <a:xfrm>
                <a:off x="617447" y="3249648"/>
                <a:ext cx="11655235" cy="13379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𝑭𝒐𝒓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𝑷𝑽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𝑨𝒖𝒕𝒐𝒔𝒊𝒛𝒆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𝑮𝒆𝒏𝒔𝒆𝒕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𝑫𝒊𝒆𝒔𝒆𝒍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𝑮𝒆𝒏𝒆𝒓𝒂𝒕𝒐𝒓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𝑯𝒚𝒃𝒓𝒊𝒅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𝑺𝒚𝒔𝒕𝒆𝒎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n-US" sz="1600" b="1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𝑆𝑜𝑙𝑎𝑟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𝑅𝑎𝑡𝑖𝑜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dirty="0">
                              <a:latin typeface="Cambria Math" panose="02040503050406030204" pitchFamily="18" charset="0"/>
                            </a:rPr>
                            <m:t>𝑆𝑜𝑙𝑎𝑟</m:t>
                          </m:r>
                          <m:r>
                            <a:rPr lang="en-US" sz="1600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i="1" dirty="0">
                              <a:latin typeface="Cambria Math" panose="02040503050406030204" pitchFamily="18" charset="0"/>
                            </a:rPr>
                            <m:t>𝐸𝑛𝑒𝑟𝑔𝑦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𝑃𝑟𝑜𝑑𝑢𝑐𝑡𝑖𝑜𝑛</m:t>
                          </m:r>
                        </m:num>
                        <m:den>
                          <m:r>
                            <a:rPr lang="en-US" sz="160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𝑜𝑡𝑎𝑙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i="1" dirty="0">
                              <a:latin typeface="Cambria Math" panose="02040503050406030204" pitchFamily="18" charset="0"/>
                            </a:rPr>
                            <m:t>𝑆𝑦𝑠𝑡𝑒𝑚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i="1" dirty="0">
                              <a:latin typeface="Cambria Math" panose="02040503050406030204" pitchFamily="18" charset="0"/>
                            </a:rPr>
                            <m:t>𝐸𝑛𝑒𝑟𝑔𝑦</m:t>
                          </m:r>
                          <m:r>
                            <a:rPr lang="en-US" sz="1600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i="1" dirty="0">
                              <a:latin typeface="Cambria Math" panose="02040503050406030204" pitchFamily="18" charset="0"/>
                            </a:rPr>
                            <m:t>𝑃𝑟𝑜𝑑𝑢𝑐𝑡𝑖𝑜𝑛</m:t>
                          </m:r>
                        </m:den>
                      </m:f>
                      <m:r>
                        <a:rPr lang="ar-JO" sz="1600" b="0" i="1" dirty="0" smtClean="0">
                          <a:latin typeface="Cambria Math" panose="02040503050406030204" pitchFamily="18" charset="0"/>
                        </a:rPr>
                        <m:t>                                                                                                                      (</m:t>
                      </m:r>
                      <m:r>
                        <a:rPr lang="ar-JO" sz="1600" b="0" i="1" dirty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ar-JO" sz="1600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i="1" dirty="0">
                          <a:latin typeface="Cambria Math" panose="02040503050406030204" pitchFamily="18" charset="0"/>
                        </a:rPr>
                        <m:t>𝑆𝑜𝑙𝑎𝑟</m:t>
                      </m:r>
                      <m:r>
                        <a:rPr lang="en-US" sz="1600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i="1" dirty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600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i="1" dirty="0">
                          <a:latin typeface="Cambria Math" panose="02040503050406030204" pitchFamily="18" charset="0"/>
                        </a:rPr>
                        <m:t>𝑅𝑎𝑡𝑖𝑜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364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634</m:t>
                          </m:r>
                        </m:num>
                        <m:den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432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934</m:t>
                          </m:r>
                        </m:den>
                      </m:f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84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2298C46-25AC-550C-748E-99168DBE34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447" y="3249648"/>
                <a:ext cx="11655235" cy="133793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52B3344-63C7-DD2A-7F09-13343F9941B3}"/>
                  </a:ext>
                </a:extLst>
              </p:cNvPr>
              <p:cNvSpPr txBox="1"/>
              <p:nvPr/>
            </p:nvSpPr>
            <p:spPr>
              <a:xfrm>
                <a:off x="494688" y="1637111"/>
                <a:ext cx="11431118" cy="13379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𝑭𝒐𝒓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𝑷𝑽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𝑮𝒓𝒊𝒅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𝑺𝒚𝒔𝒕𝒆𝒎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n-US" sz="1600" b="1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𝑆𝑜𝑙𝑎𝑟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𝑅𝑎𝑡𝑖𝑜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dirty="0">
                              <a:latin typeface="Cambria Math" panose="02040503050406030204" pitchFamily="18" charset="0"/>
                            </a:rPr>
                            <m:t>𝑆𝑜𝑙𝑎𝑟</m:t>
                          </m:r>
                          <m:r>
                            <a:rPr lang="en-US" sz="1600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i="1" dirty="0">
                              <a:latin typeface="Cambria Math" panose="02040503050406030204" pitchFamily="18" charset="0"/>
                            </a:rPr>
                            <m:t>𝐸𝑛𝑒𝑟𝑔𝑦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𝑃𝑟𝑜𝑑𝑢𝑐𝑡𝑖𝑜𝑛</m:t>
                          </m:r>
                        </m:num>
                        <m:den>
                          <m:r>
                            <a:rPr lang="en-US" sz="160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𝑜𝑡𝑎𝑙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𝑆𝑦𝑠𝑡𝑒𝑚</m:t>
                          </m:r>
                          <m:r>
                            <a:rPr lang="en-US" sz="1600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i="1" dirty="0">
                              <a:latin typeface="Cambria Math" panose="02040503050406030204" pitchFamily="18" charset="0"/>
                            </a:rPr>
                            <m:t>𝐸𝑛𝑒𝑟𝑔𝑦</m:t>
                          </m:r>
                          <m:r>
                            <a:rPr lang="en-US" sz="1600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i="1" dirty="0">
                              <a:latin typeface="Cambria Math" panose="02040503050406030204" pitchFamily="18" charset="0"/>
                            </a:rPr>
                            <m:t>𝑃𝑟𝑜𝑑𝑢𝑐𝑡𝑖𝑜𝑛</m:t>
                          </m:r>
                        </m:den>
                      </m:f>
                      <m:r>
                        <a:rPr lang="ar-JO" sz="1600" b="0" i="0" dirty="0" smtClean="0">
                          <a:latin typeface="Cambria Math" panose="02040503050406030204" pitchFamily="18" charset="0"/>
                        </a:rPr>
                        <m:t>                                                                                                                    </m:t>
                      </m:r>
                      <m:r>
                        <a:rPr lang="en-US" sz="1600" b="0" i="0" dirty="0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ar-JO" sz="1600" b="0" i="0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ar-JO" sz="1600" b="0" i="0" dirty="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ar-JO" sz="1600" b="0" i="0" dirty="0" smtClean="0">
                          <a:latin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en-US" sz="16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i="1" dirty="0">
                          <a:latin typeface="Cambria Math" panose="02040503050406030204" pitchFamily="18" charset="0"/>
                        </a:rPr>
                        <m:t>𝑆𝑜𝑙𝑎𝑟</m:t>
                      </m:r>
                      <m:r>
                        <a:rPr lang="en-US" sz="1600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i="1" dirty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600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i="1" dirty="0">
                          <a:latin typeface="Cambria Math" panose="02040503050406030204" pitchFamily="18" charset="0"/>
                        </a:rPr>
                        <m:t>𝑅𝑎𝑡𝑖𝑜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364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634</m:t>
                          </m:r>
                        </m:num>
                        <m:den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429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972</m:t>
                          </m:r>
                        </m:den>
                      </m:f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84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8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52B3344-63C7-DD2A-7F09-13343F9941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688" y="1637111"/>
                <a:ext cx="11431118" cy="13379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DC178C6F-14CA-54C2-D075-89F76FF762ED}"/>
              </a:ext>
            </a:extLst>
          </p:cNvPr>
          <p:cNvSpPr txBox="1"/>
          <p:nvPr/>
        </p:nvSpPr>
        <p:spPr>
          <a:xfrm>
            <a:off x="875601" y="558452"/>
            <a:ext cx="2714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Equations used: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BDC23E7-C50E-8C51-A0EC-E7F94A4D8642}"/>
              </a:ext>
            </a:extLst>
          </p:cNvPr>
          <p:cNvCxnSpPr/>
          <p:nvPr/>
        </p:nvCxnSpPr>
        <p:spPr>
          <a:xfrm>
            <a:off x="5800164" y="2178424"/>
            <a:ext cx="50202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96A6C6A-80D7-BD30-CEBB-D423A7E5F64F}"/>
              </a:ext>
            </a:extLst>
          </p:cNvPr>
          <p:cNvCxnSpPr/>
          <p:nvPr/>
        </p:nvCxnSpPr>
        <p:spPr>
          <a:xfrm>
            <a:off x="5880847" y="3810000"/>
            <a:ext cx="50202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177F56D-222B-115C-811D-472488B6E784}"/>
              </a:ext>
            </a:extLst>
          </p:cNvPr>
          <p:cNvCxnSpPr/>
          <p:nvPr/>
        </p:nvCxnSpPr>
        <p:spPr>
          <a:xfrm>
            <a:off x="5880847" y="5423647"/>
            <a:ext cx="50202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57385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4C8D92A-82BA-CAED-6159-5782FEA4B4D4}"/>
              </a:ext>
            </a:extLst>
          </p:cNvPr>
          <p:cNvSpPr/>
          <p:nvPr/>
        </p:nvSpPr>
        <p:spPr>
          <a:xfrm>
            <a:off x="438052" y="3225640"/>
            <a:ext cx="11494867" cy="167870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381F5A2-9FFB-BA4C-29C5-26FB01EB92DD}"/>
              </a:ext>
            </a:extLst>
          </p:cNvPr>
          <p:cNvSpPr/>
          <p:nvPr/>
        </p:nvSpPr>
        <p:spPr>
          <a:xfrm>
            <a:off x="438053" y="1136321"/>
            <a:ext cx="11494867" cy="20003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5BDE2-43E9-CA9E-597F-A02F81215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166C5B4-4C06-1A88-A9D6-FD1798E56F68}"/>
                  </a:ext>
                </a:extLst>
              </p:cNvPr>
              <p:cNvSpPr txBox="1"/>
              <p:nvPr/>
            </p:nvSpPr>
            <p:spPr>
              <a:xfrm>
                <a:off x="796310" y="1225244"/>
                <a:ext cx="10786090" cy="16120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1" i="1" dirty="0" smtClean="0">
                          <a:latin typeface="Cambria Math" panose="02040503050406030204" pitchFamily="18" charset="0"/>
                        </a:rPr>
                        <m:t>𝑹𝒆𝒏𝒆𝒘𝒂𝒃𝒍𝒆</m:t>
                      </m:r>
                      <m:r>
                        <a:rPr lang="en-US" sz="14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1" i="1" dirty="0" smtClean="0">
                          <a:latin typeface="Cambria Math" panose="02040503050406030204" pitchFamily="18" charset="0"/>
                        </a:rPr>
                        <m:t>𝑬𝒏𝒆𝒓𝒈𝒚</m:t>
                      </m:r>
                      <m:r>
                        <a:rPr lang="en-US" sz="14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1" i="1" dirty="0" smtClean="0">
                          <a:latin typeface="Cambria Math" panose="02040503050406030204" pitchFamily="18" charset="0"/>
                        </a:rPr>
                        <m:t>𝑭𝒓𝒂𝒄𝒕𝒊𝒐𝒏</m:t>
                      </m:r>
                      <m:r>
                        <a:rPr lang="en-US" sz="14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1" i="1" dirty="0" smtClean="0">
                          <a:latin typeface="Cambria Math" panose="02040503050406030204" pitchFamily="18" charset="0"/>
                        </a:rPr>
                        <m:t>𝑪𝒂𝒍𝒄𝒖𝒍𝒂𝒕𝒊𝒐𝒏</m:t>
                      </m:r>
                      <m:r>
                        <a:rPr lang="en-US" sz="1400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n-US" sz="1400" b="1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400" i="1" dirty="0">
                        <a:latin typeface="Cambria Math" panose="02040503050406030204" pitchFamily="18" charset="0"/>
                      </a:rPr>
                      <m:t>𝑅𝑒𝑛𝑒𝑤𝑎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It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’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s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the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same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for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both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hybrid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systems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since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both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systems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have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the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same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solar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energy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production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and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the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same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load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demand</m:t>
                    </m:r>
                    <m:r>
                      <m:rPr>
                        <m:nor/>
                      </m:rPr>
                      <a:rPr lang="en-US" sz="1400" i="1" dirty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1400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4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𝑅𝑒𝑛𝑒𝑤𝑎</m:t>
                      </m:r>
                      <m:r>
                        <a:rPr lang="en-US" sz="1400" i="1" dirty="0">
                          <a:latin typeface="Cambria Math" panose="02040503050406030204" pitchFamily="18" charset="0"/>
                        </a:rPr>
                        <m:t>𝑏𝑙𝑒</m:t>
                      </m:r>
                      <m:r>
                        <a:rPr lang="en-US" sz="1400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 dirty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400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 dirty="0">
                          <a:latin typeface="Cambria Math" panose="02040503050406030204" pitchFamily="18" charset="0"/>
                        </a:rPr>
                        <m:t>𝐹𝑟𝑎𝑐𝑡𝑖𝑜𝑛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 dirty="0">
                              <a:latin typeface="Cambria Math" panose="02040503050406030204" pitchFamily="18" charset="0"/>
                            </a:rPr>
                            <m:t>𝑅𝑒𝑛𝑒𝑤𝑎𝑏𝑙𝑒</m:t>
                          </m:r>
                          <m:r>
                            <a:rPr lang="en-US" sz="1400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i="1" dirty="0">
                              <a:latin typeface="Cambria Math" panose="02040503050406030204" pitchFamily="18" charset="0"/>
                            </a:rPr>
                            <m:t>𝐸𝑛𝑒𝑟𝑔𝑦</m:t>
                          </m:r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𝑃𝑟𝑜𝑑𝑢𝑐𝑡𝑖𝑜𝑛</m:t>
                          </m:r>
                        </m:num>
                        <m:den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𝑆𝑦𝑠𝑡𝑒</m:t>
                          </m:r>
                          <m:sSup>
                            <m:sSupPr>
                              <m:ctrlP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𝐿𝑜𝑎𝑑</m:t>
                          </m:r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𝐷𝑒𝑚𝑎𝑛𝑑</m:t>
                          </m:r>
                        </m:den>
                      </m:f>
                      <m:r>
                        <a:rPr lang="ar-JO" sz="1400" b="0" i="1" dirty="0" smtClean="0">
                          <a:latin typeface="Cambria Math" panose="02040503050406030204" pitchFamily="18" charset="0"/>
                        </a:rPr>
                        <m:t>                                                                                                                                   (</m:t>
                      </m:r>
                      <m:r>
                        <a:rPr lang="ar-JO" sz="1400" b="0" i="1" dirty="0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ar-JO" sz="1400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4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i="1" dirty="0">
                          <a:latin typeface="Cambria Math" panose="02040503050406030204" pitchFamily="18" charset="0"/>
                        </a:rPr>
                        <m:t>𝑅𝑒𝑛𝑒𝑤𝑎𝑏𝑙𝑒</m:t>
                      </m:r>
                      <m:r>
                        <a:rPr lang="en-US" sz="1400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 dirty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400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 dirty="0">
                          <a:latin typeface="Cambria Math" panose="02040503050406030204" pitchFamily="18" charset="0"/>
                        </a:rPr>
                        <m:t>𝐹𝑟𝑎𝑐𝑡𝑖𝑜𝑛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364</m:t>
                          </m:r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634</m:t>
                          </m:r>
                        </m:num>
                        <m:den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429</m:t>
                          </m:r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972</m:t>
                          </m:r>
                        </m:den>
                      </m:f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84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8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166C5B4-4C06-1A88-A9D6-FD1798E56F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310" y="1225244"/>
                <a:ext cx="10786090" cy="1612044"/>
              </a:xfrm>
              <a:prstGeom prst="rect">
                <a:avLst/>
              </a:prstGeom>
              <a:blipFill>
                <a:blip r:embed="rId2"/>
                <a:stretch>
                  <a:fillRect l="-1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C09EA4A-0EFA-D79B-D4A4-1A7595C83A39}"/>
                  </a:ext>
                </a:extLst>
              </p:cNvPr>
              <p:cNvSpPr txBox="1"/>
              <p:nvPr/>
            </p:nvSpPr>
            <p:spPr>
              <a:xfrm>
                <a:off x="796310" y="3340077"/>
                <a:ext cx="10957638" cy="13781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1" i="1" dirty="0" smtClean="0">
                          <a:latin typeface="Cambria Math" panose="02040503050406030204" pitchFamily="18" charset="0"/>
                        </a:rPr>
                        <m:t>𝑷𝒐𝒘𝒆𝒓</m:t>
                      </m:r>
                      <m:r>
                        <a:rPr lang="en-US" sz="1400" b="1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1" i="1" dirty="0" smtClean="0">
                          <a:latin typeface="Cambria Math" panose="02040503050406030204" pitchFamily="18" charset="0"/>
                        </a:rPr>
                        <m:t>𝑮𝒆𝒏𝒆𝒓𝒂𝒕𝒊𝒐𝒏</m:t>
                      </m:r>
                      <m:r>
                        <a:rPr lang="en-US" sz="1400" b="1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1" i="1" dirty="0" smtClean="0">
                          <a:latin typeface="Cambria Math" panose="02040503050406030204" pitchFamily="18" charset="0"/>
                        </a:rPr>
                        <m:t>𝑭𝒂𝒄𝒕𝒐𝒓</m:t>
                      </m:r>
                      <m:r>
                        <a:rPr lang="en-US" sz="1400" b="1" i="1" dirty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n-US" sz="1400" b="1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 dirty="0" smtClean="0">
                          <a:latin typeface="Cambria Math" panose="02040503050406030204" pitchFamily="18" charset="0"/>
                        </a:rPr>
                        <m:t>𝐷𝑎𝑖𝑙𝑦</m:t>
                      </m:r>
                      <m:r>
                        <a:rPr lang="en-US" sz="14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 dirty="0" smtClean="0">
                          <a:latin typeface="Cambria Math" panose="02040503050406030204" pitchFamily="18" charset="0"/>
                        </a:rPr>
                        <m:t>𝐸𝑙𝑒𝑐𝑡𝑟𝑖𝑐𝑎𝑙</m:t>
                      </m:r>
                      <m:r>
                        <a:rPr lang="en-US" sz="14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 dirty="0" smtClean="0">
                          <a:latin typeface="Cambria Math" panose="02040503050406030204" pitchFamily="18" charset="0"/>
                        </a:rPr>
                        <m:t>𝐶𝑜𝑛𝑠𝑢𝑚𝑝𝑡𝑖𝑜𝑛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 dirty="0">
                              <a:latin typeface="Cambria Math" panose="02040503050406030204" pitchFamily="18" charset="0"/>
                            </a:rPr>
                            <m:t>𝐷𝑎𝑖𝑙𝑦</m:t>
                          </m:r>
                          <m:r>
                            <a:rPr lang="en-US" sz="1400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i="1" dirty="0">
                              <a:latin typeface="Cambria Math" panose="02040503050406030204" pitchFamily="18" charset="0"/>
                            </a:rPr>
                            <m:t>𝐸𝑙𝑒𝑐𝑡𝑟𝑖𝑐𝑎𝑙</m:t>
                          </m:r>
                          <m:r>
                            <a:rPr lang="en-US" sz="1400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i="1" dirty="0">
                              <a:latin typeface="Cambria Math" panose="02040503050406030204" pitchFamily="18" charset="0"/>
                            </a:rPr>
                            <m:t>𝐶𝑜𝑛𝑠𝑢𝑚𝑝𝑡𝑖𝑜𝑛</m:t>
                          </m:r>
                        </m:num>
                        <m:den>
                          <m:r>
                            <a:rPr lang="en-US" sz="1400" i="1" dirty="0" smtClean="0">
                              <a:latin typeface="Cambria Math" panose="02040503050406030204" pitchFamily="18" charset="0"/>
                            </a:rPr>
                            <m:t>𝑆𝑦𝑠𝑡𝑒𝑚</m:t>
                          </m:r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i="1" dirty="0">
                              <a:latin typeface="Cambria Math" panose="02040503050406030204" pitchFamily="18" charset="0"/>
                            </a:rPr>
                            <m:t>𝑆𝑖𝑧𝑒</m:t>
                          </m:r>
                        </m:den>
                      </m:f>
                      <m:r>
                        <a:rPr lang="ar-JO" sz="1400" b="0" i="1" dirty="0" smtClean="0">
                          <a:latin typeface="Cambria Math" panose="02040503050406030204" pitchFamily="18" charset="0"/>
                        </a:rPr>
                        <m:t>                                                                                                                                 (</m:t>
                      </m:r>
                      <m:r>
                        <a:rPr lang="ar-JO" sz="1400" b="0" i="1" dirty="0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ar-JO" sz="1400" b="0" i="1" dirty="0" smtClean="0">
                          <a:latin typeface="Cambria Math" panose="02040503050406030204" pitchFamily="18" charset="0"/>
                        </a:rPr>
                        <m:t>)    </m:t>
                      </m:r>
                    </m:oMath>
                  </m:oMathPara>
                </a14:m>
                <a:endParaRPr lang="en-US" sz="14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i="1" dirty="0">
                          <a:latin typeface="Cambria Math" panose="02040503050406030204" pitchFamily="18" charset="0"/>
                        </a:rPr>
                        <m:t>𝑃𝑜𝑤𝑒𝑟</m:t>
                      </m:r>
                      <m:r>
                        <a:rPr lang="en-US" sz="1400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 dirty="0">
                          <a:latin typeface="Cambria Math" panose="02040503050406030204" pitchFamily="18" charset="0"/>
                        </a:rPr>
                        <m:t>𝐺𝑒𝑛𝑒𝑟𝑎𝑡𝑖𝑜𝑛</m:t>
                      </m:r>
                      <m:r>
                        <a:rPr lang="en-US" sz="1400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 dirty="0">
                          <a:latin typeface="Cambria Math" panose="02040503050406030204" pitchFamily="18" charset="0"/>
                        </a:rPr>
                        <m:t>𝐹𝑎𝑐𝑡𝑜𝑟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364</m:t>
                          </m:r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634</m:t>
                          </m:r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365</m:t>
                          </m:r>
                        </m:num>
                        <m:den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230</m:t>
                          </m:r>
                        </m:den>
                      </m:f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34</m:t>
                      </m:r>
                    </m:oMath>
                  </m:oMathPara>
                </a14:m>
                <a:endParaRPr lang="en-US" sz="1400" i="1" dirty="0">
                  <a:latin typeface="Cambria Math" panose="02040503050406030204" pitchFamily="18" charset="0"/>
                </a:endParaRPr>
              </a:p>
              <a:p>
                <a:endParaRPr lang="en-US" sz="1400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C09EA4A-0EFA-D79B-D4A4-1A7595C83A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310" y="3340077"/>
                <a:ext cx="10957638" cy="137813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5A6B0A0-69BF-FDD7-DEA5-1D7C45660DAA}"/>
              </a:ext>
            </a:extLst>
          </p:cNvPr>
          <p:cNvCxnSpPr/>
          <p:nvPr/>
        </p:nvCxnSpPr>
        <p:spPr>
          <a:xfrm>
            <a:off x="5979459" y="3845859"/>
            <a:ext cx="49659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28D01A7-CD60-1877-87A4-EF1E675ED21F}"/>
              </a:ext>
            </a:extLst>
          </p:cNvPr>
          <p:cNvCxnSpPr/>
          <p:nvPr/>
        </p:nvCxnSpPr>
        <p:spPr>
          <a:xfrm>
            <a:off x="5898777" y="2142565"/>
            <a:ext cx="49659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7589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50D9F7-9465-8CB4-067C-4048F6299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24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482B27-6FDF-44CF-2CCC-276A991D5746}"/>
              </a:ext>
            </a:extLst>
          </p:cNvPr>
          <p:cNvSpPr txBox="1"/>
          <p:nvPr/>
        </p:nvSpPr>
        <p:spPr>
          <a:xfrm>
            <a:off x="3797153" y="439132"/>
            <a:ext cx="47542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6"/>
                </a:solidFill>
                <a:latin typeface="+mj-lt"/>
              </a:rPr>
              <a:t>Main PVsyst Results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07DF9B-FDFF-B74D-F99A-1B10A277C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733" y="1107418"/>
            <a:ext cx="5942534" cy="557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7668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E81B0A-4260-FEC7-0BB7-CB0F26664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EF4BD1-47A8-529D-3338-7B99F2DCC961}"/>
              </a:ext>
            </a:extLst>
          </p:cNvPr>
          <p:cNvSpPr txBox="1"/>
          <p:nvPr/>
        </p:nvSpPr>
        <p:spPr>
          <a:xfrm>
            <a:off x="3818966" y="438242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accent6"/>
                </a:solidFill>
                <a:latin typeface="+mj-lt"/>
              </a:rPr>
              <a:t>Main HOMER Results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F6685E-7F52-E656-3D5E-E0235473F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70" y="1023017"/>
            <a:ext cx="9867821" cy="5566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3172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21F3E7-6FE7-7FD5-A2FB-DFB37DF1F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97CBE3-5653-9B5F-A16E-66B8512B41C4}"/>
              </a:ext>
            </a:extLst>
          </p:cNvPr>
          <p:cNvSpPr txBox="1"/>
          <p:nvPr/>
        </p:nvSpPr>
        <p:spPr>
          <a:xfrm>
            <a:off x="4461743" y="79981"/>
            <a:ext cx="6096000" cy="754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200"/>
              </a:spcBef>
            </a:pPr>
            <a:r>
              <a:rPr lang="en-US" sz="3200" b="1" dirty="0">
                <a:solidFill>
                  <a:schemeClr val="accent6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US" sz="3200" b="1" dirty="0">
              <a:solidFill>
                <a:schemeClr val="accent6"/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57182" y="1013675"/>
            <a:ext cx="920056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/>
              <a:t>[11] </a:t>
            </a:r>
            <a:r>
              <a:rPr lang="en-US" sz="1400" dirty="0" err="1"/>
              <a:t>Juaidi</a:t>
            </a:r>
            <a:r>
              <a:rPr lang="en-US" sz="1400" dirty="0"/>
              <a:t>, Adel, et al. “An Overview of Renewable Energy Potential in Palestine.” Renewable and Sustainable Energy Reviews, vol. 65, Nov. 2016, pp. 943–960, </a:t>
            </a:r>
            <a:r>
              <a:rPr lang="en-US" sz="1400" u="sng" dirty="0">
                <a:hlinkClick r:id="rId2"/>
              </a:rPr>
              <a:t>https://doi.org/10.1016/j.rser.2016.07.052</a:t>
            </a:r>
            <a:r>
              <a:rPr lang="en-US" sz="1400" dirty="0"/>
              <a:t>. Accessed 20 Oct. 2020.</a:t>
            </a:r>
          </a:p>
          <a:p>
            <a:pPr lvl="0"/>
            <a:endParaRPr lang="en-US" sz="1400" dirty="0"/>
          </a:p>
          <a:p>
            <a:r>
              <a:rPr lang="en-US" sz="1400" dirty="0"/>
              <a:t>[12] </a:t>
            </a:r>
            <a:r>
              <a:rPr lang="en-US" sz="1400" dirty="0" err="1"/>
              <a:t>Abboushi</a:t>
            </a:r>
            <a:r>
              <a:rPr lang="en-US" sz="1400" dirty="0"/>
              <a:t>, </a:t>
            </a:r>
            <a:r>
              <a:rPr lang="en-US" sz="1400" dirty="0" err="1"/>
              <a:t>Nour</a:t>
            </a:r>
            <a:r>
              <a:rPr lang="en-US" sz="1400" dirty="0"/>
              <a:t>, and Husain </a:t>
            </a:r>
            <a:r>
              <a:rPr lang="en-US" sz="1400" dirty="0" err="1"/>
              <a:t>Alsamamra</a:t>
            </a:r>
            <a:r>
              <a:rPr lang="en-US" sz="1400" dirty="0"/>
              <a:t>. “Achievements and Barriers of Renewable Energy in Palestine: Highlighting Oslo Agreement as a Barrier for Exploiting RE Resources.” Renewable Energy, vol. 177, Nov. 2021, pp. 369–386, </a:t>
            </a:r>
            <a:r>
              <a:rPr lang="en-US" sz="1400" u="sng" dirty="0">
                <a:hlinkClick r:id="rId3"/>
              </a:rPr>
              <a:t>https://doi.org/10.1016/j.renene.2021.05.114</a:t>
            </a:r>
            <a:r>
              <a:rPr lang="en-US" sz="1400" dirty="0">
                <a:hlinkClick r:id="rId3"/>
              </a:rPr>
              <a:t>. Accessed 13 Dec. 2021</a:t>
            </a:r>
            <a:r>
              <a:rPr lang="en-US" sz="1400" dirty="0"/>
              <a:t>.</a:t>
            </a:r>
          </a:p>
          <a:p>
            <a:endParaRPr lang="en-US" sz="1400" dirty="0"/>
          </a:p>
          <a:p>
            <a:pPr lvl="0"/>
            <a:r>
              <a:rPr lang="en-US" sz="1400" dirty="0"/>
              <a:t>[23] Ismail, M, et al. “DESIGN of a PV/DIESEL STAND ALONE HYBRID SYSTEM for a REMOTE COMMUNITY in PALESTINE.” </a:t>
            </a:r>
            <a:r>
              <a:rPr lang="en-US" sz="1400" i="1" dirty="0"/>
              <a:t>Journal of Asian Scientific Research</a:t>
            </a:r>
            <a:r>
              <a:rPr lang="en-US" sz="1400" dirty="0"/>
              <a:t>, vol. 2, no. 11, pp. 599–606. Accessed 23 Nov. 2024.</a:t>
            </a:r>
          </a:p>
          <a:p>
            <a:pPr lvl="0"/>
            <a:endParaRPr lang="en-US" sz="1400" dirty="0"/>
          </a:p>
          <a:p>
            <a:pPr lvl="0"/>
            <a:r>
              <a:rPr lang="en-US" sz="1400" dirty="0"/>
              <a:t>[33] </a:t>
            </a:r>
            <a:r>
              <a:rPr lang="en-US" sz="1400" dirty="0" err="1"/>
              <a:t>Hrayshat</a:t>
            </a:r>
            <a:r>
              <a:rPr lang="en-US" sz="1400" dirty="0"/>
              <a:t>, </a:t>
            </a:r>
            <a:r>
              <a:rPr lang="en-US" sz="1400" dirty="0" err="1"/>
              <a:t>Eyad</a:t>
            </a:r>
            <a:r>
              <a:rPr lang="en-US" sz="1400" dirty="0"/>
              <a:t> S. “Techno-Economic Analysis of Autonomous Hybrid Photovoltaic-Diesel-Battery System.” Energy for Sustainable Development, vol. 13, no. 3, Sept. 2009, pp. 143–150, </a:t>
            </a:r>
            <a:r>
              <a:rPr lang="en-US" sz="1400" u="sng" dirty="0">
                <a:hlinkClick r:id="rId4"/>
              </a:rPr>
              <a:t>https://doi.org/10.1016/j.esd.2009.07.003</a:t>
            </a:r>
            <a:r>
              <a:rPr lang="en-US" sz="1400" dirty="0"/>
              <a:t>. Accessed 6 Dec. 2024.</a:t>
            </a:r>
          </a:p>
          <a:p>
            <a:pPr lvl="0"/>
            <a:endParaRPr lang="en-US" sz="1400" dirty="0"/>
          </a:p>
          <a:p>
            <a:pPr lvl="0"/>
            <a:r>
              <a:rPr lang="en-US" sz="1400" dirty="0"/>
              <a:t>[57] </a:t>
            </a:r>
            <a:r>
              <a:rPr lang="en-US" sz="1400" dirty="0" err="1"/>
              <a:t>Salameh</a:t>
            </a:r>
            <a:r>
              <a:rPr lang="en-US" sz="1400" dirty="0"/>
              <a:t>, </a:t>
            </a:r>
            <a:r>
              <a:rPr lang="en-US" sz="1400" dirty="0" err="1"/>
              <a:t>Tareq</a:t>
            </a:r>
            <a:r>
              <a:rPr lang="en-US" sz="1400" dirty="0"/>
              <a:t>, et al. “Techno-Economical Optimization of an Integrated Stand-Alone Hybrid Solar PV Tracking and Diesel Generator Power System in </a:t>
            </a:r>
            <a:r>
              <a:rPr lang="en-US" sz="1400" dirty="0" err="1"/>
              <a:t>Khorfakkan</a:t>
            </a:r>
            <a:r>
              <a:rPr lang="en-US" sz="1400" dirty="0"/>
              <a:t>, United Arab Emirates.” Energy, vol. 190, Jan. 2020, p. 116475, </a:t>
            </a:r>
            <a:r>
              <a:rPr lang="en-US" sz="1400" u="sng" dirty="0">
                <a:hlinkClick r:id="rId5"/>
              </a:rPr>
              <a:t>https://doi.org/10.1016/j.energy.2019.116475</a:t>
            </a:r>
            <a:r>
              <a:rPr lang="en-US" sz="1400" dirty="0"/>
              <a:t>. Accessed 6 Dec. 2024.</a:t>
            </a:r>
          </a:p>
          <a:p>
            <a:pPr lvl="0"/>
            <a:endParaRPr lang="en-US" sz="1400" dirty="0"/>
          </a:p>
          <a:p>
            <a:pPr lvl="0"/>
            <a:r>
              <a:rPr lang="en-US" sz="1400" dirty="0"/>
              <a:t>[60] </a:t>
            </a:r>
            <a:r>
              <a:rPr lang="en-US" sz="1400" dirty="0" err="1"/>
              <a:t>Salau</a:t>
            </a:r>
            <a:r>
              <a:rPr lang="en-US" sz="1400" dirty="0"/>
              <a:t>, </a:t>
            </a:r>
            <a:r>
              <a:rPr lang="en-US" sz="1400" dirty="0" err="1"/>
              <a:t>Ayodeji</a:t>
            </a:r>
            <a:r>
              <a:rPr lang="en-US" sz="1400" dirty="0"/>
              <a:t> </a:t>
            </a:r>
            <a:r>
              <a:rPr lang="en-US" sz="1400" dirty="0" err="1"/>
              <a:t>Olalekan</a:t>
            </a:r>
            <a:r>
              <a:rPr lang="en-US" sz="1400" dirty="0"/>
              <a:t>, et al. “Design, Modeling, and Simulation of a PV/Diesel/Battery Hybrid Energy System for an Off-Grid Hospital in Ethiopia.” E-Prime - Advances in Electrical Engineering, Electronics and Energy, vol. 8, 18 May 2024, p. 100607, </a:t>
            </a:r>
            <a:r>
              <a:rPr lang="en-US" sz="1400" u="sng" dirty="0">
                <a:hlinkClick r:id="rId6"/>
              </a:rPr>
              <a:t>https://doi.org/10.1016/j.prime.2024.100607</a:t>
            </a:r>
            <a:r>
              <a:rPr lang="en-US" sz="1400" dirty="0"/>
              <a:t>. Accessed 6 Dec. 2024.</a:t>
            </a:r>
          </a:p>
          <a:p>
            <a:pPr lvl="0"/>
            <a:endParaRPr lang="en-US" sz="1400" dirty="0"/>
          </a:p>
          <a:p>
            <a:pPr lvl="0"/>
            <a:r>
              <a:rPr lang="en-US" sz="1400" dirty="0"/>
              <a:t>[61] Weatherandclimate.com. (2015b). Ramallah, West Bank, PS Climate Zone, Monthly Averages, Historical Weather Data. [online] Available at: </a:t>
            </a:r>
            <a:r>
              <a:rPr lang="en-US" sz="1400" dirty="0">
                <a:hlinkClick r:id="rId7"/>
              </a:rPr>
              <a:t>https://weatherandclimate.com/palestine/west-bank/ramallah</a:t>
            </a:r>
            <a:r>
              <a:rPr lang="en-US" sz="1400" dirty="0"/>
              <a:t>  [Accessed 25 Dec. 2024].</a:t>
            </a:r>
          </a:p>
        </p:txBody>
      </p:sp>
    </p:spTree>
    <p:extLst>
      <p:ext uri="{BB962C8B-B14F-4D97-AF65-F5344CB8AC3E}">
        <p14:creationId xmlns:p14="http://schemas.microsoft.com/office/powerpoint/2010/main" val="32146547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0D513-E6EE-C9A2-1A5D-E66B2D94E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096" y="2856693"/>
            <a:ext cx="10671048" cy="768096"/>
          </a:xfrm>
        </p:spPr>
        <p:txBody>
          <a:bodyPr/>
          <a:lstStyle/>
          <a:p>
            <a:r>
              <a:rPr lang="en-US" sz="5400" dirty="0"/>
              <a:t>acknowledgement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557150-1761-A5EF-642D-4137440ED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1191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AB426-5B7C-607E-D413-5D2C9495CC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BE2BBB-3893-4B1A-9A9B-6FF5E78C9BC4}"/>
              </a:ext>
            </a:extLst>
          </p:cNvPr>
          <p:cNvSpPr txBox="1"/>
          <p:nvPr/>
        </p:nvSpPr>
        <p:spPr>
          <a:xfrm>
            <a:off x="2156271" y="3198167"/>
            <a:ext cx="2682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Hope you enjoyed</a:t>
            </a:r>
          </a:p>
        </p:txBody>
      </p:sp>
    </p:spTree>
    <p:extLst>
      <p:ext uri="{BB962C8B-B14F-4D97-AF65-F5344CB8AC3E}">
        <p14:creationId xmlns:p14="http://schemas.microsoft.com/office/powerpoint/2010/main" val="1003962426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557150-1761-A5EF-642D-4137440ED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347" y="966249"/>
            <a:ext cx="5594430" cy="51221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5192" y="966249"/>
            <a:ext cx="6279968" cy="4897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274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A87EF6-B2D4-49F4-9719-822D82296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8870E4-253B-9EA6-5CF9-5EA897ED870E}"/>
              </a:ext>
            </a:extLst>
          </p:cNvPr>
          <p:cNvSpPr txBox="1"/>
          <p:nvPr/>
        </p:nvSpPr>
        <p:spPr>
          <a:xfrm>
            <a:off x="4675325" y="622848"/>
            <a:ext cx="33707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accent6"/>
                </a:solidFill>
                <a:latin typeface="+mj-lt"/>
              </a:rPr>
              <a:t>Introduction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420966292"/>
              </p:ext>
            </p:extLst>
          </p:nvPr>
        </p:nvGraphicFramePr>
        <p:xfrm>
          <a:off x="815653" y="1881463"/>
          <a:ext cx="6768488" cy="4245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" descr="Renewable Energy Industry | Anávo - Global Recruitment Agency">
            <a:extLst>
              <a:ext uri="{FF2B5EF4-FFF2-40B4-BE49-F238E27FC236}">
                <a16:creationId xmlns:a16="http://schemas.microsoft.com/office/drawing/2014/main" id="{752ECC4F-4D86-4F9A-B218-488AE770D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188" y="2190408"/>
            <a:ext cx="3854824" cy="362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6958947"/>
      </p:ext>
    </p:extLst>
  </p:cSld>
  <p:clrMapOvr>
    <a:masterClrMapping/>
  </p:clrMapOvr>
  <p:transition spd="slow">
    <p:randomBar dir="vert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557150-1761-A5EF-642D-4137440ED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55423" y="1319752"/>
            <a:ext cx="95116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6"/>
                </a:solidFill>
                <a:latin typeface="+mj-lt"/>
              </a:rPr>
              <a:t>Why was PVsyst used, what does it add?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55423" y="2205872"/>
            <a:ext cx="93899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</a:rPr>
              <a:t>PVsyst was used in the study to </a:t>
            </a:r>
            <a:r>
              <a:rPr lang="en-US" sz="2400" b="1" dirty="0"/>
              <a:t>perform detailed simulations and analysis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accent6"/>
                </a:solidFill>
              </a:rPr>
              <a:t>upon the installed PV system at the museum. It provides in-depth insights into </a:t>
            </a:r>
            <a:r>
              <a:rPr lang="en-US" sz="2400" b="1" dirty="0"/>
              <a:t>electricity production, system losses, performance ratio, payback period, and emissions</a:t>
            </a:r>
            <a:r>
              <a:rPr lang="en-US" sz="2400" dirty="0"/>
              <a:t>. </a:t>
            </a:r>
            <a:r>
              <a:rPr lang="en-US" sz="2400" dirty="0">
                <a:solidFill>
                  <a:schemeClr val="accent6"/>
                </a:solidFill>
              </a:rPr>
              <a:t>These results will be used as a </a:t>
            </a:r>
            <a:r>
              <a:rPr lang="en-US" sz="2400" b="1" dirty="0"/>
              <a:t>reference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accent6"/>
                </a:solidFill>
              </a:rPr>
              <a:t>when we work on HOMER, and the hybrid system’s results from HOMER will be</a:t>
            </a:r>
            <a:r>
              <a:rPr lang="en-US" sz="2400" b="1" dirty="0">
                <a:solidFill>
                  <a:schemeClr val="accent6"/>
                </a:solidFill>
              </a:rPr>
              <a:t> </a:t>
            </a:r>
            <a:r>
              <a:rPr lang="en-US" sz="2400" b="1" dirty="0"/>
              <a:t>compared</a:t>
            </a:r>
            <a:r>
              <a:rPr lang="en-US" sz="2400" b="1" dirty="0">
                <a:solidFill>
                  <a:schemeClr val="accent6"/>
                </a:solidFill>
              </a:rPr>
              <a:t> </a:t>
            </a:r>
            <a:r>
              <a:rPr lang="en-US" sz="2400" dirty="0">
                <a:solidFill>
                  <a:schemeClr val="accent6"/>
                </a:solidFill>
              </a:rPr>
              <a:t>with the</a:t>
            </a:r>
            <a:r>
              <a:rPr lang="en-US" sz="2400" b="1" dirty="0">
                <a:solidFill>
                  <a:schemeClr val="accent6"/>
                </a:solidFill>
              </a:rPr>
              <a:t> </a:t>
            </a:r>
            <a:r>
              <a:rPr lang="en-US" sz="2400" dirty="0">
                <a:solidFill>
                  <a:schemeClr val="accent6"/>
                </a:solidFill>
              </a:rPr>
              <a:t>current energy system results from PVsyst.</a:t>
            </a:r>
          </a:p>
        </p:txBody>
      </p:sp>
    </p:spTree>
    <p:extLst>
      <p:ext uri="{BB962C8B-B14F-4D97-AF65-F5344CB8AC3E}">
        <p14:creationId xmlns:p14="http://schemas.microsoft.com/office/powerpoint/2010/main" val="7515805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557150-1761-A5EF-642D-4137440ED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55423" y="911233"/>
            <a:ext cx="95116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6"/>
                </a:solidFill>
                <a:latin typeface="+mj-lt"/>
              </a:rPr>
              <a:t>What is the difference between the LCOE and COE?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555423" y="2205872"/>
                <a:ext cx="9389945" cy="34453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1. LCOE (</a:t>
                </a:r>
                <a:r>
                  <a:rPr lang="en-US" sz="2400" b="1" dirty="0" err="1"/>
                  <a:t>Levelized</a:t>
                </a:r>
                <a:r>
                  <a:rPr lang="en-US" sz="2400" b="1" dirty="0"/>
                  <a:t> Cost of Energy):</a:t>
                </a:r>
              </a:p>
              <a:p>
                <a:r>
                  <a:rPr lang="en-US" sz="2400" dirty="0"/>
                  <a:t>Average cost per unit of energy over a system’s life, so long-term speaking (20-30 years).</a:t>
                </a:r>
              </a:p>
              <a:p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𝐿𝐶𝑂𝐸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𝑇𝑜𝑡𝑎𝑙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𝐿𝑖𝑓𝑒𝑡𝑖𝑚𝑒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𝐶𝑜𝑠𝑡𝑠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𝑇𝑜𝑡𝑎𝑙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𝐿𝑖𝑓𝑒𝑡𝑖𝑚𝑒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𝐸𝑛𝑒𝑟𝑔𝑦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𝑂𝑢𝑡𝑝𝑢𝑡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𝑘𝑊h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:endParaRPr lang="en-US" sz="2400" b="1" dirty="0"/>
              </a:p>
              <a:p>
                <a:r>
                  <a:rPr lang="en-US" sz="2400" b="1" dirty="0"/>
                  <a:t>2. COE (Cost of Energy):</a:t>
                </a:r>
              </a:p>
              <a:p>
                <a:r>
                  <a:rPr lang="en-US" sz="2400" dirty="0"/>
                  <a:t>General idea of how much energy costs over any time frame.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423" y="2205872"/>
                <a:ext cx="9389945" cy="3445302"/>
              </a:xfrm>
              <a:prstGeom prst="rect">
                <a:avLst/>
              </a:prstGeom>
              <a:blipFill>
                <a:blip r:embed="rId2"/>
                <a:stretch>
                  <a:fillRect l="-973" t="-1239" b="-31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5202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557150-1761-A5EF-642D-4137440ED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55423" y="911233"/>
            <a:ext cx="95116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6"/>
                </a:solidFill>
                <a:latin typeface="+mj-lt"/>
              </a:rPr>
              <a:t>What is the difference between the efficiency and performance ratio?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33254" y="2337848"/>
            <a:ext cx="465684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Efficiency</a:t>
            </a:r>
            <a:endParaRPr lang="en-US" sz="2000" b="1" dirty="0">
              <a:solidFill>
                <a:srgbClr val="FF0000"/>
              </a:solidFill>
            </a:endParaRPr>
          </a:p>
          <a:p>
            <a:r>
              <a:rPr lang="en-US" sz="2000" b="1" dirty="0"/>
              <a:t>Measures: </a:t>
            </a:r>
            <a:r>
              <a:rPr lang="en-US" sz="2000" dirty="0"/>
              <a:t>The ability of the solar panel to convert sunlight into electricity.</a:t>
            </a:r>
          </a:p>
          <a:p>
            <a:endParaRPr lang="en-US" sz="2000" dirty="0"/>
          </a:p>
          <a:p>
            <a:r>
              <a:rPr lang="en-US" sz="2000" b="1" dirty="0"/>
              <a:t>Depends on: </a:t>
            </a:r>
            <a:r>
              <a:rPr lang="en-US" sz="2000" dirty="0"/>
              <a:t>Panel technology, temperature, angle, and irradiance.</a:t>
            </a:r>
          </a:p>
          <a:p>
            <a:endParaRPr lang="en-US" sz="2000" b="1" dirty="0"/>
          </a:p>
          <a:p>
            <a:r>
              <a:rPr lang="en-US" sz="2000" b="1" dirty="0"/>
              <a:t>Typical Range:</a:t>
            </a:r>
            <a:r>
              <a:rPr lang="en-US" sz="2000" dirty="0"/>
              <a:t> 15–23% for commercial solar panels</a:t>
            </a: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5712643" y="2337848"/>
            <a:ext cx="18854" cy="38838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813725" y="2337848"/>
            <a:ext cx="4625419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dirty="0">
                <a:solidFill>
                  <a:srgbClr val="FF0000"/>
                </a:solidFill>
              </a:rPr>
              <a:t>Performance Ratio</a:t>
            </a:r>
            <a:endParaRPr lang="en-US" sz="2000" b="1" dirty="0">
              <a:solidFill>
                <a:srgbClr val="FF0000"/>
              </a:solidFill>
            </a:endParaRPr>
          </a:p>
          <a:p>
            <a:pPr lvl="0"/>
            <a:r>
              <a:rPr lang="en-US" sz="2000" b="1" dirty="0">
                <a:solidFill>
                  <a:srgbClr val="000000"/>
                </a:solidFill>
              </a:rPr>
              <a:t>Measures: </a:t>
            </a:r>
            <a:r>
              <a:rPr lang="en-US" sz="2000" dirty="0">
                <a:solidFill>
                  <a:srgbClr val="000000"/>
                </a:solidFill>
              </a:rPr>
              <a:t>The overall performance of the entire PV system, including </a:t>
            </a:r>
            <a:r>
              <a:rPr lang="en-US" sz="2000" b="1" dirty="0">
                <a:solidFill>
                  <a:srgbClr val="202C8F"/>
                </a:solidFill>
              </a:rPr>
              <a:t>losses from Inverters, Wiring, Temperature effects, Shading, Dust,  or soiling.</a:t>
            </a:r>
          </a:p>
          <a:p>
            <a:pPr lvl="0"/>
            <a:endParaRPr lang="en-US" sz="2000" b="1" dirty="0">
              <a:solidFill>
                <a:srgbClr val="000000"/>
              </a:solidFill>
            </a:endParaRPr>
          </a:p>
          <a:p>
            <a:pPr lvl="0"/>
            <a:endParaRPr lang="en-US" sz="2000" b="1" dirty="0">
              <a:solidFill>
                <a:srgbClr val="000000"/>
              </a:solidFill>
            </a:endParaRPr>
          </a:p>
          <a:p>
            <a:pPr lvl="0"/>
            <a:r>
              <a:rPr lang="en-US" sz="2000" b="1" dirty="0">
                <a:solidFill>
                  <a:srgbClr val="000000"/>
                </a:solidFill>
              </a:rPr>
              <a:t>Typical Range: </a:t>
            </a:r>
            <a:r>
              <a:rPr lang="en-US" sz="2000" dirty="0">
                <a:solidFill>
                  <a:srgbClr val="000000"/>
                </a:solidFill>
              </a:rPr>
              <a:t>70–90%</a:t>
            </a:r>
          </a:p>
        </p:txBody>
      </p:sp>
    </p:spTree>
    <p:extLst>
      <p:ext uri="{BB962C8B-B14F-4D97-AF65-F5344CB8AC3E}">
        <p14:creationId xmlns:p14="http://schemas.microsoft.com/office/powerpoint/2010/main" val="2146319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557150-1761-A5EF-642D-4137440ED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55423" y="911233"/>
            <a:ext cx="95116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6"/>
                </a:solidFill>
                <a:latin typeface="+mj-lt"/>
              </a:rPr>
              <a:t>Why wasn’t a battery storage system used?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55423" y="2337848"/>
            <a:ext cx="9144000" cy="2932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2400" dirty="0">
                <a:solidFill>
                  <a:srgbClr val="00B050"/>
                </a:solidFill>
              </a:rPr>
              <a:t>Economic Justification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2400" dirty="0">
                <a:solidFill>
                  <a:srgbClr val="00B050"/>
                </a:solidFill>
              </a:rPr>
              <a:t>Reliable Generator Support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2400" dirty="0">
                <a:solidFill>
                  <a:srgbClr val="00B050"/>
                </a:solidFill>
              </a:rPr>
              <a:t>Lower system complexity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2400" dirty="0">
                <a:solidFill>
                  <a:srgbClr val="00B050"/>
                </a:solidFill>
              </a:rPr>
              <a:t>Grid Availability (not a rural area)</a:t>
            </a:r>
          </a:p>
        </p:txBody>
      </p:sp>
    </p:spTree>
    <p:extLst>
      <p:ext uri="{BB962C8B-B14F-4D97-AF65-F5344CB8AC3E}">
        <p14:creationId xmlns:p14="http://schemas.microsoft.com/office/powerpoint/2010/main" val="32700563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557150-1761-A5EF-642D-4137440ED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55423" y="911233"/>
            <a:ext cx="95116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6"/>
                </a:solidFill>
                <a:latin typeface="+mj-lt"/>
              </a:rPr>
              <a:t>What does Air Mass mean or indicate?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319753" y="2055043"/>
                <a:ext cx="6485641" cy="3067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202C8F"/>
                    </a:solidFill>
                  </a:rPr>
                  <a:t>Air mass relates to the </a:t>
                </a:r>
                <a:r>
                  <a:rPr lang="en-US" sz="2400" b="1" dirty="0"/>
                  <a:t>distance</a:t>
                </a:r>
                <a:r>
                  <a:rPr lang="en-US" sz="2400" dirty="0">
                    <a:solidFill>
                      <a:srgbClr val="202C8F"/>
                    </a:solidFill>
                  </a:rPr>
                  <a:t> that solar radiation must travel through the atmosphere. This value </a:t>
                </a:r>
                <a:r>
                  <a:rPr lang="en-US" sz="2400" b="1" dirty="0"/>
                  <a:t>varies throughout the day </a:t>
                </a:r>
                <a:r>
                  <a:rPr lang="en-US" sz="2400" dirty="0">
                    <a:solidFill>
                      <a:srgbClr val="202C8F"/>
                    </a:solidFill>
                  </a:rPr>
                  <a:t>for any given location and is calculated using trigonometry and the sun’s zenith angle. </a:t>
                </a:r>
              </a:p>
              <a:p>
                <a:endParaRPr lang="en-US" sz="2400" dirty="0">
                  <a:solidFill>
                    <a:srgbClr val="202C8F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202C8F"/>
                          </a:solidFill>
                          <a:latin typeface="Cambria Math" panose="02040503050406030204" pitchFamily="18" charset="0"/>
                        </a:rPr>
                        <m:t>𝑨𝒊𝒓</m:t>
                      </m:r>
                      <m:r>
                        <a:rPr lang="en-US" sz="2400" b="1" i="1" smtClean="0">
                          <a:solidFill>
                            <a:srgbClr val="202C8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1" i="1" smtClean="0">
                          <a:solidFill>
                            <a:srgbClr val="202C8F"/>
                          </a:solidFill>
                          <a:latin typeface="Cambria Math" panose="02040503050406030204" pitchFamily="18" charset="0"/>
                        </a:rPr>
                        <m:t>𝑴𝒂𝒔𝒔</m:t>
                      </m:r>
                      <m:r>
                        <a:rPr lang="en-US" sz="2400" b="1" i="1" smtClean="0">
                          <a:solidFill>
                            <a:srgbClr val="202C8F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rgbClr val="202C8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rgbClr val="202C8F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0" smtClean="0">
                              <a:solidFill>
                                <a:srgbClr val="202C8F"/>
                              </a:solidFill>
                              <a:latin typeface="Cambria Math" panose="02040503050406030204" pitchFamily="18" charset="0"/>
                            </a:rPr>
                            <m:t>𝐜𝐨𝐬</m:t>
                          </m:r>
                          <m:r>
                            <a:rPr lang="en-US" sz="2400" b="1" i="1" smtClean="0">
                              <a:solidFill>
                                <a:srgbClr val="202C8F"/>
                              </a:solidFill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a:rPr lang="en-US" sz="2400" b="1" i="1" smtClean="0">
                              <a:solidFill>
                                <a:srgbClr val="202C8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  <m:r>
                            <a:rPr lang="en-US" sz="2400" b="1" i="1" smtClean="0">
                              <a:solidFill>
                                <a:srgbClr val="202C8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rgbClr val="202C8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rgbClr val="202C8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rgbClr val="202C8F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0" smtClean="0">
                              <a:solidFill>
                                <a:srgbClr val="202C8F"/>
                              </a:solidFill>
                              <a:latin typeface="Cambria Math" panose="02040503050406030204" pitchFamily="18" charset="0"/>
                            </a:rPr>
                            <m:t>𝐜𝐨𝐬</m:t>
                          </m:r>
                          <m:r>
                            <a:rPr lang="en-US" sz="2400" b="1" i="1" smtClean="0">
                              <a:solidFill>
                                <a:srgbClr val="202C8F"/>
                              </a:solidFill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a:rPr lang="en-US" sz="2400" b="1" i="1" smtClean="0">
                              <a:solidFill>
                                <a:srgbClr val="202C8F"/>
                              </a:solidFill>
                              <a:latin typeface="Cambria Math" panose="02040503050406030204" pitchFamily="18" charset="0"/>
                            </a:rPr>
                            <m:t>𝟒𝟖</m:t>
                          </m:r>
                          <m:r>
                            <a:rPr lang="en-US" sz="2400" b="1" i="1" smtClean="0">
                              <a:solidFill>
                                <a:srgbClr val="202C8F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202C8F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400" b="1" i="1" smtClean="0">
                              <a:solidFill>
                                <a:srgbClr val="202C8F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rgbClr val="202C8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202C8F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2400" b="1" i="1" smtClean="0">
                          <a:solidFill>
                            <a:srgbClr val="202C8F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srgbClr val="202C8F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en-US" sz="2400" b="1" dirty="0">
                  <a:solidFill>
                    <a:srgbClr val="202C8F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9753" y="2055043"/>
                <a:ext cx="6485641" cy="3067699"/>
              </a:xfrm>
              <a:prstGeom prst="rect">
                <a:avLst/>
              </a:prstGeom>
              <a:blipFill>
                <a:blip r:embed="rId2"/>
                <a:stretch>
                  <a:fillRect l="-1410" t="-1392" r="-1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airma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521" y="2940622"/>
            <a:ext cx="3810000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7961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557150-1761-A5EF-642D-4137440ED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55423" y="594360"/>
            <a:ext cx="95116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6"/>
                </a:solidFill>
                <a:latin typeface="+mj-lt"/>
              </a:rPr>
              <a:t>How much does 1 kWh give you in kW of electricity?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19753" y="2347274"/>
            <a:ext cx="96256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kW (kilowatt) = </a:t>
            </a:r>
            <a:r>
              <a:rPr lang="en-US" sz="2400" b="1" dirty="0"/>
              <a:t>Power</a:t>
            </a:r>
            <a:r>
              <a:rPr lang="en-US" sz="2400" dirty="0"/>
              <a:t> (rate of energy use or generation)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kWh (kilowatt-hour) = </a:t>
            </a:r>
            <a:r>
              <a:rPr lang="en-US" sz="2400" b="1" dirty="0"/>
              <a:t>Energy</a:t>
            </a:r>
            <a:r>
              <a:rPr lang="en-US" sz="2400" dirty="0"/>
              <a:t> (amount of electricity used or produced over time)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algn="ctr"/>
            <a:r>
              <a:rPr lang="en-US" sz="2400" b="1" dirty="0"/>
              <a:t>kWh = kW × hours</a:t>
            </a:r>
          </a:p>
          <a:p>
            <a:endParaRPr lang="en-US" sz="2400" b="1" dirty="0">
              <a:solidFill>
                <a:srgbClr val="202C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380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A87EF6-B2D4-49F4-9719-822D82296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8870E4-253B-9EA6-5CF9-5EA897ED870E}"/>
              </a:ext>
            </a:extLst>
          </p:cNvPr>
          <p:cNvSpPr txBox="1"/>
          <p:nvPr/>
        </p:nvSpPr>
        <p:spPr>
          <a:xfrm>
            <a:off x="2861247" y="731520"/>
            <a:ext cx="69479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accent6"/>
                </a:solidFill>
                <a:latin typeface="+mj-lt"/>
              </a:rPr>
              <a:t>Energy Situation in Palestine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48372758"/>
              </p:ext>
            </p:extLst>
          </p:nvPr>
        </p:nvGraphicFramePr>
        <p:xfrm>
          <a:off x="1568713" y="1480008"/>
          <a:ext cx="9376655" cy="4958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8495842"/>
      </p:ext>
    </p:extLst>
  </p:cSld>
  <p:clrMapOvr>
    <a:masterClrMapping/>
  </p:clrMapOvr>
  <p:transition spd="slow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A87EF6-B2D4-49F4-9719-822D82296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8870E4-253B-9EA6-5CF9-5EA897ED870E}"/>
              </a:ext>
            </a:extLst>
          </p:cNvPr>
          <p:cNvSpPr txBox="1"/>
          <p:nvPr/>
        </p:nvSpPr>
        <p:spPr>
          <a:xfrm>
            <a:off x="2861247" y="731520"/>
            <a:ext cx="69479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  <a:latin typeface="+mj-lt"/>
              </a:rPr>
              <a:t>Objectives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827565196"/>
              </p:ext>
            </p:extLst>
          </p:nvPr>
        </p:nvGraphicFramePr>
        <p:xfrm>
          <a:off x="1709266" y="1493072"/>
          <a:ext cx="9251885" cy="5064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3714032"/>
      </p:ext>
    </p:extLst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A87EF6-B2D4-49F4-9719-822D82296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8870E4-253B-9EA6-5CF9-5EA897ED870E}"/>
              </a:ext>
            </a:extLst>
          </p:cNvPr>
          <p:cNvSpPr txBox="1"/>
          <p:nvPr/>
        </p:nvSpPr>
        <p:spPr>
          <a:xfrm>
            <a:off x="2634050" y="164812"/>
            <a:ext cx="69479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  <a:latin typeface="+mj-lt"/>
              </a:rPr>
              <a:t>Literature Review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055029"/>
              </p:ext>
            </p:extLst>
          </p:nvPr>
        </p:nvGraphicFramePr>
        <p:xfrm>
          <a:off x="490191" y="749587"/>
          <a:ext cx="11235641" cy="5581547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180473">
                  <a:extLst>
                    <a:ext uri="{9D8B030D-6E8A-4147-A177-3AD203B41FA5}">
                      <a16:colId xmlns:a16="http://schemas.microsoft.com/office/drawing/2014/main" val="1874959232"/>
                    </a:ext>
                  </a:extLst>
                </a:gridCol>
                <a:gridCol w="1091390">
                  <a:extLst>
                    <a:ext uri="{9D8B030D-6E8A-4147-A177-3AD203B41FA5}">
                      <a16:colId xmlns:a16="http://schemas.microsoft.com/office/drawing/2014/main" val="433346237"/>
                    </a:ext>
                  </a:extLst>
                </a:gridCol>
                <a:gridCol w="809976">
                  <a:extLst>
                    <a:ext uri="{9D8B030D-6E8A-4147-A177-3AD203B41FA5}">
                      <a16:colId xmlns:a16="http://schemas.microsoft.com/office/drawing/2014/main" val="2568397355"/>
                    </a:ext>
                  </a:extLst>
                </a:gridCol>
                <a:gridCol w="1802243">
                  <a:extLst>
                    <a:ext uri="{9D8B030D-6E8A-4147-A177-3AD203B41FA5}">
                      <a16:colId xmlns:a16="http://schemas.microsoft.com/office/drawing/2014/main" val="759294733"/>
                    </a:ext>
                  </a:extLst>
                </a:gridCol>
                <a:gridCol w="6351559">
                  <a:extLst>
                    <a:ext uri="{9D8B030D-6E8A-4147-A177-3AD203B41FA5}">
                      <a16:colId xmlns:a16="http://schemas.microsoft.com/office/drawing/2014/main" val="3775348721"/>
                    </a:ext>
                  </a:extLst>
                </a:gridCol>
              </a:tblGrid>
              <a:tr h="6384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Reference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Country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Year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Methodology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Main Findings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06877285"/>
                  </a:ext>
                </a:extLst>
              </a:tr>
              <a:tr h="11387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[69]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Palestine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2025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HOMER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dirty="0"/>
                        <a:t>The hybrid system brings down electricity costs to 0.285 USD/kWh thus producing USD 44,698 worth of profit while achieving a 22% decrease in energy payments during a 7.58-year payback period [69]. </a:t>
                      </a:r>
                    </a:p>
                    <a:p>
                      <a:pPr marL="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dirty="0"/>
                        <a:t>The system reaches an 88.6% renewable power share while cutting down 8.262 annual tons of CO₂ [69].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38294784"/>
                  </a:ext>
                </a:extLst>
              </a:tr>
              <a:tr h="11387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[7</a:t>
                      </a:r>
                      <a:r>
                        <a:rPr lang="ar-SA" sz="1600" dirty="0">
                          <a:effectLst/>
                        </a:rPr>
                        <a:t>0</a:t>
                      </a:r>
                      <a:r>
                        <a:rPr lang="en-US" sz="1600" dirty="0">
                          <a:effectLst/>
                        </a:rPr>
                        <a:t>]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Nigeria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2025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HOMER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dirty="0"/>
                        <a:t>The hybrid system generates earnings by achieving positive return on investment together with four-year capital recovery [70]. </a:t>
                      </a:r>
                    </a:p>
                    <a:p>
                      <a:pPr marL="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dirty="0"/>
                        <a:t>The implementation provides a reliable power supply system through the combination of wind power with solar energy and diesel engines and storage batteries [70].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06192896"/>
                  </a:ext>
                </a:extLst>
              </a:tr>
              <a:tr h="13476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[</a:t>
                      </a:r>
                      <a:r>
                        <a:rPr lang="en-US" sz="1600" dirty="0"/>
                        <a:t>71</a:t>
                      </a:r>
                      <a:r>
                        <a:rPr lang="en-US" sz="1600" dirty="0">
                          <a:effectLst/>
                        </a:rPr>
                        <a:t>]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India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2025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HOMER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dirty="0"/>
                        <a:t>The hybrid system equipped with LI batteries achieved the lowest net present cost which amounted to 1.64 million USD [71].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55691921"/>
                  </a:ext>
                </a:extLst>
              </a:tr>
              <a:tr h="1010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[73]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Indonesia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2025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HOMER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dirty="0"/>
                        <a:t>The study demonstrated that a hybrid renewable energy system can be a reliable and cost-effective solution for rural electrification [73].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95588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1706192"/>
      </p:ext>
    </p:extLst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1682AB-EAF9-55CA-DBD1-3CBC8DE54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890EE5-DAB9-3F92-60A8-4E34D7FF12C0}"/>
              </a:ext>
            </a:extLst>
          </p:cNvPr>
          <p:cNvSpPr txBox="1"/>
          <p:nvPr/>
        </p:nvSpPr>
        <p:spPr>
          <a:xfrm>
            <a:off x="2209800" y="667435"/>
            <a:ext cx="80413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Case Study: Ramallah</a:t>
            </a:r>
            <a:br>
              <a:rPr lang="en-US" sz="4000" i="1" dirty="0">
                <a:effectLst>
                  <a:outerShdw sx="0" sy="0">
                    <a:srgbClr val="000000"/>
                  </a:outerShdw>
                </a:effectLst>
              </a:rPr>
            </a:br>
            <a:endParaRPr lang="en-US" sz="4000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435" y="1990874"/>
            <a:ext cx="4125176" cy="4099314"/>
          </a:xfrm>
          <a:prstGeom prst="rect">
            <a:avLst/>
          </a:prstGeom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550307691"/>
              </p:ext>
            </p:extLst>
          </p:nvPr>
        </p:nvGraphicFramePr>
        <p:xfrm>
          <a:off x="754144" y="1990874"/>
          <a:ext cx="5740924" cy="4099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84017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1682AB-EAF9-55CA-DBD1-3CBC8DE54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890EE5-DAB9-3F92-60A8-4E34D7FF12C0}"/>
              </a:ext>
            </a:extLst>
          </p:cNvPr>
          <p:cNvSpPr txBox="1"/>
          <p:nvPr/>
        </p:nvSpPr>
        <p:spPr>
          <a:xfrm>
            <a:off x="2209800" y="667435"/>
            <a:ext cx="80413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Case Study: Palestinian Museum</a:t>
            </a:r>
            <a:br>
              <a:rPr lang="en-US" sz="4000" i="1" dirty="0">
                <a:effectLst>
                  <a:outerShdw sx="0" sy="0">
                    <a:srgbClr val="000000"/>
                  </a:outerShdw>
                </a:effectLst>
              </a:rPr>
            </a:br>
            <a:endParaRPr lang="en-US" sz="4000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015317068"/>
              </p:ext>
            </p:extLst>
          </p:nvPr>
        </p:nvGraphicFramePr>
        <p:xfrm>
          <a:off x="6433511" y="1992692"/>
          <a:ext cx="5005633" cy="40723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9009" y="2370040"/>
            <a:ext cx="4976046" cy="331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89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1682AB-EAF9-55CA-DBD1-3CBC8DE54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890EE5-DAB9-3F92-60A8-4E34D7FF12C0}"/>
              </a:ext>
            </a:extLst>
          </p:cNvPr>
          <p:cNvSpPr txBox="1"/>
          <p:nvPr/>
        </p:nvSpPr>
        <p:spPr>
          <a:xfrm>
            <a:off x="2209800" y="667435"/>
            <a:ext cx="80413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Methodology Overview</a:t>
            </a:r>
            <a:br>
              <a:rPr lang="en-US" sz="4000" i="1" dirty="0">
                <a:effectLst>
                  <a:outerShdw sx="0" sy="0">
                    <a:srgbClr val="000000"/>
                  </a:outerShdw>
                </a:effectLst>
              </a:rPr>
            </a:br>
            <a:endParaRPr lang="en-US" sz="4000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14" t="36401" b="16894"/>
          <a:stretch>
            <a:fillRect/>
          </a:stretch>
        </p:blipFill>
        <p:spPr>
          <a:xfrm>
            <a:off x="1345598" y="2101533"/>
            <a:ext cx="9769744" cy="3771366"/>
          </a:xfrm>
          <a:prstGeom prst="rect">
            <a:avLst/>
          </a:prstGeom>
          <a:ln>
            <a:noFill/>
          </a:ln>
        </p:spPr>
      </p:pic>
      <p:sp>
        <p:nvSpPr>
          <p:cNvPr id="2" name="Sun 1"/>
          <p:cNvSpPr/>
          <p:nvPr/>
        </p:nvSpPr>
        <p:spPr>
          <a:xfrm>
            <a:off x="9412155" y="5118755"/>
            <a:ext cx="1677971" cy="1348033"/>
          </a:xfrm>
          <a:prstGeom prst="sun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Added Value</a:t>
            </a:r>
          </a:p>
        </p:txBody>
      </p:sp>
    </p:spTree>
    <p:extLst>
      <p:ext uri="{BB962C8B-B14F-4D97-AF65-F5344CB8AC3E}">
        <p14:creationId xmlns:p14="http://schemas.microsoft.com/office/powerpoint/2010/main" val="9859398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">
      <a:dk1>
        <a:srgbClr val="000000"/>
      </a:dk1>
      <a:lt1>
        <a:srgbClr val="FDFAF6"/>
      </a:lt1>
      <a:dk2>
        <a:srgbClr val="44546A"/>
      </a:dk2>
      <a:lt2>
        <a:srgbClr val="E7E6E6"/>
      </a:lt2>
      <a:accent1>
        <a:srgbClr val="F5CDCE"/>
      </a:accent1>
      <a:accent2>
        <a:srgbClr val="DE8C8C"/>
      </a:accent2>
      <a:accent3>
        <a:srgbClr val="AAC3E8"/>
      </a:accent3>
      <a:accent4>
        <a:srgbClr val="D2D592"/>
      </a:accent4>
      <a:accent5>
        <a:srgbClr val="CCBE89"/>
      </a:accent5>
      <a:accent6>
        <a:srgbClr val="1F2C8F"/>
      </a:accent6>
      <a:hlink>
        <a:srgbClr val="1F2C8F"/>
      </a:hlink>
      <a:folHlink>
        <a:srgbClr val="AAC3E9"/>
      </a:folHlink>
    </a:clrScheme>
    <a:fontScheme name="Custom 22">
      <a:majorFont>
        <a:latin typeface="Arial Black"/>
        <a:ea typeface=""/>
        <a:cs typeface=""/>
      </a:majorFont>
      <a:minorFont>
        <a:latin typeface="Sabon Next L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ometric-Color-Block_Win32_jx_v9.potx" id="{B1D493D9-AF74-4AD6-8F0C-5B1308D7041B}" vid="{1AA99070-5A1F-42D2-9F5B-E7354C9646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7960</TotalTime>
  <Words>1531</Words>
  <Application>Microsoft Office PowerPoint</Application>
  <PresentationFormat>Widescreen</PresentationFormat>
  <Paragraphs>214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Arial Black</vt:lpstr>
      <vt:lpstr>Cambria Math</vt:lpstr>
      <vt:lpstr>Sabon Next LT</vt:lpstr>
      <vt:lpstr>Times New Roman</vt:lpstr>
      <vt:lpstr>Office Theme</vt:lpstr>
      <vt:lpstr>Design and Optimization of a Hybrid Solar/Diesel Energy System Using HOMER Software</vt:lpstr>
      <vt:lpstr>index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acknowledgement</vt:lpstr>
      <vt:lpstr>THANK YOU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Multistage Compression Refrigeration Systems</dc:title>
  <dc:subject/>
  <dc:creator>hamzasharif3000@gmail.com</dc:creator>
  <cp:lastModifiedBy>Hamza AlAker</cp:lastModifiedBy>
  <cp:revision>112</cp:revision>
  <dcterms:created xsi:type="dcterms:W3CDTF">2022-12-09T15:29:40Z</dcterms:created>
  <dcterms:modified xsi:type="dcterms:W3CDTF">2025-05-26T18:34:53Z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2023-05-01T14:15:36Z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23f6c426-a875-4745-b233-fd418c91a727</vt:lpwstr>
  </property>
  <property fmtid="{D5CDD505-2E9C-101B-9397-08002B2CF9AE}" pid="7" name="MSIP_Label_defa4170-0d19-0005-0004-bc88714345d2_ActionId">
    <vt:lpwstr>2e766ee2-f602-4830-b9ad-ae32a7cfa569</vt:lpwstr>
  </property>
  <property fmtid="{D5CDD505-2E9C-101B-9397-08002B2CF9AE}" pid="8" name="MSIP_Label_defa4170-0d19-0005-0004-bc88714345d2_ContentBits">
    <vt:lpwstr>0</vt:lpwstr>
  </property>
</Properties>
</file>