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65" r:id="rId4"/>
  </p:sldMasterIdLst>
  <p:sldIdLst>
    <p:sldId id="257" r:id="rId5"/>
    <p:sldId id="261" r:id="rId6"/>
    <p:sldId id="274" r:id="rId7"/>
    <p:sldId id="277" r:id="rId8"/>
    <p:sldId id="278" r:id="rId9"/>
    <p:sldId id="282" r:id="rId10"/>
    <p:sldId id="283" r:id="rId11"/>
    <p:sldId id="284" r:id="rId12"/>
    <p:sldId id="285" r:id="rId13"/>
    <p:sldId id="275" r:id="rId14"/>
    <p:sldId id="279" r:id="rId15"/>
    <p:sldId id="286" r:id="rId16"/>
    <p:sldId id="287" r:id="rId17"/>
    <p:sldId id="273" r:id="rId18"/>
    <p:sldId id="28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28"/>
  </p:normalViewPr>
  <p:slideViewPr>
    <p:cSldViewPr snapToGrid="0" snapToObjects="1">
      <p:cViewPr varScale="1">
        <p:scale>
          <a:sx n="72" d="100"/>
          <a:sy n="72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1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02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37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120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58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3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50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5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9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37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0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37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0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03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8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8/1/2020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86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5590" y="2537995"/>
            <a:ext cx="6831673" cy="1086237"/>
          </a:xfrm>
        </p:spPr>
        <p:txBody>
          <a:bodyPr>
            <a:noAutofit/>
          </a:bodyPr>
          <a:lstStyle/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b="1" dirty="0">
                <a:solidFill>
                  <a:schemeClr val="bg1"/>
                </a:solidFill>
                <a:latin typeface="+mj-lt"/>
              </a:rPr>
              <a:t>Prepared By : </a:t>
            </a:r>
          </a:p>
          <a:p>
            <a:r>
              <a:rPr lang="en-US" sz="1800" dirty="0">
                <a:solidFill>
                  <a:schemeClr val="bg1"/>
                </a:solidFill>
              </a:rPr>
              <a:t>Tasneem Sawalha</a:t>
            </a:r>
          </a:p>
          <a:p>
            <a:r>
              <a:rPr lang="en-US" sz="1800" dirty="0">
                <a:solidFill>
                  <a:schemeClr val="bg1"/>
                </a:solidFill>
              </a:rPr>
              <a:t>Yasmeen Mohammad</a:t>
            </a: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1709" y="495791"/>
            <a:ext cx="795449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 AxiDraw</a:t>
            </a:r>
            <a:endParaRPr lang="en-US" sz="9600" dirty="0">
              <a:solidFill>
                <a:schemeClr val="bg1"/>
              </a:solidFill>
            </a:endParaRPr>
          </a:p>
          <a:p>
            <a:br>
              <a:rPr lang="en-US" sz="9600" dirty="0"/>
            </a:br>
            <a:endParaRPr lang="en-US" sz="13800" dirty="0">
              <a:solidFill>
                <a:schemeClr val="bg1"/>
              </a:solidFill>
              <a:latin typeface="Bell MT" panose="020205030603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5590" y="4700255"/>
            <a:ext cx="4290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Supervisors:</a:t>
            </a:r>
          </a:p>
          <a:p>
            <a:r>
              <a:rPr lang="en-US" dirty="0">
                <a:solidFill>
                  <a:schemeClr val="bg1"/>
                </a:solidFill>
              </a:rPr>
              <a:t>Dr.Sufyan Samarah</a:t>
            </a:r>
            <a:r>
              <a:rPr lang="en-US" u="sng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Dr.Luai Malhis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25A9AD-6163-4184-AF72-3F040DC456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6" r="8992" b="9851"/>
          <a:stretch/>
        </p:blipFill>
        <p:spPr>
          <a:xfrm rot="5400000">
            <a:off x="6009752" y="792828"/>
            <a:ext cx="4156363" cy="656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Constraints</a:t>
            </a:r>
            <a:r>
              <a:rPr lang="en-US" sz="4800" b="1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8581" y="2708103"/>
            <a:ext cx="9107786" cy="255454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>
                <a:latin typeface="+mj-lt"/>
                <a:cs typeface="Arial" pitchFamily="34" charset="0"/>
              </a:rPr>
              <a:t>Time</a:t>
            </a:r>
          </a:p>
          <a:p>
            <a:endParaRPr lang="en-GB" sz="3200" dirty="0">
              <a:latin typeface="+mj-lt"/>
              <a:cs typeface="Arial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>
                <a:latin typeface="+mj-lt"/>
              </a:rPr>
              <a:t>The rise up of the pen</a:t>
            </a:r>
          </a:p>
          <a:p>
            <a:endParaRPr lang="en-US" sz="3200" dirty="0"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>
                <a:latin typeface="+mj-lt"/>
              </a:rPr>
              <a:t>slipping the pen </a:t>
            </a:r>
            <a:endParaRPr lang="en-US" sz="3200" dirty="0">
              <a:latin typeface="+mj-lt"/>
              <a:cs typeface="Arial" pitchFamily="34" charset="0"/>
            </a:endParaRPr>
          </a:p>
        </p:txBody>
      </p:sp>
      <p:pic>
        <p:nvPicPr>
          <p:cNvPr id="1026" name="Picture 2" descr="https://lh6.googleusercontent.com/Lo3k3-aRCsNm167AQ11HiGgt-rdQ_WdCcqmTjFsYaOJFCuy2ZgkTP7-i4me1Vv1UiT0auQNYpQGTyLMMPCWOmsX3rcYZTb9VSAb9_ukfVlqUz4TI7CPxkx-ikZ1EDYDj3V1_Yqr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307" y="2525916"/>
            <a:ext cx="3635202" cy="291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7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87460" y="1094512"/>
            <a:ext cx="9279058" cy="1011382"/>
          </a:xfrm>
        </p:spPr>
        <p:txBody>
          <a:bodyPr>
            <a:no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ea typeface="Comic Sans MS"/>
                <a:cs typeface="Arial" pitchFamily="34" charset="0"/>
                <a:sym typeface="Comic Sans MS"/>
              </a:rPr>
              <a:t>Future Work</a:t>
            </a:r>
            <a:br>
              <a:rPr lang="en-US" sz="4400" b="1" dirty="0">
                <a:solidFill>
                  <a:schemeClr val="bg1"/>
                </a:solidFill>
                <a:ea typeface="Comic Sans MS"/>
                <a:cs typeface="Arial" pitchFamily="34" charset="0"/>
                <a:sym typeface="Comic Sans MS"/>
              </a:rPr>
            </a:br>
            <a:endParaRPr lang="ar-SA" sz="4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35060" y="2867891"/>
            <a:ext cx="9601200" cy="206036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j-lt"/>
              </a:rPr>
              <a:t>we may add the feature of drawing on objects other than paper , such as drawing on cups</a:t>
            </a:r>
            <a:endParaRPr lang="ar-SA" sz="30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CD98D-DCAB-45D8-8939-0A8C2E81F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03" y="973668"/>
            <a:ext cx="8761413" cy="706964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Project structure: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052BAA-3D14-48C5-B6B7-1DB877945BE9}"/>
              </a:ext>
            </a:extLst>
          </p:cNvPr>
          <p:cNvSpPr txBox="1"/>
          <p:nvPr/>
        </p:nvSpPr>
        <p:spPr>
          <a:xfrm>
            <a:off x="736503" y="2185744"/>
            <a:ext cx="10718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Mechanical part: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14DF34-A13B-4C84-A61F-440A9D0C97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23" r="7530"/>
          <a:stretch/>
        </p:blipFill>
        <p:spPr>
          <a:xfrm rot="16200000">
            <a:off x="2265614" y="1078541"/>
            <a:ext cx="372026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5CD873-CC43-4DCF-8BD1-6B6E9E86AB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420"/>
          <a:stretch/>
        </p:blipFill>
        <p:spPr>
          <a:xfrm>
            <a:off x="7594506" y="2647408"/>
            <a:ext cx="3900750" cy="372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0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CD98D-DCAB-45D8-8939-0A8C2E81F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03" y="973668"/>
            <a:ext cx="8761413" cy="706964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Project structure: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052BAA-3D14-48C5-B6B7-1DB877945BE9}"/>
              </a:ext>
            </a:extLst>
          </p:cNvPr>
          <p:cNvSpPr txBox="1"/>
          <p:nvPr/>
        </p:nvSpPr>
        <p:spPr>
          <a:xfrm>
            <a:off x="736503" y="2053222"/>
            <a:ext cx="10718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Software part: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157FCE-1D1B-4F83-9AD5-D66EFA1E2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01" y="2580559"/>
            <a:ext cx="5993932" cy="3857880"/>
          </a:xfrm>
          <a:prstGeom prst="rect">
            <a:avLst/>
          </a:prstGeom>
        </p:spPr>
      </p:pic>
      <p:pic>
        <p:nvPicPr>
          <p:cNvPr id="1026" name="Picture 2" descr="Universal-G-Code-Sender - 3D printer list">
            <a:extLst>
              <a:ext uri="{FF2B5EF4-FFF2-40B4-BE49-F238E27FC236}">
                <a16:creationId xmlns:a16="http://schemas.microsoft.com/office/drawing/2014/main" id="{9D725458-63D4-4F2E-9073-FBC29244F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2580559"/>
            <a:ext cx="5415776" cy="372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39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807" y="2669849"/>
            <a:ext cx="104643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+mj-lt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8051" y="843677"/>
            <a:ext cx="104643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sz="7200" b="1" dirty="0">
                <a:solidFill>
                  <a:schemeClr val="bg1"/>
                </a:solidFill>
                <a:latin typeface="+mj-lt"/>
              </a:rPr>
            </a:br>
            <a:br>
              <a:rPr lang="en-US" sz="7200" b="1" dirty="0">
                <a:solidFill>
                  <a:schemeClr val="bg1"/>
                </a:solidFill>
                <a:latin typeface="+mj-lt"/>
              </a:rPr>
            </a:br>
            <a:r>
              <a:rPr lang="en-US" sz="7200" b="1" dirty="0">
                <a:solidFill>
                  <a:schemeClr val="bg1"/>
                </a:solidFill>
                <a:latin typeface="+mj-lt"/>
              </a:rPr>
              <a:t>Thank You </a:t>
            </a:r>
            <a:br>
              <a:rPr lang="en-US" sz="7200" b="1" dirty="0">
                <a:solidFill>
                  <a:schemeClr val="bg1"/>
                </a:solidFill>
                <a:latin typeface="+mj-lt"/>
              </a:rPr>
            </a:br>
            <a:br>
              <a:rPr lang="en-US" sz="7200" b="1" dirty="0">
                <a:solidFill>
                  <a:schemeClr val="bg1"/>
                </a:solidFill>
                <a:latin typeface="+mj-lt"/>
              </a:rPr>
            </a:br>
            <a:endParaRPr lang="en-US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695" y="789708"/>
            <a:ext cx="3505087" cy="10668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Outline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890" y="2156409"/>
            <a:ext cx="380825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cs typeface="Arial" panose="020B0604020202020204" pitchFamily="34" charset="0"/>
              </a:rPr>
              <a:t>Introduction.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ar-SA" sz="24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cs typeface="Arial" panose="020B0604020202020204" pitchFamily="34" charset="0"/>
              </a:rPr>
              <a:t>Main Features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cs typeface="Arial" panose="020B0604020202020204" pitchFamily="34" charset="0"/>
              </a:rPr>
              <a:t>Tools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cs typeface="Arial" panose="020B0604020202020204" pitchFamily="34" charset="0"/>
              </a:rPr>
              <a:t>Constraints.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ea typeface="Comic Sans MS"/>
                <a:cs typeface="Arial" panose="020B0604020202020204" pitchFamily="34" charset="0"/>
                <a:sym typeface="Comic Sans MS"/>
              </a:rPr>
              <a:t>Future Work</a:t>
            </a:r>
          </a:p>
          <a:p>
            <a:endParaRPr lang="en-US" sz="24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+mj-lt"/>
                <a:cs typeface="Arial" panose="020B0604020202020204" pitchFamily="34" charset="0"/>
              </a:rPr>
              <a:t>Demo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767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5574" y="841971"/>
            <a:ext cx="7505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Introduction</a:t>
            </a:r>
            <a:r>
              <a:rPr lang="en-US" sz="6600" b="1" u="sng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9818" y="3883937"/>
            <a:ext cx="493304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Statement of the problem</a:t>
            </a:r>
          </a:p>
          <a:p>
            <a:pPr algn="ctr"/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509164" y="3883937"/>
            <a:ext cx="39253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 Project objectives</a:t>
            </a:r>
          </a:p>
          <a:p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36C67F-24BA-4340-93A0-417F81D772C8}"/>
              </a:ext>
            </a:extLst>
          </p:cNvPr>
          <p:cNvCxnSpPr/>
          <p:nvPr/>
        </p:nvCxnSpPr>
        <p:spPr>
          <a:xfrm flipH="1">
            <a:off x="3297382" y="2216727"/>
            <a:ext cx="1274618" cy="1427018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FF29CD-C052-4347-B259-AAF0DD51E710}"/>
              </a:ext>
            </a:extLst>
          </p:cNvPr>
          <p:cNvCxnSpPr>
            <a:cxnSpLocks/>
          </p:cNvCxnSpPr>
          <p:nvPr/>
        </p:nvCxnSpPr>
        <p:spPr>
          <a:xfrm>
            <a:off x="7412182" y="2260554"/>
            <a:ext cx="1357745" cy="1427018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81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4800" b="1" dirty="0">
                <a:solidFill>
                  <a:schemeClr val="bg1"/>
                </a:solidFill>
                <a:ea typeface="Comic Sans MS"/>
                <a:cs typeface="Comic Sans MS"/>
                <a:sym typeface="Comic Sans MS"/>
              </a:rPr>
              <a:t>Main Features </a:t>
            </a:r>
            <a:endParaRPr lang="ar-SA" sz="48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0916" y="2826723"/>
            <a:ext cx="10332720" cy="2728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Draw many pictures and writings.</a:t>
            </a:r>
          </a:p>
          <a:p>
            <a:pPr marL="0" indent="0">
              <a:buNone/>
            </a:pPr>
            <a:r>
              <a:rPr lang="en-US" sz="3200" dirty="0"/>
              <a:t> Also, Draw all geometric shapes, curves, lines, and many others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7638" y="1005227"/>
            <a:ext cx="8761413" cy="706964"/>
          </a:xfrm>
        </p:spPr>
        <p:txBody>
          <a:bodyPr/>
          <a:lstStyle/>
          <a:p>
            <a:r>
              <a:rPr lang="en" sz="6000" b="1" dirty="0">
                <a:solidFill>
                  <a:schemeClr val="bg1"/>
                </a:solidFill>
                <a:ea typeface="Comic Sans MS"/>
                <a:cs typeface="Comic Sans MS"/>
                <a:sym typeface="Comic Sans MS"/>
              </a:rPr>
              <a:t>Tools</a:t>
            </a:r>
            <a:endParaRPr lang="ar-SA" sz="60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6801" y="2162871"/>
            <a:ext cx="10077718" cy="450116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3D printed items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Nema 17(17hs4401)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A4988 Stepper Motor Driver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Rods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Lm8uu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GT2 Pulley 16 teeth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2000mm GT2 belt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CNC / 3D Printer shield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Servo sg90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tx1"/>
                </a:solidFill>
              </a:rPr>
              <a:t>Arduino uno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ar-SA" sz="3500" dirty="0">
              <a:latin typeface="Bahnschrift Light Condensed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0388" y="971363"/>
            <a:ext cx="5730755" cy="706964"/>
          </a:xfrm>
        </p:spPr>
        <p:txBody>
          <a:bodyPr/>
          <a:lstStyle/>
          <a:p>
            <a:r>
              <a:rPr lang="en-US" sz="4400" b="1" dirty="0">
                <a:solidFill>
                  <a:schemeClr val="bg1"/>
                </a:solidFill>
              </a:rPr>
              <a:t>3D printed items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766" y="2341418"/>
            <a:ext cx="6287377" cy="451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78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12" y="462030"/>
            <a:ext cx="9601200" cy="14859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Nema 17(17hs4401)</a:t>
            </a:r>
            <a:br>
              <a:rPr lang="en-US" sz="3200" b="1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ACT 17HS4417L2X2: Hybrid stepper motor NEMA 17, 1.8 °, 1.7 A, 2.6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445" y="2618509"/>
            <a:ext cx="3021192" cy="353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11637" y="737687"/>
            <a:ext cx="47627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A4988 Stepper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Motor Driver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2" name="Picture 4" descr="https://lh5.googleusercontent.com/-jCGW0-OdgpbwpBzpkseei1nhGzpjwh_MLlqYSgjlC4hbAZnlGnkvTeOjg-h72Los59LkTCR0969j7Shrd9maqqEfQ50QPTH9a6omhfj23m1ECzjpbfFMWztq3g_CFjhJrvTbPuu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0" t="18901" r="13683" b="17177"/>
          <a:stretch/>
        </p:blipFill>
        <p:spPr bwMode="auto">
          <a:xfrm>
            <a:off x="6964741" y="2618509"/>
            <a:ext cx="3879271" cy="35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021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679" y="685800"/>
            <a:ext cx="1320085" cy="14859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rods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lh3.googleusercontent.com/lx7yRNQmcv1eyjYu-yyCa1Ps9wFa5kQPofhQQndFM6TQMNcGNd3ZlgyxplxaixFDSvE8G2boQ9mKSX8LzO7BCNV6eFlktpZUnNqt8SDBO4zFQwGbsKnU42_y28CSNiF2tVsd43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95" y="3117273"/>
            <a:ext cx="2525678" cy="22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59769" y="1061882"/>
            <a:ext cx="16353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Lm8uu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6" name="Picture 4" descr="https://lh5.googleusercontent.com/PBbr1LaWlREoGyp0PN1Y1nbW5xSKwnYH67ozgt0yfUnAP8YVcBxX5aNkmwCsjTxXHDLTNUApcjBCbF4Ju3VWHODJQic-hhomLQ_L2HJxhqz1x93y3czzS0Pu2m0Yo3wlvlHKWF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61" y="2900005"/>
            <a:ext cx="2598115" cy="22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886839" y="1167140"/>
            <a:ext cx="31774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GT2 Pulley 16 teeth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8" name="Picture 6" descr="https://lh3.googleusercontent.com/cVdAPGtBqFzYMpN4IqrQtm7ymGxXVmhf7eumoumpaBDo108vvjvYs0oatDL8XYK13jWnp4_YNYIj8ELVzP37c1vnBpQEujXRvTBxzZYHzR0sG-JeW46q87Nt3YkszP50AP1hbC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628" y="2729346"/>
            <a:ext cx="2673927" cy="244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20145" y="1167140"/>
            <a:ext cx="3177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2000mm GT2 belt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Picture 10" descr="https://lh6.googleusercontent.com/qX_yx8aaTvRpkkNrNvi5t_1e3WE9lqKdDDTuSrfj2NITtIaoNbv2d0gOSvaVGJcOa8F4dHnSfxu2gWyv6HXmBSJenjv4LMlvm4kodkILzZgkf29xTzLbDcxrNSb7_YlS1-rSx9c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166" y="3073630"/>
            <a:ext cx="2904673" cy="206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65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2091" y="76020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CNC / 3D Printer shield v3 engraving machine A4988 driver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8" name="Picture 2" descr="https://lh3.googleusercontent.com/SIHtQBNq4TTcQitYnJu0i-sFQ9pExu1LgrkZqQeQp9vW4ONSWnePYclfKxaChQ9E4inVakzH0h0Ck1POnwu1bn45cKDj5uhtl7H3chctO-r_bojcFmk2n1WxaysWUkqNX4yYVmi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8" b="8862"/>
          <a:stretch/>
        </p:blipFill>
        <p:spPr bwMode="auto">
          <a:xfrm>
            <a:off x="548986" y="2754321"/>
            <a:ext cx="4258541" cy="33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104909" y="1392000"/>
            <a:ext cx="2310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Servo sg90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0" name="Picture 4" descr="https://lh4.googleusercontent.com/gwfyl7wOJkHYYzNT8JDqrAs7b7XPF25RhvfeOWRqfktHEZnrdjxbQ9FbUVudDqDk-o3cwu63bhoELsPafX_ALTt2UetOFy2yCfzJXjSe3Zqdt-q4NMuIo2L7rt6vGp2xJAbqj3W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334" y="2332170"/>
            <a:ext cx="181927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104909" y="4282568"/>
            <a:ext cx="2074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solidFill>
                  <a:srgbClr val="0070C0"/>
                </a:solidFill>
                <a:latin typeface="+mj-lt"/>
              </a:rPr>
              <a:t>Arduino uno:</a:t>
            </a:r>
            <a:endParaRPr lang="en-US" sz="2400" b="1" i="0" u="none" strike="noStrike" dirty="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10" name="Picture 6" descr="https://lh4.googleusercontent.com/n032PPrHYw5AyP8fTaamV8LQBzmdChZ1T0ADwf5XSKtuP90mqeiwhgF2VOtry3DOjavBXgiDiC7bQ2DbbEs5MZvW0deAeeZAtNSTu7kR5uoZCg-p89uthRGh--01zFEhh8qxmIB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509" y="4744233"/>
            <a:ext cx="2780064" cy="175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610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9353CA-EF3F-4D96-8F9E-BA3DF3D2F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A442BD-83B0-4DB1-B55C-CCF3E345E4CC}">
  <ds:schemaRefs>
    <ds:schemaRef ds:uri="http://purl.org/dc/terms/"/>
    <ds:schemaRef ds:uri="71af3243-3dd4-4a8d-8c0d-dd76da1f02a5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0632E-1EF2-4913-B664-271525CD06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177</Words>
  <Application>Microsoft Office PowerPoint</Application>
  <PresentationFormat>Widescreen</PresentationFormat>
  <Paragraphs>64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Bahnschrift Light Condensed</vt:lpstr>
      <vt:lpstr>Bell MT</vt:lpstr>
      <vt:lpstr>Century Gothic</vt:lpstr>
      <vt:lpstr>Courier New</vt:lpstr>
      <vt:lpstr>Wingdings 3</vt:lpstr>
      <vt:lpstr>Ion Boardroom</vt:lpstr>
      <vt:lpstr>PowerPoint Presentation</vt:lpstr>
      <vt:lpstr>Outline</vt:lpstr>
      <vt:lpstr>PowerPoint Presentation</vt:lpstr>
      <vt:lpstr>Main Features </vt:lpstr>
      <vt:lpstr>Tools</vt:lpstr>
      <vt:lpstr>3D printed items</vt:lpstr>
      <vt:lpstr>Nema 17(17hs4401) </vt:lpstr>
      <vt:lpstr>rods</vt:lpstr>
      <vt:lpstr>PowerPoint Presentation</vt:lpstr>
      <vt:lpstr>Constraints </vt:lpstr>
      <vt:lpstr>Future Work </vt:lpstr>
      <vt:lpstr>Project structure:</vt:lpstr>
      <vt:lpstr>Project structure: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Travelo</dc:title>
  <dc:creator/>
  <cp:lastModifiedBy/>
  <cp:revision>1</cp:revision>
  <dcterms:created xsi:type="dcterms:W3CDTF">2019-05-18T18:11:55Z</dcterms:created>
  <dcterms:modified xsi:type="dcterms:W3CDTF">2020-08-01T14:24:46Z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