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7" r:id="rId2"/>
    <p:sldId id="271" r:id="rId3"/>
    <p:sldId id="282" r:id="rId4"/>
    <p:sldId id="272" r:id="rId5"/>
    <p:sldId id="278" r:id="rId6"/>
    <p:sldId id="273" r:id="rId7"/>
    <p:sldId id="274" r:id="rId8"/>
    <p:sldId id="276" r:id="rId9"/>
    <p:sldId id="277" r:id="rId10"/>
    <p:sldId id="284" r:id="rId11"/>
    <p:sldId id="279" r:id="rId12"/>
    <p:sldId id="280" r:id="rId13"/>
    <p:sldId id="28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7" autoAdjust="0"/>
    <p:restoredTop sz="94660"/>
  </p:normalViewPr>
  <p:slideViewPr>
    <p:cSldViewPr snapToGrid="0">
      <p:cViewPr varScale="1">
        <p:scale>
          <a:sx n="71" d="100"/>
          <a:sy n="71" d="100"/>
        </p:scale>
        <p:origin x="64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shafie" userId="3355d805-b221-4eb3-9e9d-6ba9eef257f4" providerId="ADAL" clId="{C9C83C94-A4EC-4D41-8E19-95E05267CA9C}"/>
    <pc:docChg chg="custSel addSld delSld modSld sldOrd">
      <pc:chgData name="nshafie" userId="3355d805-b221-4eb3-9e9d-6ba9eef257f4" providerId="ADAL" clId="{C9C83C94-A4EC-4D41-8E19-95E05267CA9C}" dt="2024-06-29T11:07:22.376" v="121" actId="20577"/>
      <pc:docMkLst>
        <pc:docMk/>
      </pc:docMkLst>
      <pc:sldChg chg="modSp mod">
        <pc:chgData name="nshafie" userId="3355d805-b221-4eb3-9e9d-6ba9eef257f4" providerId="ADAL" clId="{C9C83C94-A4EC-4D41-8E19-95E05267CA9C}" dt="2024-06-29T10:26:17.362" v="8" actId="20577"/>
        <pc:sldMkLst>
          <pc:docMk/>
          <pc:sldMk cId="3833036522" sldId="271"/>
        </pc:sldMkLst>
        <pc:spChg chg="mod">
          <ac:chgData name="nshafie" userId="3355d805-b221-4eb3-9e9d-6ba9eef257f4" providerId="ADAL" clId="{C9C83C94-A4EC-4D41-8E19-95E05267CA9C}" dt="2024-06-29T10:26:17.362" v="8" actId="20577"/>
          <ac:spMkLst>
            <pc:docMk/>
            <pc:sldMk cId="3833036522" sldId="271"/>
            <ac:spMk id="3" creationId="{27BB4F65-F956-972C-97A8-F285A7AD9696}"/>
          </ac:spMkLst>
        </pc:spChg>
      </pc:sldChg>
      <pc:sldChg chg="modSp mod">
        <pc:chgData name="nshafie" userId="3355d805-b221-4eb3-9e9d-6ba9eef257f4" providerId="ADAL" clId="{C9C83C94-A4EC-4D41-8E19-95E05267CA9C}" dt="2024-06-29T11:04:32.335" v="37" actId="20577"/>
        <pc:sldMkLst>
          <pc:docMk/>
          <pc:sldMk cId="1303843715" sldId="272"/>
        </pc:sldMkLst>
        <pc:spChg chg="mod">
          <ac:chgData name="nshafie" userId="3355d805-b221-4eb3-9e9d-6ba9eef257f4" providerId="ADAL" clId="{C9C83C94-A4EC-4D41-8E19-95E05267CA9C}" dt="2024-06-29T11:04:32.335" v="37" actId="20577"/>
          <ac:spMkLst>
            <pc:docMk/>
            <pc:sldMk cId="1303843715" sldId="272"/>
            <ac:spMk id="3" creationId="{7BE3C2CB-AC57-20A7-4947-0D2444A4D5FA}"/>
          </ac:spMkLst>
        </pc:spChg>
      </pc:sldChg>
      <pc:sldChg chg="modSp mod">
        <pc:chgData name="nshafie" userId="3355d805-b221-4eb3-9e9d-6ba9eef257f4" providerId="ADAL" clId="{C9C83C94-A4EC-4D41-8E19-95E05267CA9C}" dt="2024-06-29T11:04:15.184" v="34" actId="20577"/>
        <pc:sldMkLst>
          <pc:docMk/>
          <pc:sldMk cId="4016553257" sldId="273"/>
        </pc:sldMkLst>
        <pc:spChg chg="mod">
          <ac:chgData name="nshafie" userId="3355d805-b221-4eb3-9e9d-6ba9eef257f4" providerId="ADAL" clId="{C9C83C94-A4EC-4D41-8E19-95E05267CA9C}" dt="2024-06-29T11:04:15.184" v="34" actId="20577"/>
          <ac:spMkLst>
            <pc:docMk/>
            <pc:sldMk cId="4016553257" sldId="273"/>
            <ac:spMk id="3" creationId="{F4BA3DD8-FD8B-05CD-2AC2-8F5203F8CDBB}"/>
          </ac:spMkLst>
        </pc:spChg>
      </pc:sldChg>
      <pc:sldChg chg="modSp mod">
        <pc:chgData name="nshafie" userId="3355d805-b221-4eb3-9e9d-6ba9eef257f4" providerId="ADAL" clId="{C9C83C94-A4EC-4D41-8E19-95E05267CA9C}" dt="2024-06-29T11:03:51.032" v="32" actId="20577"/>
        <pc:sldMkLst>
          <pc:docMk/>
          <pc:sldMk cId="4029998439" sldId="276"/>
        </pc:sldMkLst>
        <pc:spChg chg="mod">
          <ac:chgData name="nshafie" userId="3355d805-b221-4eb3-9e9d-6ba9eef257f4" providerId="ADAL" clId="{C9C83C94-A4EC-4D41-8E19-95E05267CA9C}" dt="2024-06-29T11:03:51.032" v="32" actId="20577"/>
          <ac:spMkLst>
            <pc:docMk/>
            <pc:sldMk cId="4029998439" sldId="276"/>
            <ac:spMk id="3" creationId="{F4D55369-5FD3-E6C0-EA70-FB4C93D78628}"/>
          </ac:spMkLst>
        </pc:spChg>
      </pc:sldChg>
      <pc:sldChg chg="modSp mod ord">
        <pc:chgData name="nshafie" userId="3355d805-b221-4eb3-9e9d-6ba9eef257f4" providerId="ADAL" clId="{C9C83C94-A4EC-4D41-8E19-95E05267CA9C}" dt="2024-06-29T11:04:25.555" v="36" actId="255"/>
        <pc:sldMkLst>
          <pc:docMk/>
          <pc:sldMk cId="2169324061" sldId="278"/>
        </pc:sldMkLst>
        <pc:spChg chg="mod">
          <ac:chgData name="nshafie" userId="3355d805-b221-4eb3-9e9d-6ba9eef257f4" providerId="ADAL" clId="{C9C83C94-A4EC-4D41-8E19-95E05267CA9C}" dt="2024-06-29T11:04:25.555" v="36" actId="255"/>
          <ac:spMkLst>
            <pc:docMk/>
            <pc:sldMk cId="2169324061" sldId="278"/>
            <ac:spMk id="3" creationId="{161CC586-7686-B669-DBCA-26C5682223BA}"/>
          </ac:spMkLst>
        </pc:spChg>
      </pc:sldChg>
      <pc:sldChg chg="modSp mod">
        <pc:chgData name="nshafie" userId="3355d805-b221-4eb3-9e9d-6ba9eef257f4" providerId="ADAL" clId="{C9C83C94-A4EC-4D41-8E19-95E05267CA9C}" dt="2024-06-29T11:03:45.293" v="31" actId="20577"/>
        <pc:sldMkLst>
          <pc:docMk/>
          <pc:sldMk cId="1285247171" sldId="279"/>
        </pc:sldMkLst>
        <pc:spChg chg="mod">
          <ac:chgData name="nshafie" userId="3355d805-b221-4eb3-9e9d-6ba9eef257f4" providerId="ADAL" clId="{C9C83C94-A4EC-4D41-8E19-95E05267CA9C}" dt="2024-06-29T11:03:45.293" v="31" actId="20577"/>
          <ac:spMkLst>
            <pc:docMk/>
            <pc:sldMk cId="1285247171" sldId="279"/>
            <ac:spMk id="3" creationId="{60B24963-254C-0DF1-64EB-ECBFE7DAABC5}"/>
          </ac:spMkLst>
        </pc:spChg>
      </pc:sldChg>
      <pc:sldChg chg="modSp mod">
        <pc:chgData name="nshafie" userId="3355d805-b221-4eb3-9e9d-6ba9eef257f4" providerId="ADAL" clId="{C9C83C94-A4EC-4D41-8E19-95E05267CA9C}" dt="2024-06-29T11:03:41.422" v="30" actId="20577"/>
        <pc:sldMkLst>
          <pc:docMk/>
          <pc:sldMk cId="3921108743" sldId="280"/>
        </pc:sldMkLst>
        <pc:spChg chg="mod">
          <ac:chgData name="nshafie" userId="3355d805-b221-4eb3-9e9d-6ba9eef257f4" providerId="ADAL" clId="{C9C83C94-A4EC-4D41-8E19-95E05267CA9C}" dt="2024-06-29T11:03:41.422" v="30" actId="20577"/>
          <ac:spMkLst>
            <pc:docMk/>
            <pc:sldMk cId="3921108743" sldId="280"/>
            <ac:spMk id="3" creationId="{1149C4E3-EBFD-B757-29D0-96AA0EA86BF7}"/>
          </ac:spMkLst>
        </pc:spChg>
      </pc:sldChg>
      <pc:sldChg chg="add del">
        <pc:chgData name="nshafie" userId="3355d805-b221-4eb3-9e9d-6ba9eef257f4" providerId="ADAL" clId="{C9C83C94-A4EC-4D41-8E19-95E05267CA9C}" dt="2024-06-29T10:25:44.854" v="2" actId="47"/>
        <pc:sldMkLst>
          <pc:docMk/>
          <pc:sldMk cId="3818569718" sldId="281"/>
        </pc:sldMkLst>
      </pc:sldChg>
      <pc:sldChg chg="add">
        <pc:chgData name="nshafie" userId="3355d805-b221-4eb3-9e9d-6ba9eef257f4" providerId="ADAL" clId="{C9C83C94-A4EC-4D41-8E19-95E05267CA9C}" dt="2024-06-29T10:25:29.770" v="1"/>
        <pc:sldMkLst>
          <pc:docMk/>
          <pc:sldMk cId="1921463359" sldId="282"/>
        </pc:sldMkLst>
      </pc:sldChg>
      <pc:sldChg chg="addSp delSp modSp new mod">
        <pc:chgData name="nshafie" userId="3355d805-b221-4eb3-9e9d-6ba9eef257f4" providerId="ADAL" clId="{C9C83C94-A4EC-4D41-8E19-95E05267CA9C}" dt="2024-06-29T11:03:38.210" v="29" actId="20577"/>
        <pc:sldMkLst>
          <pc:docMk/>
          <pc:sldMk cId="1239462111" sldId="283"/>
        </pc:sldMkLst>
        <pc:spChg chg="del">
          <ac:chgData name="nshafie" userId="3355d805-b221-4eb3-9e9d-6ba9eef257f4" providerId="ADAL" clId="{C9C83C94-A4EC-4D41-8E19-95E05267CA9C}" dt="2024-06-29T11:02:20.962" v="22" actId="478"/>
          <ac:spMkLst>
            <pc:docMk/>
            <pc:sldMk cId="1239462111" sldId="283"/>
            <ac:spMk id="2" creationId="{83B0911D-FD43-6D27-2C77-17CDB389FCDB}"/>
          </ac:spMkLst>
        </pc:spChg>
        <pc:spChg chg="del">
          <ac:chgData name="nshafie" userId="3355d805-b221-4eb3-9e9d-6ba9eef257f4" providerId="ADAL" clId="{C9C83C94-A4EC-4D41-8E19-95E05267CA9C}" dt="2024-06-29T11:02:20.050" v="21" actId="478"/>
          <ac:spMkLst>
            <pc:docMk/>
            <pc:sldMk cId="1239462111" sldId="283"/>
            <ac:spMk id="3" creationId="{4B04C636-0743-5B0D-B15A-A2C27B55A911}"/>
          </ac:spMkLst>
        </pc:spChg>
        <pc:spChg chg="add mod">
          <ac:chgData name="nshafie" userId="3355d805-b221-4eb3-9e9d-6ba9eef257f4" providerId="ADAL" clId="{C9C83C94-A4EC-4D41-8E19-95E05267CA9C}" dt="2024-06-29T11:03:38.210" v="29" actId="20577"/>
          <ac:spMkLst>
            <pc:docMk/>
            <pc:sldMk cId="1239462111" sldId="283"/>
            <ac:spMk id="5" creationId="{7022EC15-E772-DBF1-CB72-84C3C73B82D4}"/>
          </ac:spMkLst>
        </pc:spChg>
      </pc:sldChg>
      <pc:sldChg chg="delSp modSp new mod ord">
        <pc:chgData name="nshafie" userId="3355d805-b221-4eb3-9e9d-6ba9eef257f4" providerId="ADAL" clId="{C9C83C94-A4EC-4D41-8E19-95E05267CA9C}" dt="2024-06-29T11:07:22.376" v="121" actId="20577"/>
        <pc:sldMkLst>
          <pc:docMk/>
          <pc:sldMk cId="1072437180" sldId="284"/>
        </pc:sldMkLst>
        <pc:spChg chg="del">
          <ac:chgData name="nshafie" userId="3355d805-b221-4eb3-9e9d-6ba9eef257f4" providerId="ADAL" clId="{C9C83C94-A4EC-4D41-8E19-95E05267CA9C}" dt="2024-06-29T11:06:16.907" v="41" actId="478"/>
          <ac:spMkLst>
            <pc:docMk/>
            <pc:sldMk cId="1072437180" sldId="284"/>
            <ac:spMk id="2" creationId="{00553219-E6DA-273F-B675-77DBE3F594A0}"/>
          </ac:spMkLst>
        </pc:spChg>
        <pc:spChg chg="mod">
          <ac:chgData name="nshafie" userId="3355d805-b221-4eb3-9e9d-6ba9eef257f4" providerId="ADAL" clId="{C9C83C94-A4EC-4D41-8E19-95E05267CA9C}" dt="2024-06-29T11:07:22.376" v="121" actId="20577"/>
          <ac:spMkLst>
            <pc:docMk/>
            <pc:sldMk cId="1072437180" sldId="284"/>
            <ac:spMk id="3" creationId="{7881775B-D6A8-F622-C22C-B235F54759F4}"/>
          </ac:spMkLst>
        </pc:spChg>
      </pc:sldChg>
    </pc:docChg>
  </pc:docChgLst>
  <pc:docChgLst>
    <pc:chgData name="moh shsh" userId="daca23152d05932f" providerId="LiveId" clId="{1CC88D06-9842-45A1-93E8-AB9AE5A5867E}"/>
    <pc:docChg chg="undo custSel addSld delSld modSld sldOrd">
      <pc:chgData name="moh shsh" userId="daca23152d05932f" providerId="LiveId" clId="{1CC88D06-9842-45A1-93E8-AB9AE5A5867E}" dt="2024-02-02T16:51:55.641" v="814"/>
      <pc:docMkLst>
        <pc:docMk/>
      </pc:docMkLst>
      <pc:sldChg chg="modSp mod">
        <pc:chgData name="moh shsh" userId="daca23152d05932f" providerId="LiveId" clId="{1CC88D06-9842-45A1-93E8-AB9AE5A5867E}" dt="2024-02-02T15:50:21.019" v="5" actId="20577"/>
        <pc:sldMkLst>
          <pc:docMk/>
          <pc:sldMk cId="3921108743" sldId="280"/>
        </pc:sldMkLst>
        <pc:spChg chg="mod">
          <ac:chgData name="moh shsh" userId="daca23152d05932f" providerId="LiveId" clId="{1CC88D06-9842-45A1-93E8-AB9AE5A5867E}" dt="2024-02-02T15:50:21.019" v="5" actId="20577"/>
          <ac:spMkLst>
            <pc:docMk/>
            <pc:sldMk cId="3921108743" sldId="280"/>
            <ac:spMk id="3" creationId="{1149C4E3-EBFD-B757-29D0-96AA0EA86BF7}"/>
          </ac:spMkLst>
        </pc:spChg>
      </pc:sldChg>
      <pc:sldChg chg="modSp mod">
        <pc:chgData name="moh shsh" userId="daca23152d05932f" providerId="LiveId" clId="{1CC88D06-9842-45A1-93E8-AB9AE5A5867E}" dt="2024-02-02T16:22:00.648" v="715" actId="6549"/>
        <pc:sldMkLst>
          <pc:docMk/>
          <pc:sldMk cId="3221966274" sldId="287"/>
        </pc:sldMkLst>
        <pc:spChg chg="mod">
          <ac:chgData name="moh shsh" userId="daca23152d05932f" providerId="LiveId" clId="{1CC88D06-9842-45A1-93E8-AB9AE5A5867E}" dt="2024-02-02T16:22:00.648" v="715" actId="6549"/>
          <ac:spMkLst>
            <pc:docMk/>
            <pc:sldMk cId="3221966274" sldId="287"/>
            <ac:spMk id="3" creationId="{181F1C36-9D96-9657-9EE7-787B5C93B211}"/>
          </ac:spMkLst>
        </pc:spChg>
      </pc:sldChg>
      <pc:sldChg chg="addSp delSp modSp mod ord">
        <pc:chgData name="moh shsh" userId="daca23152d05932f" providerId="LiveId" clId="{1CC88D06-9842-45A1-93E8-AB9AE5A5867E}" dt="2024-02-02T16:51:55.641" v="814"/>
        <pc:sldMkLst>
          <pc:docMk/>
          <pc:sldMk cId="849106318" sldId="288"/>
        </pc:sldMkLst>
        <pc:spChg chg="del">
          <ac:chgData name="moh shsh" userId="daca23152d05932f" providerId="LiveId" clId="{1CC88D06-9842-45A1-93E8-AB9AE5A5867E}" dt="2024-02-02T16:27:57.962" v="717" actId="3680"/>
          <ac:spMkLst>
            <pc:docMk/>
            <pc:sldMk cId="849106318" sldId="288"/>
            <ac:spMk id="3" creationId="{5985906E-0999-4940-FA1B-786F762BA125}"/>
          </ac:spMkLst>
        </pc:spChg>
        <pc:graphicFrameChg chg="add mod ord modGraphic">
          <ac:chgData name="moh shsh" userId="daca23152d05932f" providerId="LiveId" clId="{1CC88D06-9842-45A1-93E8-AB9AE5A5867E}" dt="2024-02-02T16:45:15.034" v="812" actId="1076"/>
          <ac:graphicFrameMkLst>
            <pc:docMk/>
            <pc:sldMk cId="849106318" sldId="288"/>
            <ac:graphicFrameMk id="2" creationId="{8CC48049-0423-2643-1A65-F25D59AC8E8D}"/>
          </ac:graphicFrameMkLst>
        </pc:graphicFrameChg>
      </pc:sldChg>
      <pc:sldChg chg="addSp delSp modSp new mod">
        <pc:chgData name="moh shsh" userId="daca23152d05932f" providerId="LiveId" clId="{1CC88D06-9842-45A1-93E8-AB9AE5A5867E}" dt="2024-02-02T16:19:17.670" v="707" actId="14734"/>
        <pc:sldMkLst>
          <pc:docMk/>
          <pc:sldMk cId="698652241" sldId="289"/>
        </pc:sldMkLst>
        <pc:spChg chg="del">
          <ac:chgData name="moh shsh" userId="daca23152d05932f" providerId="LiveId" clId="{1CC88D06-9842-45A1-93E8-AB9AE5A5867E}" dt="2024-02-02T15:56:45.534" v="9" actId="478"/>
          <ac:spMkLst>
            <pc:docMk/>
            <pc:sldMk cId="698652241" sldId="289"/>
            <ac:spMk id="2" creationId="{EC2EFEE6-3218-08A4-0F7D-DA5F20525079}"/>
          </ac:spMkLst>
        </pc:spChg>
        <pc:spChg chg="mod">
          <ac:chgData name="moh shsh" userId="daca23152d05932f" providerId="LiveId" clId="{1CC88D06-9842-45A1-93E8-AB9AE5A5867E}" dt="2024-02-02T16:17:47.241" v="697" actId="20577"/>
          <ac:spMkLst>
            <pc:docMk/>
            <pc:sldMk cId="698652241" sldId="289"/>
            <ac:spMk id="3" creationId="{56D79197-0813-575C-02DE-8868A298D630}"/>
          </ac:spMkLst>
        </pc:spChg>
        <pc:graphicFrameChg chg="add mod modGraphic">
          <ac:chgData name="moh shsh" userId="daca23152d05932f" providerId="LiveId" clId="{1CC88D06-9842-45A1-93E8-AB9AE5A5867E}" dt="2024-02-02T16:19:17.670" v="707" actId="14734"/>
          <ac:graphicFrameMkLst>
            <pc:docMk/>
            <pc:sldMk cId="698652241" sldId="289"/>
            <ac:graphicFrameMk id="4" creationId="{49606F79-6B6B-812E-EE20-1B825E19AFDA}"/>
          </ac:graphicFrameMkLst>
        </pc:graphicFrameChg>
      </pc:sldChg>
      <pc:sldChg chg="new del">
        <pc:chgData name="moh shsh" userId="daca23152d05932f" providerId="LiveId" clId="{1CC88D06-9842-45A1-93E8-AB9AE5A5867E}" dt="2024-02-02T15:56:35.616" v="7" actId="47"/>
        <pc:sldMkLst>
          <pc:docMk/>
          <pc:sldMk cId="3054858287" sldId="289"/>
        </pc:sldMkLst>
      </pc:sldChg>
      <pc:sldChg chg="delSp modSp new mod">
        <pc:chgData name="moh shsh" userId="daca23152d05932f" providerId="LiveId" clId="{1CC88D06-9842-45A1-93E8-AB9AE5A5867E}" dt="2024-02-02T16:22:07.030" v="716" actId="404"/>
        <pc:sldMkLst>
          <pc:docMk/>
          <pc:sldMk cId="343082298" sldId="290"/>
        </pc:sldMkLst>
        <pc:spChg chg="del">
          <ac:chgData name="moh shsh" userId="daca23152d05932f" providerId="LiveId" clId="{1CC88D06-9842-45A1-93E8-AB9AE5A5867E}" dt="2024-02-02T16:21:27.734" v="709" actId="478"/>
          <ac:spMkLst>
            <pc:docMk/>
            <pc:sldMk cId="343082298" sldId="290"/>
            <ac:spMk id="2" creationId="{41C2F5EC-165B-8DEB-B8BD-74F1AB743DA9}"/>
          </ac:spMkLst>
        </pc:spChg>
        <pc:spChg chg="mod">
          <ac:chgData name="moh shsh" userId="daca23152d05932f" providerId="LiveId" clId="{1CC88D06-9842-45A1-93E8-AB9AE5A5867E}" dt="2024-02-02T16:22:07.030" v="716" actId="404"/>
          <ac:spMkLst>
            <pc:docMk/>
            <pc:sldMk cId="343082298" sldId="290"/>
            <ac:spMk id="3" creationId="{B87056B1-357D-6E0D-C82D-5B4AD6F36134}"/>
          </ac:spMkLst>
        </pc:spChg>
      </pc:sldChg>
      <pc:sldChg chg="delSp modSp new del mod">
        <pc:chgData name="moh shsh" userId="daca23152d05932f" providerId="LiveId" clId="{1CC88D06-9842-45A1-93E8-AB9AE5A5867E}" dt="2024-02-02T16:19:02.330" v="706" actId="47"/>
        <pc:sldMkLst>
          <pc:docMk/>
          <pc:sldMk cId="2045721910" sldId="290"/>
        </pc:sldMkLst>
        <pc:spChg chg="del">
          <ac:chgData name="moh shsh" userId="daca23152d05932f" providerId="LiveId" clId="{1CC88D06-9842-45A1-93E8-AB9AE5A5867E}" dt="2024-02-02T16:18:02.846" v="699" actId="478"/>
          <ac:spMkLst>
            <pc:docMk/>
            <pc:sldMk cId="2045721910" sldId="290"/>
            <ac:spMk id="2" creationId="{67604FB2-672F-31EC-F6F8-96163051A111}"/>
          </ac:spMkLst>
        </pc:spChg>
        <pc:spChg chg="mod">
          <ac:chgData name="moh shsh" userId="daca23152d05932f" providerId="LiveId" clId="{1CC88D06-9842-45A1-93E8-AB9AE5A5867E}" dt="2024-02-02T16:18:08.584" v="701" actId="14100"/>
          <ac:spMkLst>
            <pc:docMk/>
            <pc:sldMk cId="2045721910" sldId="290"/>
            <ac:spMk id="3" creationId="{2BA6DE37-CBB2-4E34-9E27-6613B2030B69}"/>
          </ac:spMkLst>
        </pc:spChg>
      </pc:sldChg>
      <pc:sldChg chg="delSp modSp new del mod">
        <pc:chgData name="moh shsh" userId="daca23152d05932f" providerId="LiveId" clId="{1CC88D06-9842-45A1-93E8-AB9AE5A5867E}" dt="2024-02-02T16:30:52.839" v="770" actId="2696"/>
        <pc:sldMkLst>
          <pc:docMk/>
          <pc:sldMk cId="239103964" sldId="291"/>
        </pc:sldMkLst>
        <pc:spChg chg="del">
          <ac:chgData name="moh shsh" userId="daca23152d05932f" providerId="LiveId" clId="{1CC88D06-9842-45A1-93E8-AB9AE5A5867E}" dt="2024-02-02T16:30:33.046" v="765" actId="478"/>
          <ac:spMkLst>
            <pc:docMk/>
            <pc:sldMk cId="239103964" sldId="291"/>
            <ac:spMk id="2" creationId="{E3FE8323-7026-B150-BE11-90C3CFB75B07}"/>
          </ac:spMkLst>
        </pc:spChg>
        <pc:spChg chg="del mod">
          <ac:chgData name="moh shsh" userId="daca23152d05932f" providerId="LiveId" clId="{1CC88D06-9842-45A1-93E8-AB9AE5A5867E}" dt="2024-02-02T16:30:49.951" v="769" actId="478"/>
          <ac:spMkLst>
            <pc:docMk/>
            <pc:sldMk cId="239103964" sldId="291"/>
            <ac:spMk id="3" creationId="{D2830AFB-24A6-165A-7453-5D558591D81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32156F31-300C-45AC-B7F7-E965E1A2677D}" type="datetimeFigureOut">
              <a:rPr lang="en-US" smtClean="0"/>
              <a:t>2024-06-29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05108DB7-F315-4010-93BF-78D098476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492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F31-300C-45AC-B7F7-E965E1A2677D}" type="datetimeFigureOut">
              <a:rPr lang="en-US" smtClean="0"/>
              <a:t>2024-06-29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8DB7-F315-4010-93BF-78D098476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585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F31-300C-45AC-B7F7-E965E1A2677D}" type="datetimeFigureOut">
              <a:rPr lang="en-US" smtClean="0"/>
              <a:t>2024-06-29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8DB7-F315-4010-93BF-78D098476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960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F31-300C-45AC-B7F7-E965E1A2677D}" type="datetimeFigureOut">
              <a:rPr lang="en-US" smtClean="0"/>
              <a:t>2024-06-29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8DB7-F315-4010-93BF-78D098476EFE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27360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F31-300C-45AC-B7F7-E965E1A2677D}" type="datetimeFigureOut">
              <a:rPr lang="en-US" smtClean="0"/>
              <a:t>2024-06-29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8DB7-F315-4010-93BF-78D098476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927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F31-300C-45AC-B7F7-E965E1A2677D}" type="datetimeFigureOut">
              <a:rPr lang="en-US" smtClean="0"/>
              <a:t>2024-06-29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8DB7-F315-4010-93BF-78D098476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587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F31-300C-45AC-B7F7-E965E1A2677D}" type="datetimeFigureOut">
              <a:rPr lang="en-US" smtClean="0"/>
              <a:t>2024-06-29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8DB7-F315-4010-93BF-78D098476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4115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F31-300C-45AC-B7F7-E965E1A2677D}" type="datetimeFigureOut">
              <a:rPr lang="en-US" smtClean="0"/>
              <a:t>2024-06-29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8DB7-F315-4010-93BF-78D098476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615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F31-300C-45AC-B7F7-E965E1A2677D}" type="datetimeFigureOut">
              <a:rPr lang="en-US" smtClean="0"/>
              <a:t>2024-06-29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8DB7-F315-4010-93BF-78D098476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363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F31-300C-45AC-B7F7-E965E1A2677D}" type="datetimeFigureOut">
              <a:rPr lang="en-US" smtClean="0"/>
              <a:t>2024-06-29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8DB7-F315-4010-93BF-78D098476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897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F31-300C-45AC-B7F7-E965E1A2677D}" type="datetimeFigureOut">
              <a:rPr lang="en-US" smtClean="0"/>
              <a:t>2024-06-29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8DB7-F315-4010-93BF-78D098476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008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F31-300C-45AC-B7F7-E965E1A2677D}" type="datetimeFigureOut">
              <a:rPr lang="en-US" smtClean="0"/>
              <a:t>2024-06-29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8DB7-F315-4010-93BF-78D098476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020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F31-300C-45AC-B7F7-E965E1A2677D}" type="datetimeFigureOut">
              <a:rPr lang="en-US" smtClean="0"/>
              <a:t>2024-06-29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8DB7-F315-4010-93BF-78D098476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078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F31-300C-45AC-B7F7-E965E1A2677D}" type="datetimeFigureOut">
              <a:rPr lang="en-US" smtClean="0"/>
              <a:t>2024-06-29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8DB7-F315-4010-93BF-78D098476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948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F31-300C-45AC-B7F7-E965E1A2677D}" type="datetimeFigureOut">
              <a:rPr lang="en-US" smtClean="0"/>
              <a:t>2024-06-29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8DB7-F315-4010-93BF-78D098476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332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F31-300C-45AC-B7F7-E965E1A2677D}" type="datetimeFigureOut">
              <a:rPr lang="en-US" smtClean="0"/>
              <a:t>2024-06-29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8DB7-F315-4010-93BF-78D098476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169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F31-300C-45AC-B7F7-E965E1A2677D}" type="datetimeFigureOut">
              <a:rPr lang="en-US" smtClean="0"/>
              <a:t>2024-06-29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8DB7-F315-4010-93BF-78D098476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300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56F31-300C-45AC-B7F7-E965E1A2677D}" type="datetimeFigureOut">
              <a:rPr lang="en-US" smtClean="0"/>
              <a:t>2024-06-29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08DB7-F315-4010-93BF-78D098476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3904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61F06E3-E7A3-6C7C-C297-E18D969330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247" y="327134"/>
            <a:ext cx="1509502" cy="150950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6B1502-6C44-F0FB-012E-1CF874E05AC6}"/>
              </a:ext>
            </a:extLst>
          </p:cNvPr>
          <p:cNvSpPr txBox="1"/>
          <p:nvPr/>
        </p:nvSpPr>
        <p:spPr>
          <a:xfrm>
            <a:off x="2814918" y="1696632"/>
            <a:ext cx="6535272" cy="2013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An-Najah National University.</a:t>
            </a: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Faculty Of Engineering and Information Technology.</a:t>
            </a: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Electrical Engineering Department.</a:t>
            </a:r>
          </a:p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4C35AC-468B-9D67-804A-11E062E774E5}"/>
              </a:ext>
            </a:extLst>
          </p:cNvPr>
          <p:cNvSpPr txBox="1"/>
          <p:nvPr/>
        </p:nvSpPr>
        <p:spPr>
          <a:xfrm>
            <a:off x="3030072" y="3194247"/>
            <a:ext cx="6104964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Smart Energy Metering and Control System.</a:t>
            </a: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3A6A9A-2656-BF29-4CA7-9A926F32C430}"/>
              </a:ext>
            </a:extLst>
          </p:cNvPr>
          <p:cNvSpPr txBox="1"/>
          <p:nvPr/>
        </p:nvSpPr>
        <p:spPr>
          <a:xfrm>
            <a:off x="3056964" y="3564214"/>
            <a:ext cx="6104964" cy="3182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Prepared by: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tabLst>
                <a:tab pos="2581275" algn="l"/>
              </a:tabLs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Enad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Shafie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(11642800).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Ameer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Joudeh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(11821760).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Izz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Aldeen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Shahbari (11924825).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Supervised by: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Dr. Haneen Al Ott.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581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1775B-D6A8-F622-C22C-B235F5475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349624"/>
            <a:ext cx="9905999" cy="5441577"/>
          </a:xfrm>
        </p:spPr>
        <p:txBody>
          <a:bodyPr/>
          <a:lstStyle/>
          <a:p>
            <a:r>
              <a:rPr lang="en-US" dirty="0"/>
              <a:t>Recommendations</a:t>
            </a:r>
          </a:p>
          <a:p>
            <a:pPr>
              <a:buFontTx/>
              <a:buChar char="-"/>
            </a:pPr>
            <a:r>
              <a:rPr lang="en-US" dirty="0"/>
              <a:t>Map</a:t>
            </a:r>
          </a:p>
          <a:p>
            <a:pPr>
              <a:buFontTx/>
              <a:buChar char="-"/>
            </a:pPr>
            <a:r>
              <a:rPr lang="en-US" dirty="0"/>
              <a:t>CT numerator</a:t>
            </a:r>
          </a:p>
          <a:p>
            <a:pPr>
              <a:buFontTx/>
              <a:buChar char="-"/>
            </a:pPr>
            <a:r>
              <a:rPr lang="en-US" dirty="0"/>
              <a:t>CT denominator</a:t>
            </a:r>
          </a:p>
          <a:p>
            <a:pPr>
              <a:buFontTx/>
              <a:buChar char="-"/>
            </a:pPr>
            <a:r>
              <a:rPr lang="en-US" dirty="0"/>
              <a:t>Counter of power failure</a:t>
            </a:r>
          </a:p>
        </p:txBody>
      </p:sp>
    </p:spTree>
    <p:extLst>
      <p:ext uri="{BB962C8B-B14F-4D97-AF65-F5344CB8AC3E}">
        <p14:creationId xmlns:p14="http://schemas.microsoft.com/office/powerpoint/2010/main" val="1072437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B24963-254C-0DF1-64EB-ECBFE7DAA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3682" y="309282"/>
            <a:ext cx="10125636" cy="6266330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Comparison between smart meters and traditional meters.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200" y="889000"/>
            <a:ext cx="9652000" cy="5651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247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49C4E3-EBFD-B757-29D0-96AA0EA86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7128" y="295834"/>
            <a:ext cx="10112189" cy="63604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Cost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 part of this project and the previous one, a rough estimate of the cost of the smart metering system, for a utility with 500 customers, and it was found to be as per the table below: </a:t>
            </a:r>
          </a:p>
          <a:p>
            <a:pPr marL="0" indent="0">
              <a:buNone/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900" y="1689100"/>
            <a:ext cx="8750300" cy="478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1087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022EC15-E772-DBF1-CB72-84C3C73B82D4}"/>
              </a:ext>
            </a:extLst>
          </p:cNvPr>
          <p:cNvSpPr txBox="1"/>
          <p:nvPr/>
        </p:nvSpPr>
        <p:spPr>
          <a:xfrm>
            <a:off x="497540" y="-56473"/>
            <a:ext cx="10986247" cy="4698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Conclusion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Smart electricity meters offer significant advantages over traditional meters, improving the experience for both consumers and utility providers. They provide accurate billing through real-time data, eliminating the need for estimates and reducing billing disputes. Consumers benefit from enhanced control over their energy usage, with the ability to monitor consumption in real-time and utilize cost-saving opportunities like time-of-use billing.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conclusion, smart electricity meters represent a major advancement in energy management, delivering accuracy, convenience, cost savings, and sustainability. They are an essential upgrade for modernizing electricity consumption and billing processes.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462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BB4F65-F956-972C-97A8-F285A7AD96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403412"/>
            <a:ext cx="10234800" cy="6252881"/>
          </a:xfrm>
        </p:spPr>
        <p:txBody>
          <a:bodyPr>
            <a:normAutofit/>
          </a:bodyPr>
          <a:lstStyle/>
          <a:p>
            <a:pPr marL="457200" marR="0" lvl="1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Summary of senior project I </a:t>
            </a:r>
          </a:p>
          <a:p>
            <a:pPr marL="457200" marR="0" lvl="1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the previous senior project, we discussed the smart meter’s internal components, and the function of each component.</a:t>
            </a:r>
          </a:p>
          <a:p>
            <a:pPr marL="45720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 also highlighted the numerous functions of the smart electricity meter, and the advantages it has over traditional electricity meters.</a:t>
            </a:r>
          </a:p>
          <a:p>
            <a:pPr marL="457200" marR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Moreover, the communication aspect was briefly discussed.</a:t>
            </a:r>
          </a:p>
          <a:p>
            <a:pPr algn="just">
              <a:lnSpc>
                <a:spcPct val="15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036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BB4F65-F956-972C-97A8-F285A7AD96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403412"/>
            <a:ext cx="10234800" cy="6252881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Introduction to senior project II</a:t>
            </a:r>
            <a:endParaRPr lang="en-US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In this project, we will introduce the software responsible for management, control, and remote reading and writing of smart electricity meters.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We will also discuss in detail, the method of PLC communication, in addition to, international and local standards/configurations of smart electricity meters, and display a live mini module consisting of a single-phase smart meter, a data concentrator unit, and a load.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mini module that we will show, has been set up for a month prior to the discussion of this report, in order for us to collect useful data.</a:t>
            </a:r>
          </a:p>
          <a:p>
            <a:pPr algn="just">
              <a:lnSpc>
                <a:spcPct val="15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463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3C2CB-AC57-20A7-4947-0D2444A4D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0576" y="389965"/>
            <a:ext cx="10085295" cy="6225988"/>
          </a:xfrm>
        </p:spPr>
        <p:txBody>
          <a:bodyPr/>
          <a:lstStyle/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Features, advantages, international and local standards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Protections: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Tx/>
              <a:buChar char="-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Over-voltage Protection: local 260V, international 110%V.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Tx/>
              <a:buChar char="-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Under-voltage Protection: local 180V, international 85%V.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Tx/>
              <a:buChar char="-"/>
            </a:pPr>
            <a:r>
              <a:rPr lang="en-US" sz="20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Over load protection: local 32A.</a:t>
            </a:r>
          </a:p>
          <a:p>
            <a:pPr marL="228600" lvl="1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Tampering detection</a:t>
            </a:r>
          </a:p>
          <a:p>
            <a:pPr marL="228600" lvl="1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Bidirectional measurement</a:t>
            </a:r>
          </a:p>
          <a:p>
            <a:pPr marL="228600" lvl="1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Emergency credit</a:t>
            </a:r>
          </a:p>
          <a:p>
            <a:pPr marL="228600" lvl="1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Accurate bills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control of your home energy use</a:t>
            </a:r>
            <a:endParaRPr lang="en-US" sz="20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-"/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ar-S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843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CC586-7686-B669-DBCA-26C5682223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0576" y="215152"/>
            <a:ext cx="10139083" cy="6333565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Hardware components.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Smart Meter.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Data concentrator unit (DCU).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Contactor .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customer interface unit (CIU).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Load.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Cables.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MDM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69324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A3DD8-FD8B-05CD-2AC2-8F5203F8C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0234" y="457200"/>
            <a:ext cx="10165977" cy="6131859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PLC communication.</a:t>
            </a:r>
          </a:p>
          <a:p>
            <a:pPr marL="228600" lvl="1">
              <a:spcBef>
                <a:spcPts val="1000"/>
              </a:spcBef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Basic Principles: 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Carrier Signal Injection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Frequency Bands</a:t>
            </a:r>
          </a:p>
          <a:p>
            <a:pPr marL="342900" lvl="1" indent="-342900">
              <a:spcBef>
                <a:spcPts val="1000"/>
              </a:spcBef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Types of PLC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Narrowband PLC: 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* Operates in the lower frequency range (3-500 kHz) .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* Has a longer range but lower data rates.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- Broadband PLC: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dirty="0"/>
              <a:t>*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Operates in the higher frequency range (1.8-250 MHz).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* Offers higher data rates but has a shorter range.</a:t>
            </a:r>
          </a:p>
          <a:p>
            <a:pPr marL="0" lvl="1" indent="0">
              <a:spcBef>
                <a:spcPts val="100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lvl="1" indent="0">
              <a:spcBef>
                <a:spcPts val="1000"/>
              </a:spcBef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spcBef>
                <a:spcPts val="1000"/>
              </a:spcBef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553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A96DD8-82EA-4DEC-C3BB-DD0DD47375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8600"/>
            <a:ext cx="10234800" cy="6360459"/>
          </a:xfrm>
        </p:spPr>
        <p:txBody>
          <a:bodyPr/>
          <a:lstStyle/>
          <a:p>
            <a:r>
              <a:rPr lang="en-US" sz="1800" b="1" dirty="0"/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Advantages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1. Utilizes Existing Infrastructure:</a:t>
            </a:r>
          </a:p>
          <a:p>
            <a:pPr lvl="0" algn="just">
              <a:lnSpc>
                <a:spcPct val="15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Reduces the need for new cabling and infrastructure investment.</a:t>
            </a:r>
          </a:p>
          <a:p>
            <a:pPr lvl="0" algn="just">
              <a:lnSpc>
                <a:spcPct val="15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Easy to implement in buildings and areas with extensive power line networks.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2. Cost-Effective:</a:t>
            </a:r>
          </a:p>
          <a:p>
            <a:pPr lvl="0" algn="just">
              <a:lnSpc>
                <a:spcPct val="15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Leverages the existing power line infrastructure, minimizing additional costs.</a:t>
            </a:r>
          </a:p>
          <a:p>
            <a:pPr lvl="0" algn="just">
              <a:lnSpc>
                <a:spcPct val="15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Simplifies network deployment and maintenance.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3. Wide Coverage:</a:t>
            </a:r>
          </a:p>
          <a:p>
            <a:pPr lvl="0" algn="just">
              <a:lnSpc>
                <a:spcPct val="15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Power lines reach almost every location where electricity is available.</a:t>
            </a:r>
          </a:p>
          <a:p>
            <a:pPr lvl="0" algn="just">
              <a:lnSpc>
                <a:spcPct val="15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Suitable for both urban and rural areas.</a:t>
            </a:r>
          </a:p>
          <a:p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616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D55369-5FD3-E6C0-EA70-FB4C93D786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7471" y="403412"/>
            <a:ext cx="10058400" cy="61184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Meter Data Management System (MDMS)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spcBef>
                <a:spcPts val="1000"/>
              </a:spcBef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Vending and Management.</a:t>
            </a:r>
          </a:p>
          <a:p>
            <a:pPr marL="342900" lvl="1" indent="-342900">
              <a:spcBef>
                <a:spcPts val="1000"/>
              </a:spcBef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Remote connect/disconnect.</a:t>
            </a:r>
          </a:p>
          <a:p>
            <a:pPr marL="342900" lvl="1" indent="-342900">
              <a:spcBef>
                <a:spcPts val="1000"/>
              </a:spcBef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Map.</a:t>
            </a:r>
          </a:p>
          <a:p>
            <a:pPr marL="342900" lvl="1" indent="-342900">
              <a:spcBef>
                <a:spcPts val="1000"/>
              </a:spcBef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Meter reading: </a:t>
            </a:r>
          </a:p>
          <a:p>
            <a:pPr marL="0" lvl="0" indent="0" algn="just">
              <a:lnSpc>
                <a:spcPct val="160000"/>
              </a:lnSpc>
              <a:buNone/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Instantaneous supply voltage.</a:t>
            </a:r>
          </a:p>
          <a:p>
            <a:pPr marL="0" lvl="0" indent="0" algn="just">
              <a:lnSpc>
                <a:spcPct val="160000"/>
              </a:lnSpc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- Instantaneous load .</a:t>
            </a:r>
          </a:p>
          <a:p>
            <a:pPr marL="0" lvl="0" indent="0" algn="just">
              <a:lnSpc>
                <a:spcPct val="160000"/>
              </a:lnSpc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- Power factor.</a:t>
            </a:r>
          </a:p>
          <a:p>
            <a:pPr marL="0" lvl="0" indent="0" algn="just">
              <a:lnSpc>
                <a:spcPct val="160000"/>
              </a:lnSpc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- Relay status.</a:t>
            </a:r>
          </a:p>
          <a:p>
            <a:pPr marL="0" lvl="0" indent="0" algn="just">
              <a:lnSpc>
                <a:spcPct val="160000"/>
              </a:lnSpc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- Current credit .</a:t>
            </a:r>
          </a:p>
          <a:p>
            <a:pPr marL="0" lvl="0" indent="0" algn="just">
              <a:lnSpc>
                <a:spcPct val="160000"/>
              </a:lnSpc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lvl="1" indent="0">
              <a:spcBef>
                <a:spcPts val="1000"/>
              </a:spcBef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spcBef>
                <a:spcPts val="1000"/>
              </a:spcBef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800" kern="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998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AADCB0-316C-5C57-96BC-84C0FBEDC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6788" y="336176"/>
            <a:ext cx="10152530" cy="6333565"/>
          </a:xfrm>
        </p:spPr>
        <p:txBody>
          <a:bodyPr/>
          <a:lstStyle/>
          <a:p>
            <a:pPr marL="0" lvl="0" indent="0">
              <a:buNone/>
            </a:pPr>
            <a:r>
              <a:rPr lang="en-US" sz="2000" dirty="0">
                <a:latin typeface="Times New Roman" pitchFamily="18" charset="0"/>
                <a:cs typeface="Times New Roman" panose="02020603050405020304" pitchFamily="18" charset="0"/>
              </a:rPr>
              <a:t>- Total import active energy.</a:t>
            </a:r>
          </a:p>
          <a:p>
            <a:pPr marL="0" lvl="0" indent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- Total export active energy.</a:t>
            </a:r>
          </a:p>
          <a:p>
            <a:pPr marL="228600" lvl="2">
              <a:spcBef>
                <a:spcPts val="1000"/>
              </a:spcBef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Alerts:</a:t>
            </a:r>
          </a:p>
          <a:p>
            <a:pPr marL="0" lvl="0" indent="0" algn="just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- Terminal cover removed</a:t>
            </a:r>
          </a:p>
          <a:p>
            <a:pPr marL="0" lvl="0" indent="0" algn="just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- Strong DC field detected </a:t>
            </a:r>
          </a:p>
          <a:p>
            <a:pPr marL="0" lvl="0" indent="0" algn="just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- Replaced battery </a:t>
            </a:r>
          </a:p>
          <a:p>
            <a:pPr marL="0" lvl="0" indent="0" algn="just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- Invalid clock </a:t>
            </a:r>
          </a:p>
          <a:p>
            <a:pPr marL="0" lvl="0" indent="0" algn="just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- Reverse current</a:t>
            </a:r>
          </a:p>
          <a:p>
            <a:pPr marL="0" lvl="0" indent="0" algn="just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- Over Power</a:t>
            </a:r>
          </a:p>
          <a:p>
            <a:pPr marL="0" lvl="0" indent="0" algn="just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- Overvoltage</a:t>
            </a:r>
          </a:p>
          <a:p>
            <a:pPr lvl="0" algn="just">
              <a:buFontTx/>
              <a:buChar char="-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undervoltage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Load profile .</a:t>
            </a:r>
          </a:p>
          <a:p>
            <a:pPr marL="0" lvl="0" indent="0" algn="just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lvl="2" indent="0">
              <a:spcBef>
                <a:spcPts val="1000"/>
              </a:spcBef>
              <a:buNone/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05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653</TotalTime>
  <Words>690</Words>
  <Application>Microsoft Office PowerPoint</Application>
  <PresentationFormat>Widescreen</PresentationFormat>
  <Paragraphs>105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Tw Cen MT</vt:lpstr>
      <vt:lpstr>Circuit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nshafie</dc:creator>
  <cp:lastModifiedBy>nshafie</cp:lastModifiedBy>
  <cp:revision>196</cp:revision>
  <dcterms:created xsi:type="dcterms:W3CDTF">2024-01-31T17:08:42Z</dcterms:created>
  <dcterms:modified xsi:type="dcterms:W3CDTF">2024-06-29T11:11:04Z</dcterms:modified>
</cp:coreProperties>
</file>